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6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8501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E265F0-0791-42A5-80E5-123FFED928F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K"/>
        </a:p>
      </dgm:t>
    </dgm:pt>
    <dgm:pt modelId="{A34F211A-DE72-485C-A5F8-B9592AA8DBDA}">
      <dgm:prSet phldrT="[Text]"/>
      <dgm:spPr/>
      <dgm:t>
        <a:bodyPr/>
        <a:lstStyle/>
        <a:p>
          <a:r>
            <a:rPr lang="en-US" dirty="0"/>
            <a:t>Just</a:t>
          </a:r>
          <a:endParaRPr lang="en-PK" dirty="0"/>
        </a:p>
      </dgm:t>
    </dgm:pt>
    <dgm:pt modelId="{109DD7B8-1E95-4010-BBCE-1FDB757C1BDF}" type="parTrans" cxnId="{A8F211A6-FF67-4AF1-BF68-6717CA361CB1}">
      <dgm:prSet/>
      <dgm:spPr/>
      <dgm:t>
        <a:bodyPr/>
        <a:lstStyle/>
        <a:p>
          <a:endParaRPr lang="en-PK"/>
        </a:p>
      </dgm:t>
    </dgm:pt>
    <dgm:pt modelId="{2CFFAEA7-0E35-468C-A1DD-25330630E362}" type="sibTrans" cxnId="{A8F211A6-FF67-4AF1-BF68-6717CA361CB1}">
      <dgm:prSet/>
      <dgm:spPr/>
      <dgm:t>
        <a:bodyPr/>
        <a:lstStyle/>
        <a:p>
          <a:endParaRPr lang="en-PK"/>
        </a:p>
      </dgm:t>
    </dgm:pt>
    <dgm:pt modelId="{CED883C7-73B3-419C-8D31-8AF230833DC3}">
      <dgm:prSet phldrT="[Text]"/>
      <dgm:spPr/>
      <dgm:t>
        <a:bodyPr/>
        <a:lstStyle/>
        <a:p>
          <a:r>
            <a:rPr lang="en-US" dirty="0"/>
            <a:t>Already</a:t>
          </a:r>
          <a:endParaRPr lang="en-PK" dirty="0"/>
        </a:p>
      </dgm:t>
    </dgm:pt>
    <dgm:pt modelId="{D891860C-8FF6-48A5-84BF-55DCFF66F4A5}" type="parTrans" cxnId="{0505EF39-A4FA-41C0-8561-3FA4373C12E3}">
      <dgm:prSet/>
      <dgm:spPr/>
      <dgm:t>
        <a:bodyPr/>
        <a:lstStyle/>
        <a:p>
          <a:endParaRPr lang="en-PK"/>
        </a:p>
      </dgm:t>
    </dgm:pt>
    <dgm:pt modelId="{7D88325C-C15B-4EDE-B048-C8EC3193AAAA}" type="sibTrans" cxnId="{0505EF39-A4FA-41C0-8561-3FA4373C12E3}">
      <dgm:prSet/>
      <dgm:spPr/>
      <dgm:t>
        <a:bodyPr/>
        <a:lstStyle/>
        <a:p>
          <a:endParaRPr lang="en-PK"/>
        </a:p>
      </dgm:t>
    </dgm:pt>
    <dgm:pt modelId="{9F4B1B8E-90FE-4EC4-B133-381D415F2921}">
      <dgm:prSet phldrT="[Text]"/>
      <dgm:spPr/>
      <dgm:t>
        <a:bodyPr/>
        <a:lstStyle/>
        <a:p>
          <a:pPr>
            <a:buClr>
              <a:schemeClr val="accent1">
                <a:lumMod val="75000"/>
              </a:schemeClr>
            </a:buClr>
            <a:buFont typeface="Wingdings" panose="05000000000000000000" pitchFamily="2" charset="2"/>
            <a:buChar char="Ø"/>
          </a:pPr>
          <a:r>
            <a:rPr lang="en-US" b="0" i="0" dirty="0"/>
            <a:t>An action happened sooner than expected.</a:t>
          </a:r>
          <a:endParaRPr lang="en-PK" dirty="0"/>
        </a:p>
      </dgm:t>
    </dgm:pt>
    <dgm:pt modelId="{39E4DDC7-9D18-4E2E-94CE-DAD1453FA615}" type="parTrans" cxnId="{143B389E-A351-4EA2-BA25-3E195E455A80}">
      <dgm:prSet/>
      <dgm:spPr/>
      <dgm:t>
        <a:bodyPr/>
        <a:lstStyle/>
        <a:p>
          <a:endParaRPr lang="en-PK"/>
        </a:p>
      </dgm:t>
    </dgm:pt>
    <dgm:pt modelId="{F7719D19-B2C9-49B8-AD66-14A3DF503429}" type="sibTrans" cxnId="{143B389E-A351-4EA2-BA25-3E195E455A80}">
      <dgm:prSet/>
      <dgm:spPr/>
      <dgm:t>
        <a:bodyPr/>
        <a:lstStyle/>
        <a:p>
          <a:endParaRPr lang="en-PK"/>
        </a:p>
      </dgm:t>
    </dgm:pt>
    <dgm:pt modelId="{61F114FF-4C47-45B5-86B3-067E94F80BF4}">
      <dgm:prSet phldrT="[Text]"/>
      <dgm:spPr/>
      <dgm:t>
        <a:bodyPr/>
        <a:lstStyle/>
        <a:p>
          <a:r>
            <a:rPr lang="en-US" dirty="0"/>
            <a:t>Still</a:t>
          </a:r>
          <a:endParaRPr lang="en-PK" dirty="0"/>
        </a:p>
      </dgm:t>
    </dgm:pt>
    <dgm:pt modelId="{71C6E7CD-FB4E-4973-AFB0-29E424914FCF}" type="parTrans" cxnId="{2E42CEAB-8461-451E-875D-BB792E1D29DA}">
      <dgm:prSet/>
      <dgm:spPr/>
      <dgm:t>
        <a:bodyPr/>
        <a:lstStyle/>
        <a:p>
          <a:endParaRPr lang="en-PK"/>
        </a:p>
      </dgm:t>
    </dgm:pt>
    <dgm:pt modelId="{F78BE9AA-C40B-46ED-AEA8-55122561EFB9}" type="sibTrans" cxnId="{2E42CEAB-8461-451E-875D-BB792E1D29DA}">
      <dgm:prSet/>
      <dgm:spPr/>
      <dgm:t>
        <a:bodyPr/>
        <a:lstStyle/>
        <a:p>
          <a:endParaRPr lang="en-PK"/>
        </a:p>
      </dgm:t>
    </dgm:pt>
    <dgm:pt modelId="{7A3129E6-E4FE-48FF-B841-A196147DCD30}">
      <dgm:prSet phldrT="[Text]"/>
      <dgm:spPr/>
      <dgm:t>
        <a:bodyPr/>
        <a:lstStyle/>
        <a:p>
          <a:pPr>
            <a:buClr>
              <a:schemeClr val="accent1">
                <a:lumMod val="75000"/>
              </a:schemeClr>
            </a:buClr>
            <a:buFont typeface="Wingdings" panose="05000000000000000000" pitchFamily="2" charset="2"/>
            <a:buChar char="Ø"/>
          </a:pPr>
          <a:r>
            <a:rPr lang="en-US" b="0" i="0" dirty="0"/>
            <a:t>An action was expected to finish sooner.</a:t>
          </a:r>
          <a:endParaRPr lang="en-PK" dirty="0"/>
        </a:p>
      </dgm:t>
    </dgm:pt>
    <dgm:pt modelId="{F6612A1B-4FC5-4F94-9B65-196EFB0D7FAD}" type="parTrans" cxnId="{47B6FA61-16D6-4DDE-9CE3-8AD1B646C773}">
      <dgm:prSet/>
      <dgm:spPr/>
      <dgm:t>
        <a:bodyPr/>
        <a:lstStyle/>
        <a:p>
          <a:endParaRPr lang="en-PK"/>
        </a:p>
      </dgm:t>
    </dgm:pt>
    <dgm:pt modelId="{8F67C429-2BDD-46D0-90E1-A1E0597F1F11}" type="sibTrans" cxnId="{47B6FA61-16D6-4DDE-9CE3-8AD1B646C773}">
      <dgm:prSet/>
      <dgm:spPr/>
      <dgm:t>
        <a:bodyPr/>
        <a:lstStyle/>
        <a:p>
          <a:endParaRPr lang="en-PK"/>
        </a:p>
      </dgm:t>
    </dgm:pt>
    <dgm:pt modelId="{E5E4F7AB-BE81-48BD-814C-646B8E73801E}">
      <dgm:prSet phldrT="[Text]"/>
      <dgm:spPr/>
      <dgm:t>
        <a:bodyPr/>
        <a:lstStyle/>
        <a:p>
          <a:r>
            <a:rPr lang="en-US" dirty="0"/>
            <a:t>Yet</a:t>
          </a:r>
          <a:endParaRPr lang="en-PK" dirty="0"/>
        </a:p>
      </dgm:t>
    </dgm:pt>
    <dgm:pt modelId="{BF913774-5AC3-4227-8CD6-B632E82CEA68}" type="parTrans" cxnId="{526F838C-59B4-4456-ABC2-E5D8C3DA5920}">
      <dgm:prSet/>
      <dgm:spPr/>
      <dgm:t>
        <a:bodyPr/>
        <a:lstStyle/>
        <a:p>
          <a:endParaRPr lang="en-PK"/>
        </a:p>
      </dgm:t>
    </dgm:pt>
    <dgm:pt modelId="{48D95727-6A6E-4734-9D7D-D5EED55102EF}" type="sibTrans" cxnId="{526F838C-59B4-4456-ABC2-E5D8C3DA5920}">
      <dgm:prSet/>
      <dgm:spPr/>
      <dgm:t>
        <a:bodyPr/>
        <a:lstStyle/>
        <a:p>
          <a:endParaRPr lang="en-PK"/>
        </a:p>
      </dgm:t>
    </dgm:pt>
    <dgm:pt modelId="{A700A371-0CEE-4B9A-B5E6-64E7354E0924}">
      <dgm:prSet phldrT="[Text]"/>
      <dgm:spPr/>
      <dgm:t>
        <a:bodyPr/>
        <a:lstStyle/>
        <a:p>
          <a:pPr>
            <a:buClr>
              <a:schemeClr val="accent1">
                <a:lumMod val="75000"/>
              </a:schemeClr>
            </a:buClr>
            <a:buFont typeface="Wingdings" panose="05000000000000000000" pitchFamily="2" charset="2"/>
            <a:buChar char="Ø"/>
          </a:pPr>
          <a:r>
            <a:rPr lang="en-US" b="0" i="0" dirty="0"/>
            <a:t>An action is expected to happen.</a:t>
          </a:r>
          <a:endParaRPr lang="en-PK" dirty="0"/>
        </a:p>
      </dgm:t>
    </dgm:pt>
    <dgm:pt modelId="{3A32DBF4-61AE-4D2D-A9C7-2E47F42E13C7}" type="parTrans" cxnId="{ADB4AC3D-70A1-4525-B0B0-425E89EE99F1}">
      <dgm:prSet/>
      <dgm:spPr/>
      <dgm:t>
        <a:bodyPr/>
        <a:lstStyle/>
        <a:p>
          <a:endParaRPr lang="en-PK"/>
        </a:p>
      </dgm:t>
    </dgm:pt>
    <dgm:pt modelId="{C021E1D4-44F0-4596-8A95-A5CBF420B19A}" type="sibTrans" cxnId="{ADB4AC3D-70A1-4525-B0B0-425E89EE99F1}">
      <dgm:prSet/>
      <dgm:spPr/>
      <dgm:t>
        <a:bodyPr/>
        <a:lstStyle/>
        <a:p>
          <a:endParaRPr lang="en-PK"/>
        </a:p>
      </dgm:t>
    </dgm:pt>
    <dgm:pt modelId="{80CE057A-B0AB-4723-9CAA-2D548037FB3B}">
      <dgm:prSet phldrT="[Text]"/>
      <dgm:spPr/>
      <dgm:t>
        <a:bodyPr/>
        <a:lstStyle/>
        <a:p>
          <a:pPr>
            <a:buClr>
              <a:schemeClr val="accent1">
                <a:lumMod val="75000"/>
              </a:schemeClr>
            </a:buClr>
            <a:buFont typeface="Wingdings" panose="05000000000000000000" pitchFamily="2" charset="2"/>
            <a:buChar char="Ø"/>
          </a:pPr>
          <a:r>
            <a:rPr lang="en-US" dirty="0"/>
            <a:t>An action happened a very short time ago.</a:t>
          </a:r>
          <a:endParaRPr lang="en-PK" dirty="0"/>
        </a:p>
      </dgm:t>
    </dgm:pt>
    <dgm:pt modelId="{A6837CD9-3CE9-4FD9-BBE6-33CD91680CA4}" type="parTrans" cxnId="{AFA7E3B1-9232-4D36-8C2F-FCAED473961B}">
      <dgm:prSet/>
      <dgm:spPr/>
    </dgm:pt>
    <dgm:pt modelId="{A8BB493E-F1A2-4284-8D69-92978C4383FC}" type="sibTrans" cxnId="{AFA7E3B1-9232-4D36-8C2F-FCAED473961B}">
      <dgm:prSet/>
      <dgm:spPr/>
    </dgm:pt>
    <dgm:pt modelId="{5B8307F0-AAF4-4F48-8B4C-0FE3401F396A}" type="pres">
      <dgm:prSet presAssocID="{05E265F0-0791-42A5-80E5-123FFED928F0}" presName="Name0" presStyleCnt="0">
        <dgm:presLayoutVars>
          <dgm:dir/>
          <dgm:animLvl val="lvl"/>
          <dgm:resizeHandles val="exact"/>
        </dgm:presLayoutVars>
      </dgm:prSet>
      <dgm:spPr/>
    </dgm:pt>
    <dgm:pt modelId="{A70847EE-4A6F-424E-AB6E-FD7EBF89EF86}" type="pres">
      <dgm:prSet presAssocID="{A34F211A-DE72-485C-A5F8-B9592AA8DBDA}" presName="linNode" presStyleCnt="0"/>
      <dgm:spPr/>
    </dgm:pt>
    <dgm:pt modelId="{61AD0241-E5E4-4FC6-A742-8E5A29F12CA1}" type="pres">
      <dgm:prSet presAssocID="{A34F211A-DE72-485C-A5F8-B9592AA8DBDA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46C48D4C-B1ED-48C4-BA76-C8E98107EF1C}" type="pres">
      <dgm:prSet presAssocID="{A34F211A-DE72-485C-A5F8-B9592AA8DBDA}" presName="descendantText" presStyleLbl="alignAccFollowNode1" presStyleIdx="0" presStyleCnt="4">
        <dgm:presLayoutVars>
          <dgm:bulletEnabled val="1"/>
        </dgm:presLayoutVars>
      </dgm:prSet>
      <dgm:spPr/>
    </dgm:pt>
    <dgm:pt modelId="{5D401495-113C-4106-B8E9-EBC5F4DFC065}" type="pres">
      <dgm:prSet presAssocID="{2CFFAEA7-0E35-468C-A1DD-25330630E362}" presName="sp" presStyleCnt="0"/>
      <dgm:spPr/>
    </dgm:pt>
    <dgm:pt modelId="{CF894D8C-583E-4795-A2F0-6D9EE8531A72}" type="pres">
      <dgm:prSet presAssocID="{CED883C7-73B3-419C-8D31-8AF230833DC3}" presName="linNode" presStyleCnt="0"/>
      <dgm:spPr/>
    </dgm:pt>
    <dgm:pt modelId="{16B5C041-AF11-4613-A606-CDB4913B7FE8}" type="pres">
      <dgm:prSet presAssocID="{CED883C7-73B3-419C-8D31-8AF230833DC3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E827B9E3-A453-46A1-9186-4ABD03E85311}" type="pres">
      <dgm:prSet presAssocID="{CED883C7-73B3-419C-8D31-8AF230833DC3}" presName="descendantText" presStyleLbl="alignAccFollowNode1" presStyleIdx="1" presStyleCnt="4">
        <dgm:presLayoutVars>
          <dgm:bulletEnabled val="1"/>
        </dgm:presLayoutVars>
      </dgm:prSet>
      <dgm:spPr/>
    </dgm:pt>
    <dgm:pt modelId="{8BD44AA7-75FD-44B3-BE3E-20535BDA2126}" type="pres">
      <dgm:prSet presAssocID="{7D88325C-C15B-4EDE-B048-C8EC3193AAAA}" presName="sp" presStyleCnt="0"/>
      <dgm:spPr/>
    </dgm:pt>
    <dgm:pt modelId="{EF9DE95D-13CA-468D-BE65-7B6444A4E180}" type="pres">
      <dgm:prSet presAssocID="{61F114FF-4C47-45B5-86B3-067E94F80BF4}" presName="linNode" presStyleCnt="0"/>
      <dgm:spPr/>
    </dgm:pt>
    <dgm:pt modelId="{F7465B89-AE85-4A9F-B256-35B283A98963}" type="pres">
      <dgm:prSet presAssocID="{61F114FF-4C47-45B5-86B3-067E94F80BF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817AF490-7E31-40D7-9AE5-BFAD2546213E}" type="pres">
      <dgm:prSet presAssocID="{61F114FF-4C47-45B5-86B3-067E94F80BF4}" presName="descendantText" presStyleLbl="alignAccFollowNode1" presStyleIdx="2" presStyleCnt="4">
        <dgm:presLayoutVars>
          <dgm:bulletEnabled val="1"/>
        </dgm:presLayoutVars>
      </dgm:prSet>
      <dgm:spPr/>
    </dgm:pt>
    <dgm:pt modelId="{82E3447F-8D42-430A-9682-817BAC0C29D4}" type="pres">
      <dgm:prSet presAssocID="{F78BE9AA-C40B-46ED-AEA8-55122561EFB9}" presName="sp" presStyleCnt="0"/>
      <dgm:spPr/>
    </dgm:pt>
    <dgm:pt modelId="{A7DE5B56-3B07-4590-9F1E-D286DD68B5FF}" type="pres">
      <dgm:prSet presAssocID="{E5E4F7AB-BE81-48BD-814C-646B8E73801E}" presName="linNode" presStyleCnt="0"/>
      <dgm:spPr/>
    </dgm:pt>
    <dgm:pt modelId="{3287DDBD-066C-4C3A-BFF3-CA0017227B48}" type="pres">
      <dgm:prSet presAssocID="{E5E4F7AB-BE81-48BD-814C-646B8E73801E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052CF9CC-6B3B-4EDB-AD3F-A18C4AE4007F}" type="pres">
      <dgm:prSet presAssocID="{E5E4F7AB-BE81-48BD-814C-646B8E73801E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D474FE31-26DC-4E11-937C-125CBD5A1022}" type="presOf" srcId="{CED883C7-73B3-419C-8D31-8AF230833DC3}" destId="{16B5C041-AF11-4613-A606-CDB4913B7FE8}" srcOrd="0" destOrd="0" presId="urn:microsoft.com/office/officeart/2005/8/layout/vList5"/>
    <dgm:cxn modelId="{0505EF39-A4FA-41C0-8561-3FA4373C12E3}" srcId="{05E265F0-0791-42A5-80E5-123FFED928F0}" destId="{CED883C7-73B3-419C-8D31-8AF230833DC3}" srcOrd="1" destOrd="0" parTransId="{D891860C-8FF6-48A5-84BF-55DCFF66F4A5}" sibTransId="{7D88325C-C15B-4EDE-B048-C8EC3193AAAA}"/>
    <dgm:cxn modelId="{6FC6A53C-7DE4-450D-9EE0-CB50FDE38219}" type="presOf" srcId="{61F114FF-4C47-45B5-86B3-067E94F80BF4}" destId="{F7465B89-AE85-4A9F-B256-35B283A98963}" srcOrd="0" destOrd="0" presId="urn:microsoft.com/office/officeart/2005/8/layout/vList5"/>
    <dgm:cxn modelId="{ADB4AC3D-70A1-4525-B0B0-425E89EE99F1}" srcId="{E5E4F7AB-BE81-48BD-814C-646B8E73801E}" destId="{A700A371-0CEE-4B9A-B5E6-64E7354E0924}" srcOrd="0" destOrd="0" parTransId="{3A32DBF4-61AE-4D2D-A9C7-2E47F42E13C7}" sibTransId="{C021E1D4-44F0-4596-8A95-A5CBF420B19A}"/>
    <dgm:cxn modelId="{0E7A5541-B79D-4672-95B9-BA8841E6DEFA}" type="presOf" srcId="{9F4B1B8E-90FE-4EC4-B133-381D415F2921}" destId="{E827B9E3-A453-46A1-9186-4ABD03E85311}" srcOrd="0" destOrd="0" presId="urn:microsoft.com/office/officeart/2005/8/layout/vList5"/>
    <dgm:cxn modelId="{47B6FA61-16D6-4DDE-9CE3-8AD1B646C773}" srcId="{61F114FF-4C47-45B5-86B3-067E94F80BF4}" destId="{7A3129E6-E4FE-48FF-B841-A196147DCD30}" srcOrd="0" destOrd="0" parTransId="{F6612A1B-4FC5-4F94-9B65-196EFB0D7FAD}" sibTransId="{8F67C429-2BDD-46D0-90E1-A1E0597F1F11}"/>
    <dgm:cxn modelId="{526F838C-59B4-4456-ABC2-E5D8C3DA5920}" srcId="{05E265F0-0791-42A5-80E5-123FFED928F0}" destId="{E5E4F7AB-BE81-48BD-814C-646B8E73801E}" srcOrd="3" destOrd="0" parTransId="{BF913774-5AC3-4227-8CD6-B632E82CEA68}" sibTransId="{48D95727-6A6E-4734-9D7D-D5EED55102EF}"/>
    <dgm:cxn modelId="{143B389E-A351-4EA2-BA25-3E195E455A80}" srcId="{CED883C7-73B3-419C-8D31-8AF230833DC3}" destId="{9F4B1B8E-90FE-4EC4-B133-381D415F2921}" srcOrd="0" destOrd="0" parTransId="{39E4DDC7-9D18-4E2E-94CE-DAD1453FA615}" sibTransId="{F7719D19-B2C9-49B8-AD66-14A3DF503429}"/>
    <dgm:cxn modelId="{A8F211A6-FF67-4AF1-BF68-6717CA361CB1}" srcId="{05E265F0-0791-42A5-80E5-123FFED928F0}" destId="{A34F211A-DE72-485C-A5F8-B9592AA8DBDA}" srcOrd="0" destOrd="0" parTransId="{109DD7B8-1E95-4010-BBCE-1FDB757C1BDF}" sibTransId="{2CFFAEA7-0E35-468C-A1DD-25330630E362}"/>
    <dgm:cxn modelId="{2E42CEAB-8461-451E-875D-BB792E1D29DA}" srcId="{05E265F0-0791-42A5-80E5-123FFED928F0}" destId="{61F114FF-4C47-45B5-86B3-067E94F80BF4}" srcOrd="2" destOrd="0" parTransId="{71C6E7CD-FB4E-4973-AFB0-29E424914FCF}" sibTransId="{F78BE9AA-C40B-46ED-AEA8-55122561EFB9}"/>
    <dgm:cxn modelId="{AFA7E3B1-9232-4D36-8C2F-FCAED473961B}" srcId="{A34F211A-DE72-485C-A5F8-B9592AA8DBDA}" destId="{80CE057A-B0AB-4723-9CAA-2D548037FB3B}" srcOrd="0" destOrd="0" parTransId="{A6837CD9-3CE9-4FD9-BBE6-33CD91680CA4}" sibTransId="{A8BB493E-F1A2-4284-8D69-92978C4383FC}"/>
    <dgm:cxn modelId="{9BAAB0B3-38C1-4106-983B-FE3CF403B51B}" type="presOf" srcId="{A34F211A-DE72-485C-A5F8-B9592AA8DBDA}" destId="{61AD0241-E5E4-4FC6-A742-8E5A29F12CA1}" srcOrd="0" destOrd="0" presId="urn:microsoft.com/office/officeart/2005/8/layout/vList5"/>
    <dgm:cxn modelId="{628E45C1-B981-4FF5-9DD9-CBEC2BBDC5EC}" type="presOf" srcId="{A700A371-0CEE-4B9A-B5E6-64E7354E0924}" destId="{052CF9CC-6B3B-4EDB-AD3F-A18C4AE4007F}" srcOrd="0" destOrd="0" presId="urn:microsoft.com/office/officeart/2005/8/layout/vList5"/>
    <dgm:cxn modelId="{BE353DD3-CF6D-4FD7-96A5-4E7B06B1D226}" type="presOf" srcId="{7A3129E6-E4FE-48FF-B841-A196147DCD30}" destId="{817AF490-7E31-40D7-9AE5-BFAD2546213E}" srcOrd="0" destOrd="0" presId="urn:microsoft.com/office/officeart/2005/8/layout/vList5"/>
    <dgm:cxn modelId="{08FD2EDB-A8FD-4DA3-A87E-978D4D143426}" type="presOf" srcId="{E5E4F7AB-BE81-48BD-814C-646B8E73801E}" destId="{3287DDBD-066C-4C3A-BFF3-CA0017227B48}" srcOrd="0" destOrd="0" presId="urn:microsoft.com/office/officeart/2005/8/layout/vList5"/>
    <dgm:cxn modelId="{D5ACF1F0-4B37-4B81-BA4F-9D526AD7DC7B}" type="presOf" srcId="{05E265F0-0791-42A5-80E5-123FFED928F0}" destId="{5B8307F0-AAF4-4F48-8B4C-0FE3401F396A}" srcOrd="0" destOrd="0" presId="urn:microsoft.com/office/officeart/2005/8/layout/vList5"/>
    <dgm:cxn modelId="{A7DF2EF2-022A-4120-9899-959BFB294F29}" type="presOf" srcId="{80CE057A-B0AB-4723-9CAA-2D548037FB3B}" destId="{46C48D4C-B1ED-48C4-BA76-C8E98107EF1C}" srcOrd="0" destOrd="0" presId="urn:microsoft.com/office/officeart/2005/8/layout/vList5"/>
    <dgm:cxn modelId="{6CD7ACEC-A1BF-4C2B-AFC8-108A8646CCF4}" type="presParOf" srcId="{5B8307F0-AAF4-4F48-8B4C-0FE3401F396A}" destId="{A70847EE-4A6F-424E-AB6E-FD7EBF89EF86}" srcOrd="0" destOrd="0" presId="urn:microsoft.com/office/officeart/2005/8/layout/vList5"/>
    <dgm:cxn modelId="{AD056268-2366-44AB-8F78-974E2877768E}" type="presParOf" srcId="{A70847EE-4A6F-424E-AB6E-FD7EBF89EF86}" destId="{61AD0241-E5E4-4FC6-A742-8E5A29F12CA1}" srcOrd="0" destOrd="0" presId="urn:microsoft.com/office/officeart/2005/8/layout/vList5"/>
    <dgm:cxn modelId="{29164B1C-F70A-46F6-B724-F2E6628A590A}" type="presParOf" srcId="{A70847EE-4A6F-424E-AB6E-FD7EBF89EF86}" destId="{46C48D4C-B1ED-48C4-BA76-C8E98107EF1C}" srcOrd="1" destOrd="0" presId="urn:microsoft.com/office/officeart/2005/8/layout/vList5"/>
    <dgm:cxn modelId="{AB933262-1F2C-4FF1-9A09-4BF4E6DD0E7C}" type="presParOf" srcId="{5B8307F0-AAF4-4F48-8B4C-0FE3401F396A}" destId="{5D401495-113C-4106-B8E9-EBC5F4DFC065}" srcOrd="1" destOrd="0" presId="urn:microsoft.com/office/officeart/2005/8/layout/vList5"/>
    <dgm:cxn modelId="{8B559BC2-83A9-487C-97A3-199B3CE35F7E}" type="presParOf" srcId="{5B8307F0-AAF4-4F48-8B4C-0FE3401F396A}" destId="{CF894D8C-583E-4795-A2F0-6D9EE8531A72}" srcOrd="2" destOrd="0" presId="urn:microsoft.com/office/officeart/2005/8/layout/vList5"/>
    <dgm:cxn modelId="{17D751E5-DD76-4EF7-8DDB-3E188BA1184B}" type="presParOf" srcId="{CF894D8C-583E-4795-A2F0-6D9EE8531A72}" destId="{16B5C041-AF11-4613-A606-CDB4913B7FE8}" srcOrd="0" destOrd="0" presId="urn:microsoft.com/office/officeart/2005/8/layout/vList5"/>
    <dgm:cxn modelId="{F1140087-D3D9-43ED-8C3B-A1F299C8B4E8}" type="presParOf" srcId="{CF894D8C-583E-4795-A2F0-6D9EE8531A72}" destId="{E827B9E3-A453-46A1-9186-4ABD03E85311}" srcOrd="1" destOrd="0" presId="urn:microsoft.com/office/officeart/2005/8/layout/vList5"/>
    <dgm:cxn modelId="{E1DD6261-5DC5-4688-89E8-51932853B92E}" type="presParOf" srcId="{5B8307F0-AAF4-4F48-8B4C-0FE3401F396A}" destId="{8BD44AA7-75FD-44B3-BE3E-20535BDA2126}" srcOrd="3" destOrd="0" presId="urn:microsoft.com/office/officeart/2005/8/layout/vList5"/>
    <dgm:cxn modelId="{38DE1A77-EA09-41ED-A99B-E3DD1F41806E}" type="presParOf" srcId="{5B8307F0-AAF4-4F48-8B4C-0FE3401F396A}" destId="{EF9DE95D-13CA-468D-BE65-7B6444A4E180}" srcOrd="4" destOrd="0" presId="urn:microsoft.com/office/officeart/2005/8/layout/vList5"/>
    <dgm:cxn modelId="{66CBE103-12A6-4416-A21B-04370FBBA079}" type="presParOf" srcId="{EF9DE95D-13CA-468D-BE65-7B6444A4E180}" destId="{F7465B89-AE85-4A9F-B256-35B283A98963}" srcOrd="0" destOrd="0" presId="urn:microsoft.com/office/officeart/2005/8/layout/vList5"/>
    <dgm:cxn modelId="{F389024D-7AFA-437C-B050-294C3819437C}" type="presParOf" srcId="{EF9DE95D-13CA-468D-BE65-7B6444A4E180}" destId="{817AF490-7E31-40D7-9AE5-BFAD2546213E}" srcOrd="1" destOrd="0" presId="urn:microsoft.com/office/officeart/2005/8/layout/vList5"/>
    <dgm:cxn modelId="{FDF46C1B-FF57-4A01-AC1C-A10AF2272BA6}" type="presParOf" srcId="{5B8307F0-AAF4-4F48-8B4C-0FE3401F396A}" destId="{82E3447F-8D42-430A-9682-817BAC0C29D4}" srcOrd="5" destOrd="0" presId="urn:microsoft.com/office/officeart/2005/8/layout/vList5"/>
    <dgm:cxn modelId="{9FA77206-74E8-4D2E-BEBF-CBBCCE762CB4}" type="presParOf" srcId="{5B8307F0-AAF4-4F48-8B4C-0FE3401F396A}" destId="{A7DE5B56-3B07-4590-9F1E-D286DD68B5FF}" srcOrd="6" destOrd="0" presId="urn:microsoft.com/office/officeart/2005/8/layout/vList5"/>
    <dgm:cxn modelId="{D9C6F97E-1827-4715-8BA3-00890D4E74DE}" type="presParOf" srcId="{A7DE5B56-3B07-4590-9F1E-D286DD68B5FF}" destId="{3287DDBD-066C-4C3A-BFF3-CA0017227B48}" srcOrd="0" destOrd="0" presId="urn:microsoft.com/office/officeart/2005/8/layout/vList5"/>
    <dgm:cxn modelId="{D14133A8-C1FB-467F-9560-FA7A0DFCCBA8}" type="presParOf" srcId="{A7DE5B56-3B07-4590-9F1E-D286DD68B5FF}" destId="{052CF9CC-6B3B-4EDB-AD3F-A18C4AE4007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C48D4C-B1ED-48C4-BA76-C8E98107EF1C}">
      <dsp:nvSpPr>
        <dsp:cNvPr id="0" name=""/>
        <dsp:cNvSpPr/>
      </dsp:nvSpPr>
      <dsp:spPr>
        <a:xfrm rot="5400000">
          <a:off x="5264609" y="-2271557"/>
          <a:ext cx="524861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1">
                <a:lumMod val="75000"/>
              </a:schemeClr>
            </a:buClr>
            <a:buFont typeface="Wingdings" panose="05000000000000000000" pitchFamily="2" charset="2"/>
            <a:buChar char="Ø"/>
          </a:pPr>
          <a:r>
            <a:rPr lang="en-US" sz="1900" kern="1200" dirty="0"/>
            <a:t>An action happened a very short time ago.</a:t>
          </a:r>
          <a:endParaRPr lang="en-PK" sz="1900" kern="1200" dirty="0"/>
        </a:p>
      </dsp:txBody>
      <dsp:txXfrm rot="-5400000">
        <a:off x="2926080" y="92594"/>
        <a:ext cx="5176298" cy="473617"/>
      </dsp:txXfrm>
    </dsp:sp>
    <dsp:sp modelId="{61AD0241-E5E4-4FC6-A742-8E5A29F12CA1}">
      <dsp:nvSpPr>
        <dsp:cNvPr id="0" name=""/>
        <dsp:cNvSpPr/>
      </dsp:nvSpPr>
      <dsp:spPr>
        <a:xfrm>
          <a:off x="0" y="1364"/>
          <a:ext cx="2926080" cy="6560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Just</a:t>
          </a:r>
          <a:endParaRPr lang="en-PK" sz="3400" kern="1200" dirty="0"/>
        </a:p>
      </dsp:txBody>
      <dsp:txXfrm>
        <a:off x="32027" y="33391"/>
        <a:ext cx="2862026" cy="592022"/>
      </dsp:txXfrm>
    </dsp:sp>
    <dsp:sp modelId="{E827B9E3-A453-46A1-9186-4ABD03E85311}">
      <dsp:nvSpPr>
        <dsp:cNvPr id="0" name=""/>
        <dsp:cNvSpPr/>
      </dsp:nvSpPr>
      <dsp:spPr>
        <a:xfrm rot="5400000">
          <a:off x="5264609" y="-1582677"/>
          <a:ext cx="524861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1">
                <a:lumMod val="75000"/>
              </a:schemeClr>
            </a:buClr>
            <a:buFont typeface="Wingdings" panose="05000000000000000000" pitchFamily="2" charset="2"/>
            <a:buChar char="Ø"/>
          </a:pPr>
          <a:r>
            <a:rPr lang="en-US" sz="1900" b="0" i="0" kern="1200" dirty="0"/>
            <a:t>An action happened sooner than expected.</a:t>
          </a:r>
          <a:endParaRPr lang="en-PK" sz="1900" kern="1200" dirty="0"/>
        </a:p>
      </dsp:txBody>
      <dsp:txXfrm rot="-5400000">
        <a:off x="2926080" y="781474"/>
        <a:ext cx="5176298" cy="473617"/>
      </dsp:txXfrm>
    </dsp:sp>
    <dsp:sp modelId="{16B5C041-AF11-4613-A606-CDB4913B7FE8}">
      <dsp:nvSpPr>
        <dsp:cNvPr id="0" name=""/>
        <dsp:cNvSpPr/>
      </dsp:nvSpPr>
      <dsp:spPr>
        <a:xfrm>
          <a:off x="0" y="690244"/>
          <a:ext cx="2926080" cy="6560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Already</a:t>
          </a:r>
          <a:endParaRPr lang="en-PK" sz="3400" kern="1200" dirty="0"/>
        </a:p>
      </dsp:txBody>
      <dsp:txXfrm>
        <a:off x="32027" y="722271"/>
        <a:ext cx="2862026" cy="592022"/>
      </dsp:txXfrm>
    </dsp:sp>
    <dsp:sp modelId="{817AF490-7E31-40D7-9AE5-BFAD2546213E}">
      <dsp:nvSpPr>
        <dsp:cNvPr id="0" name=""/>
        <dsp:cNvSpPr/>
      </dsp:nvSpPr>
      <dsp:spPr>
        <a:xfrm rot="5400000">
          <a:off x="5264609" y="-893797"/>
          <a:ext cx="524861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1">
                <a:lumMod val="75000"/>
              </a:schemeClr>
            </a:buClr>
            <a:buFont typeface="Wingdings" panose="05000000000000000000" pitchFamily="2" charset="2"/>
            <a:buChar char="Ø"/>
          </a:pPr>
          <a:r>
            <a:rPr lang="en-US" sz="1900" b="0" i="0" kern="1200" dirty="0"/>
            <a:t>An action was expected to finish sooner.</a:t>
          </a:r>
          <a:endParaRPr lang="en-PK" sz="1900" kern="1200" dirty="0"/>
        </a:p>
      </dsp:txBody>
      <dsp:txXfrm rot="-5400000">
        <a:off x="2926080" y="1470354"/>
        <a:ext cx="5176298" cy="473617"/>
      </dsp:txXfrm>
    </dsp:sp>
    <dsp:sp modelId="{F7465B89-AE85-4A9F-B256-35B283A98963}">
      <dsp:nvSpPr>
        <dsp:cNvPr id="0" name=""/>
        <dsp:cNvSpPr/>
      </dsp:nvSpPr>
      <dsp:spPr>
        <a:xfrm>
          <a:off x="0" y="1379124"/>
          <a:ext cx="2926080" cy="6560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Still</a:t>
          </a:r>
          <a:endParaRPr lang="en-PK" sz="3400" kern="1200" dirty="0"/>
        </a:p>
      </dsp:txBody>
      <dsp:txXfrm>
        <a:off x="32027" y="1411151"/>
        <a:ext cx="2862026" cy="592022"/>
      </dsp:txXfrm>
    </dsp:sp>
    <dsp:sp modelId="{052CF9CC-6B3B-4EDB-AD3F-A18C4AE4007F}">
      <dsp:nvSpPr>
        <dsp:cNvPr id="0" name=""/>
        <dsp:cNvSpPr/>
      </dsp:nvSpPr>
      <dsp:spPr>
        <a:xfrm rot="5400000">
          <a:off x="5264609" y="-204917"/>
          <a:ext cx="524861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1">
                <a:lumMod val="75000"/>
              </a:schemeClr>
            </a:buClr>
            <a:buFont typeface="Wingdings" panose="05000000000000000000" pitchFamily="2" charset="2"/>
            <a:buChar char="Ø"/>
          </a:pPr>
          <a:r>
            <a:rPr lang="en-US" sz="1900" b="0" i="0" kern="1200" dirty="0"/>
            <a:t>An action is expected to happen.</a:t>
          </a:r>
          <a:endParaRPr lang="en-PK" sz="1900" kern="1200" dirty="0"/>
        </a:p>
      </dsp:txBody>
      <dsp:txXfrm rot="-5400000">
        <a:off x="2926080" y="2159234"/>
        <a:ext cx="5176298" cy="473617"/>
      </dsp:txXfrm>
    </dsp:sp>
    <dsp:sp modelId="{3287DDBD-066C-4C3A-BFF3-CA0017227B48}">
      <dsp:nvSpPr>
        <dsp:cNvPr id="0" name=""/>
        <dsp:cNvSpPr/>
      </dsp:nvSpPr>
      <dsp:spPr>
        <a:xfrm>
          <a:off x="0" y="2068004"/>
          <a:ext cx="2926080" cy="6560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Yet</a:t>
          </a:r>
          <a:endParaRPr lang="en-PK" sz="3400" kern="1200" dirty="0"/>
        </a:p>
      </dsp:txBody>
      <dsp:txXfrm>
        <a:off x="32027" y="2100031"/>
        <a:ext cx="2862026" cy="5920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4CB405-BC11-414E-B0F4-9E1C4642FE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1A09E4-E76E-43B1-9270-846FE19D3E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A57E1-CEB3-4C96-B7C6-36B0FA3064E4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91962-6490-4685-B760-76A1628AD5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97A7F-1461-4B81-83F2-8C494CFB80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D51C3-EABD-4553-9DC0-81CFC2A7F3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61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1BBD7-2276-4DDA-BFFE-26CAACEE5E98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79F17-7BA4-49BC-BB37-7F646CF8D2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4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858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36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379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530739"/>
            <a:ext cx="4718304" cy="476250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116261"/>
            <a:ext cx="4718304" cy="2632605"/>
          </a:xfrm>
        </p:spPr>
        <p:txBody>
          <a:bodyPr anchor="t">
            <a:normAutofit/>
          </a:bodyPr>
          <a:lstStyle>
            <a:lvl1pPr>
              <a:buClr>
                <a:schemeClr val="accent3"/>
              </a:buClr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530739"/>
            <a:ext cx="4718304" cy="476250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116261"/>
            <a:ext cx="4718304" cy="2632605"/>
          </a:xfrm>
        </p:spPr>
        <p:txBody>
          <a:bodyPr anchor="t">
            <a:normAutofit/>
          </a:bodyPr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178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+ 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295401" y="2421466"/>
            <a:ext cx="358038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3" y="982132"/>
            <a:ext cx="3580380" cy="130386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noProof="0" smtClean="0"/>
              <a:t>11/1/2020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9C4F6082-2952-43DC-9B9C-74C88B262CE9}"/>
              </a:ext>
            </a:extLst>
          </p:cNvPr>
          <p:cNvSpPr/>
          <p:nvPr userDrawn="1"/>
        </p:nvSpPr>
        <p:spPr>
          <a:xfrm rot="5400000">
            <a:off x="6801681" y="1316976"/>
            <a:ext cx="4037344" cy="5975391"/>
          </a:xfrm>
          <a:prstGeom prst="parallelogram">
            <a:avLst>
              <a:gd name="adj" fmla="val 12608"/>
            </a:avLst>
          </a:prstGeom>
          <a:gradFill>
            <a:gsLst>
              <a:gs pos="11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>
            <a:softEdge rad="317500"/>
          </a:effectLst>
          <a:scene3d>
            <a:camera prst="orthographicFront"/>
            <a:lightRig rig="threePt" dir="t">
              <a:rot lat="0" lon="0" rev="20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618976-780E-4131-85CD-66F013F5ACDE}"/>
              </a:ext>
            </a:extLst>
          </p:cNvPr>
          <p:cNvSpPr/>
          <p:nvPr userDrawn="1"/>
        </p:nvSpPr>
        <p:spPr>
          <a:xfrm rot="-120000">
            <a:off x="5372113" y="869568"/>
            <a:ext cx="5703690" cy="4902845"/>
          </a:xfrm>
          <a:prstGeom prst="roundRect">
            <a:avLst>
              <a:gd name="adj" fmla="val 454"/>
            </a:avLst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4000"/>
                      </a14:imgEffect>
                      <a14:imgEffect>
                        <a14:saturation sat="0"/>
                      </a14:imgEffect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20000" sy="20000" flip="xy" algn="tl"/>
          </a:blipFill>
          <a:ln>
            <a:noFill/>
          </a:ln>
          <a:effectLst/>
          <a:scene3d>
            <a:camera prst="orthographicFront"/>
            <a:lightRig rig="threePt" dir="t">
              <a:rot lat="0" lon="0" rev="20400000"/>
            </a:lightRig>
          </a:scene3d>
          <a:sp3d>
            <a:bevelT w="127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7">
            <a:extLst>
              <a:ext uri="{FF2B5EF4-FFF2-40B4-BE49-F238E27FC236}">
                <a16:creationId xmlns:a16="http://schemas.microsoft.com/office/drawing/2014/main" id="{01E4A9BC-C863-435A-8A18-508AE86DCB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-120000" flipH="1">
            <a:off x="5584031" y="1077708"/>
            <a:ext cx="5279854" cy="4486565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Photo or Drag &amp; Drop your Photo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09CB875-1032-49F8-A74E-BD0BA58F9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0" y="2556934"/>
            <a:ext cx="3580381" cy="331205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2454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+ 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295401" y="2421466"/>
            <a:ext cx="358038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3" y="982132"/>
            <a:ext cx="3580380" cy="130386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8294" y="895547"/>
            <a:ext cx="5871325" cy="49749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79CAAA9-085A-46C2-A892-DE935E67C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0" y="2556934"/>
            <a:ext cx="3580381" cy="331205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7113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454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76C9E3-4E12-46D0-A58B-4B548A8EE6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88805" y="2442732"/>
            <a:ext cx="8814391" cy="3139547"/>
          </a:xfrm>
        </p:spPr>
        <p:txBody>
          <a:bodyPr anchor="ctr"/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1609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92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17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98A5301E-AB93-4945-A0AA-2215B6872DB2}"/>
              </a:ext>
            </a:extLst>
          </p:cNvPr>
          <p:cNvSpPr>
            <a:spLocks noChangeAspect="1"/>
          </p:cNvSpPr>
          <p:nvPr userDrawn="1"/>
        </p:nvSpPr>
        <p:spPr>
          <a:xfrm>
            <a:off x="1871401" y="2602132"/>
            <a:ext cx="1801368" cy="180136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2FF1D57-3E5F-584B-94C2-629CD166831B}"/>
              </a:ext>
            </a:extLst>
          </p:cNvPr>
          <p:cNvSpPr>
            <a:spLocks noChangeAspect="1"/>
          </p:cNvSpPr>
          <p:nvPr userDrawn="1"/>
        </p:nvSpPr>
        <p:spPr>
          <a:xfrm>
            <a:off x="5194632" y="2602132"/>
            <a:ext cx="1801368" cy="18013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0A619F7-99B1-EB46-8946-F77C733C4D86}"/>
              </a:ext>
            </a:extLst>
          </p:cNvPr>
          <p:cNvSpPr>
            <a:spLocks noChangeAspect="1"/>
          </p:cNvSpPr>
          <p:nvPr userDrawn="1"/>
        </p:nvSpPr>
        <p:spPr>
          <a:xfrm>
            <a:off x="8519230" y="2602132"/>
            <a:ext cx="1801368" cy="18013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4804495"/>
            <a:ext cx="2952000" cy="110913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noProof="0" smtClean="0"/>
              <a:t>11/1/2020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2FC6D4A-DA65-4AB4-A214-ABFCCC77CE2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20000" y="4804495"/>
            <a:ext cx="2952000" cy="110913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4EDB116-654D-48D8-BED5-DCA5C06DA378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944598" y="4804495"/>
            <a:ext cx="2952000" cy="110913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E6232E7-9350-493B-BFD0-883015EB07CE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191441" y="2922172"/>
            <a:ext cx="1161288" cy="1161288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Icon or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13A6892-C6C0-404F-96AD-993154ED8C7C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5514672" y="2922172"/>
            <a:ext cx="1161288" cy="1161288"/>
          </a:xfrm>
          <a:prstGeom prst="ellipse">
            <a:avLst/>
          </a:prstGeom>
          <a:solidFill>
            <a:schemeClr val="accent2"/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400" i="1">
                <a:solidFill>
                  <a:schemeClr val="bg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Insert Icon or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0281C28-F044-4622-B651-CE20C022E72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838000" y="2920902"/>
            <a:ext cx="1163828" cy="1163828"/>
          </a:xfrm>
          <a:prstGeom prst="ellipse">
            <a:avLst/>
          </a:prstGeom>
          <a:noFill/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400" b="0" i="1">
                <a:solidFill>
                  <a:schemeClr val="bg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Insert Icon or Picture</a:t>
            </a:r>
          </a:p>
        </p:txBody>
      </p:sp>
    </p:spTree>
    <p:extLst>
      <p:ext uri="{BB962C8B-B14F-4D97-AF65-F5344CB8AC3E}">
        <p14:creationId xmlns:p14="http://schemas.microsoft.com/office/powerpoint/2010/main" val="146703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3498694" y="2421466"/>
            <a:ext cx="740731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8694" y="982132"/>
            <a:ext cx="7397903" cy="130386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98694" y="2560320"/>
            <a:ext cx="3580381" cy="3310128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6216" y="2560320"/>
            <a:ext cx="3580381" cy="3310128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noProof="0" smtClean="0"/>
              <a:t>11/1/2020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9C4F6082-2952-43DC-9B9C-74C88B262CE9}"/>
              </a:ext>
            </a:extLst>
          </p:cNvPr>
          <p:cNvSpPr/>
          <p:nvPr userDrawn="1"/>
        </p:nvSpPr>
        <p:spPr>
          <a:xfrm rot="5400000">
            <a:off x="388783" y="2483417"/>
            <a:ext cx="3220061" cy="3373452"/>
          </a:xfrm>
          <a:prstGeom prst="parallelogram">
            <a:avLst>
              <a:gd name="adj" fmla="val 12608"/>
            </a:avLst>
          </a:prstGeom>
          <a:gradFill>
            <a:gsLst>
              <a:gs pos="11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>
            <a:softEdge rad="317500"/>
          </a:effectLst>
          <a:scene3d>
            <a:camera prst="orthographicFront"/>
            <a:lightRig rig="threePt" dir="t">
              <a:rot lat="0" lon="0" rev="20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618976-780E-4131-85CD-66F013F5ACDE}"/>
              </a:ext>
            </a:extLst>
          </p:cNvPr>
          <p:cNvSpPr/>
          <p:nvPr userDrawn="1"/>
        </p:nvSpPr>
        <p:spPr>
          <a:xfrm rot="-120000">
            <a:off x="211380" y="1442831"/>
            <a:ext cx="3220061" cy="3910358"/>
          </a:xfrm>
          <a:prstGeom prst="roundRect">
            <a:avLst>
              <a:gd name="adj" fmla="val 454"/>
            </a:avLst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4000"/>
                      </a14:imgEffect>
                      <a14:imgEffect>
                        <a14:saturation sat="0"/>
                      </a14:imgEffect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20000" sy="20000" flip="xy" algn="tl"/>
          </a:blipFill>
          <a:ln>
            <a:noFill/>
          </a:ln>
          <a:effectLst/>
          <a:scene3d>
            <a:camera prst="orthographicFront"/>
            <a:lightRig rig="threePt" dir="t">
              <a:rot lat="0" lon="0" rev="20400000"/>
            </a:lightRig>
          </a:scene3d>
          <a:sp3d>
            <a:bevelT w="127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7">
            <a:extLst>
              <a:ext uri="{FF2B5EF4-FFF2-40B4-BE49-F238E27FC236}">
                <a16:creationId xmlns:a16="http://schemas.microsoft.com/office/drawing/2014/main" id="{01E4A9BC-C863-435A-8A18-508AE86DCB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-120000" flipH="1">
            <a:off x="422103" y="1691853"/>
            <a:ext cx="2736000" cy="3367314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Photo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3762657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F82F76-1F28-4871-AA44-ADE3B29E465F}"/>
              </a:ext>
            </a:extLst>
          </p:cNvPr>
          <p:cNvSpPr/>
          <p:nvPr userDrawn="1"/>
        </p:nvSpPr>
        <p:spPr>
          <a:xfrm>
            <a:off x="1066800" y="1009665"/>
            <a:ext cx="7056969" cy="4847145"/>
          </a:xfrm>
          <a:prstGeom prst="rect">
            <a:avLst/>
          </a:prstGeom>
          <a:solidFill>
            <a:schemeClr val="bg1"/>
          </a:solidFill>
          <a:ln w="82550" cmpd="thickThin">
            <a:solidFill>
              <a:schemeClr val="bg1">
                <a:lumMod val="6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16900" y="982132"/>
            <a:ext cx="2679698" cy="1412725"/>
          </a:xfrm>
        </p:spPr>
        <p:txBody>
          <a:bodyPr anchor="t"/>
          <a:lstStyle>
            <a:lvl1pPr algn="r">
              <a:defRPr/>
            </a:lvl1pPr>
          </a:lstStyle>
          <a:p>
            <a:r>
              <a:rPr lang="en-US" noProof="0"/>
              <a:t>Click to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noProof="0" smtClean="0"/>
              <a:t>11/1/2020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87D12F9-00B3-48A4-8EFB-78ACCA9F99D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82052" y="1318687"/>
            <a:ext cx="2338493" cy="288198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Pictures of buildings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242B44F9-2E79-4910-8D1A-CE37EF05242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4222" y="3128436"/>
            <a:ext cx="3974629" cy="242463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200" 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 Pictures of jobs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68412D06-1A64-446B-8E3E-026437ADFB5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600451" y="1318687"/>
            <a:ext cx="1748400" cy="168017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200" 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Pictures of transportation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3152ED43-82C8-44B9-8B8E-2C0C9CEB1F1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374222" y="1318687"/>
            <a:ext cx="2093027" cy="168017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Pictures of clothing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0BCC3DC8-BDE4-4B07-A8CA-0321A364356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2052" y="4333875"/>
            <a:ext cx="2338493" cy="12192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200" 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Pictures of other items that capture the era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2E769B50-B286-4700-AFD4-EFDA8F2FBA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16900" y="2507046"/>
            <a:ext cx="2679698" cy="3349763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r">
              <a:buNone/>
              <a:defRPr/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noProof="0"/>
              <a:t>Subheader</a:t>
            </a:r>
          </a:p>
        </p:txBody>
      </p:sp>
    </p:spTree>
    <p:extLst>
      <p:ext uri="{BB962C8B-B14F-4D97-AF65-F5344CB8AC3E}">
        <p14:creationId xmlns:p14="http://schemas.microsoft.com/office/powerpoint/2010/main" val="4260075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3CE66FB-7564-43B1-9A0A-6594394A243B}"/>
              </a:ext>
            </a:extLst>
          </p:cNvPr>
          <p:cNvSpPr/>
          <p:nvPr userDrawn="1"/>
        </p:nvSpPr>
        <p:spPr>
          <a:xfrm>
            <a:off x="476250" y="476250"/>
            <a:ext cx="11239500" cy="59245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335E96D-A567-4898-B2BA-3B8C2F40BA6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2000" y="567000"/>
            <a:ext cx="11088000" cy="572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dirty="0"/>
              <a:t>Insert an iconic picture from the era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692939"/>
            <a:ext cx="9601196" cy="75141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pic>
        <p:nvPicPr>
          <p:cNvPr id="7" name="Picture 6" descr="HD-PanelContent-GrommetsCombined.png">
            <a:extLst>
              <a:ext uri="{FF2B5EF4-FFF2-40B4-BE49-F238E27FC236}">
                <a16:creationId xmlns:a16="http://schemas.microsoft.com/office/drawing/2014/main" id="{EE5D561D-B993-4D57-A306-77777AD909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661" y="63106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HD-PanelContent-GrommetsCombined.png">
            <a:extLst>
              <a:ext uri="{FF2B5EF4-FFF2-40B4-BE49-F238E27FC236}">
                <a16:creationId xmlns:a16="http://schemas.microsoft.com/office/drawing/2014/main" id="{56E46F13-579D-42C5-8CB9-411911275F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2858" y="63106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HD-PanelContent-GrommetsCombined.png">
            <a:extLst>
              <a:ext uri="{FF2B5EF4-FFF2-40B4-BE49-F238E27FC236}">
                <a16:creationId xmlns:a16="http://schemas.microsoft.com/office/drawing/2014/main" id="{E055F617-AE0E-412B-BD58-B6C6F1E57E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661" y="599602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HD-PanelContent-GrommetsCombined.png">
            <a:extLst>
              <a:ext uri="{FF2B5EF4-FFF2-40B4-BE49-F238E27FC236}">
                <a16:creationId xmlns:a16="http://schemas.microsoft.com/office/drawing/2014/main" id="{E6A3ABD2-1E11-490E-83ED-21CCB18789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2858" y="599602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828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295401" y="2421466"/>
            <a:ext cx="358038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3" y="982132"/>
            <a:ext cx="3580380" cy="130386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1" y="2560320"/>
            <a:ext cx="3580381" cy="3310128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noProof="0" smtClean="0"/>
              <a:t>11/1/2020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9C4F6082-2952-43DC-9B9C-74C88B262CE9}"/>
              </a:ext>
            </a:extLst>
          </p:cNvPr>
          <p:cNvSpPr/>
          <p:nvPr userDrawn="1"/>
        </p:nvSpPr>
        <p:spPr>
          <a:xfrm rot="5400000">
            <a:off x="6801681" y="1316976"/>
            <a:ext cx="4037344" cy="5975391"/>
          </a:xfrm>
          <a:prstGeom prst="parallelogram">
            <a:avLst>
              <a:gd name="adj" fmla="val 12608"/>
            </a:avLst>
          </a:prstGeom>
          <a:gradFill>
            <a:gsLst>
              <a:gs pos="11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>
            <a:softEdge rad="317500"/>
          </a:effectLst>
          <a:scene3d>
            <a:camera prst="orthographicFront"/>
            <a:lightRig rig="threePt" dir="t">
              <a:rot lat="0" lon="0" rev="20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618976-780E-4131-85CD-66F013F5ACDE}"/>
              </a:ext>
            </a:extLst>
          </p:cNvPr>
          <p:cNvSpPr/>
          <p:nvPr userDrawn="1"/>
        </p:nvSpPr>
        <p:spPr>
          <a:xfrm rot="-120000">
            <a:off x="5372113" y="869568"/>
            <a:ext cx="5703690" cy="4902845"/>
          </a:xfrm>
          <a:prstGeom prst="roundRect">
            <a:avLst>
              <a:gd name="adj" fmla="val 454"/>
            </a:avLst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4000"/>
                      </a14:imgEffect>
                      <a14:imgEffect>
                        <a14:saturation sat="0"/>
                      </a14:imgEffect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20000" sy="20000" flip="xy" algn="tl"/>
          </a:blipFill>
          <a:ln>
            <a:noFill/>
          </a:ln>
          <a:effectLst/>
          <a:scene3d>
            <a:camera prst="orthographicFront"/>
            <a:lightRig rig="threePt" dir="t">
              <a:rot lat="0" lon="0" rev="20400000"/>
            </a:lightRig>
          </a:scene3d>
          <a:sp3d>
            <a:bevelT w="127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7">
            <a:extLst>
              <a:ext uri="{FF2B5EF4-FFF2-40B4-BE49-F238E27FC236}">
                <a16:creationId xmlns:a16="http://schemas.microsoft.com/office/drawing/2014/main" id="{01E4A9BC-C863-435A-8A18-508AE86DCB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-120000" flipH="1">
            <a:off x="5584031" y="1077708"/>
            <a:ext cx="5279854" cy="4486565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Photo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16838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Content-GrommetsCombined.png">
            <a:extLst>
              <a:ext uri="{FF2B5EF4-FFF2-40B4-BE49-F238E27FC236}">
                <a16:creationId xmlns:a16="http://schemas.microsoft.com/office/drawing/2014/main" id="{7BD0150C-9F76-4D95-80BF-675693B48F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7" name="Straight Connector 6"/>
          <p:cNvCxnSpPr>
            <a:cxnSpLocks/>
          </p:cNvCxnSpPr>
          <p:nvPr/>
        </p:nvCxnSpPr>
        <p:spPr>
          <a:xfrm>
            <a:off x="1295401" y="2421466"/>
            <a:ext cx="46696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2" y="982132"/>
            <a:ext cx="4669664" cy="1303867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669666" cy="33189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8FEA8B0-7C15-481C-885B-E54C78BC32E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26935" y="982132"/>
            <a:ext cx="4669666" cy="41265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DCEB7F9-6056-41AE-93D6-C5D4C94C8F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21043309">
            <a:off x="8122162" y="5338536"/>
            <a:ext cx="2746356" cy="425315"/>
          </a:xfrm>
        </p:spPr>
        <p:txBody>
          <a:bodyPr/>
          <a:lstStyle>
            <a:lvl1pPr marL="0" indent="0" algn="r">
              <a:buNone/>
              <a:defRPr i="0">
                <a:latin typeface="Lucida Handwriting" panose="03010101010101010101" pitchFamily="66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Generation XYZ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5577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979709"/>
            <a:ext cx="9601197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073155"/>
            <a:ext cx="9601197" cy="520392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2937688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202A890-9091-4399-80AF-8AF212A1ED4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295401" y="3864479"/>
            <a:ext cx="2952000" cy="1109133"/>
          </a:xfrm>
          <a:ln w="44450" cap="sq" cmpd="thinThick">
            <a:solidFill>
              <a:schemeClr val="accent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1661F6C-2BB1-41AF-BF4C-144E940F7B2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620000" y="3864479"/>
            <a:ext cx="2952000" cy="1109133"/>
          </a:xfrm>
          <a:ln w="44450" cap="sq" cmpd="thinThick">
            <a:solidFill>
              <a:schemeClr val="accent3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FB258B-8362-4F6C-94EF-7C1F32CEBF2D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7944598" y="3864479"/>
            <a:ext cx="2952000" cy="1109133"/>
          </a:xfrm>
          <a:ln w="44450" cap="sq" cmpd="thinThick">
            <a:solidFill>
              <a:schemeClr val="accent2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</a:lstStyle>
          <a:p>
            <a:pPr lvl="0"/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6728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2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9" r:id="rId1"/>
    <p:sldLayoutId id="2147484170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71" r:id="rId10"/>
    <p:sldLayoutId id="2147484172" r:id="rId11"/>
    <p:sldLayoutId id="2147484173" r:id="rId12"/>
    <p:sldLayoutId id="2147484193" r:id="rId13"/>
    <p:sldLayoutId id="2147484194" r:id="rId14"/>
    <p:sldLayoutId id="2147484174" r:id="rId15"/>
    <p:sldLayoutId id="2147484195" r:id="rId16"/>
    <p:sldLayoutId id="214748417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Used to Structure and Four Adverbs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Wajiha Muhammad Ismail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F4E4D9-CE02-4471-B6F3-9FFE690440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30847" y="1926456"/>
            <a:ext cx="8814391" cy="3202264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It is defined as to show the past routine, habits and facts.</a:t>
            </a: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E1F76-FEA8-4762-90BD-35778D501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 &amp; Sentences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8DFF9-D402-4F58-9443-42437D9E14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800" dirty="0"/>
              <a:t>Subject + used to + 1</a:t>
            </a:r>
            <a:r>
              <a:rPr lang="en-US" sz="2800" baseline="30000" dirty="0"/>
              <a:t>st</a:t>
            </a:r>
            <a:r>
              <a:rPr lang="en-US" sz="2800" dirty="0"/>
              <a:t> form of verb + object</a:t>
            </a:r>
          </a:p>
          <a:p>
            <a:pPr marL="1200150" lvl="1" indent="-457200" algn="ctr">
              <a:buFont typeface="+mj-lt"/>
              <a:buAutoNum type="arabicPeriod"/>
            </a:pPr>
            <a:r>
              <a:rPr lang="en-US" sz="2000" dirty="0"/>
              <a:t>It used to rain a lot in Pakistan.</a:t>
            </a:r>
          </a:p>
          <a:p>
            <a:pPr marL="1200150" lvl="1" indent="-457200" algn="ctr">
              <a:buFont typeface="+mj-lt"/>
              <a:buAutoNum type="arabicPeriod"/>
            </a:pPr>
            <a:r>
              <a:rPr lang="en-US" sz="2000" dirty="0"/>
              <a:t>Did you used to go at market? </a:t>
            </a:r>
          </a:p>
          <a:p>
            <a:pPr marL="1200150" lvl="1" indent="-457200" algn="ctr">
              <a:buFont typeface="+mj-lt"/>
              <a:buAutoNum type="arabicPeriod"/>
            </a:pPr>
            <a:r>
              <a:rPr lang="en-US" sz="2000" dirty="0"/>
              <a:t>I didn’t used to speak English before, now I speaks frequently.</a:t>
            </a:r>
          </a:p>
          <a:p>
            <a:pPr marL="1200150" lvl="1" indent="-457200" algn="ctr">
              <a:buFont typeface="+mj-lt"/>
              <a:buAutoNum type="arabicPeriod"/>
            </a:pPr>
            <a:r>
              <a:rPr lang="en-US" sz="2000" dirty="0"/>
              <a:t>There used to be more than 25 students before, now there is only 20 students.</a:t>
            </a:r>
            <a:endParaRPr lang="en-PK" sz="2000" dirty="0"/>
          </a:p>
        </p:txBody>
      </p:sp>
    </p:spTree>
    <p:extLst>
      <p:ext uri="{BB962C8B-B14F-4D97-AF65-F5344CB8AC3E}">
        <p14:creationId xmlns:p14="http://schemas.microsoft.com/office/powerpoint/2010/main" val="1896420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55E29-4CD6-4D7E-A3C8-5E3FE628B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Adverbs</a:t>
            </a:r>
            <a:endParaRPr lang="en-PK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F67C7E0-8347-4686-B102-8AC3F2E49B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4221417"/>
              </p:ext>
            </p:extLst>
          </p:nvPr>
        </p:nvGraphicFramePr>
        <p:xfrm>
          <a:off x="2032000" y="2636668"/>
          <a:ext cx="8128000" cy="2725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7071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E0D9-7603-479A-A580-707A744ED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	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97AAA-45E2-4797-9711-4D085A19CD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88805" y="2442732"/>
            <a:ext cx="8814391" cy="3638472"/>
          </a:xfrm>
        </p:spPr>
        <p:txBody>
          <a:bodyPr/>
          <a:lstStyle/>
          <a:p>
            <a:r>
              <a:rPr lang="en-US" sz="2400" dirty="0"/>
              <a:t>We use “just” to say that an action has happened very recently or a short time ago.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Position: </a:t>
            </a:r>
            <a:r>
              <a:rPr lang="en-US" sz="2400" dirty="0"/>
              <a:t>Usually before the main verb.</a:t>
            </a:r>
          </a:p>
          <a:p>
            <a:r>
              <a:rPr lang="en-US" sz="2400" b="1" dirty="0"/>
              <a:t>For Example</a:t>
            </a:r>
            <a:r>
              <a:rPr lang="en-US" sz="24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 </a:t>
            </a:r>
            <a:r>
              <a:rPr lang="en-US" sz="2400" i="1" u="sng" dirty="0"/>
              <a:t>just</a:t>
            </a:r>
            <a:r>
              <a:rPr lang="en-US" sz="2400" dirty="0"/>
              <a:t> left the house.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 </a:t>
            </a:r>
            <a:r>
              <a:rPr lang="en-US" sz="2400" i="1" u="sng" dirty="0"/>
              <a:t>just</a:t>
            </a:r>
            <a:r>
              <a:rPr lang="en-US" sz="2400" dirty="0"/>
              <a:t> graduated from college! I’m so happy to finally be done.</a:t>
            </a:r>
          </a:p>
        </p:txBody>
      </p:sp>
    </p:spTree>
    <p:extLst>
      <p:ext uri="{BB962C8B-B14F-4D97-AF65-F5344CB8AC3E}">
        <p14:creationId xmlns:p14="http://schemas.microsoft.com/office/powerpoint/2010/main" val="1831825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E0D9-7603-479A-A580-707A744ED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Already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97AAA-45E2-4797-9711-4D085A19CD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64517" y="2148396"/>
            <a:ext cx="8814391" cy="3648722"/>
          </a:xfrm>
        </p:spPr>
        <p:txBody>
          <a:bodyPr/>
          <a:lstStyle/>
          <a:p>
            <a:r>
              <a:rPr lang="en-US" sz="2400" dirty="0"/>
              <a:t>We usually use “already” to say that an action has happened early or sooner than expected.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Position: </a:t>
            </a:r>
            <a:r>
              <a:rPr lang="en-US" sz="2400" dirty="0"/>
              <a:t>Usually before the main verb.</a:t>
            </a:r>
          </a:p>
          <a:p>
            <a:r>
              <a:rPr lang="en-US" sz="2400" dirty="0"/>
              <a:t>For Example: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 </a:t>
            </a:r>
            <a:r>
              <a:rPr lang="en-US" sz="2400" i="1" u="sng" dirty="0"/>
              <a:t>already</a:t>
            </a:r>
            <a:r>
              <a:rPr lang="en-US" sz="2400" dirty="0"/>
              <a:t> got the tickets! I bought them this morning</a:t>
            </a:r>
            <a:r>
              <a:rPr lang="en-US" sz="2400" i="1" dirty="0"/>
              <a:t>.</a:t>
            </a:r>
            <a:endParaRPr lang="en-PK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494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E0F3-B765-48C3-A13C-CAE4C8C8A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Still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3E0E7-A463-45CE-B3DB-051B728126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88804" y="1963338"/>
            <a:ext cx="8814391" cy="3912530"/>
          </a:xfrm>
        </p:spPr>
        <p:txBody>
          <a:bodyPr/>
          <a:lstStyle/>
          <a:p>
            <a:r>
              <a:rPr lang="en-US" sz="2400" dirty="0"/>
              <a:t>We use “still” to say that an action is not yet finished, especially if we expected it to finish sooner.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Position: </a:t>
            </a:r>
            <a:r>
              <a:rPr lang="en-US" sz="2400" dirty="0"/>
              <a:t>Usually before the main verb.</a:t>
            </a:r>
          </a:p>
          <a:p>
            <a:r>
              <a:rPr lang="en-US" sz="2400" dirty="0"/>
              <a:t>For Example: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I’m </a:t>
            </a:r>
            <a:r>
              <a:rPr lang="en-US" sz="2400" i="1" u="sng" dirty="0"/>
              <a:t>still</a:t>
            </a:r>
            <a:r>
              <a:rPr lang="en-US" sz="2400" dirty="0"/>
              <a:t> doing my homework.</a:t>
            </a:r>
          </a:p>
        </p:txBody>
      </p:sp>
    </p:spTree>
    <p:extLst>
      <p:ext uri="{BB962C8B-B14F-4D97-AF65-F5344CB8AC3E}">
        <p14:creationId xmlns:p14="http://schemas.microsoft.com/office/powerpoint/2010/main" val="2900207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ADCDA-6C53-4117-AD4F-0A58ED36A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Yet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9B153-307D-43BE-95EC-749396A772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88805" y="2442732"/>
            <a:ext cx="8814391" cy="3682860"/>
          </a:xfrm>
        </p:spPr>
        <p:txBody>
          <a:bodyPr/>
          <a:lstStyle/>
          <a:p>
            <a:r>
              <a:rPr lang="en-US" sz="1600" dirty="0"/>
              <a:t>“Yet” is used for actions that someone is watching for or expecting to happen. Unlike “still,” with “yet,” there is no evidence that something was expected to finish sooner than now.</a:t>
            </a:r>
          </a:p>
          <a:p>
            <a:r>
              <a:rPr lang="en-US" sz="1600" dirty="0"/>
              <a:t>“Yet” is usually used in questions and negative sentences. A negative sentence is one that contains the word “not.”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Position: </a:t>
            </a:r>
            <a:r>
              <a:rPr lang="en-US" sz="1600" dirty="0"/>
              <a:t>Usually at the end of the sentence.</a:t>
            </a:r>
          </a:p>
          <a:p>
            <a:r>
              <a:rPr lang="en-US" sz="1600" dirty="0"/>
              <a:t>For 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 have </a:t>
            </a:r>
            <a:r>
              <a:rPr lang="en-US" sz="1600" i="1" u="sng" dirty="0"/>
              <a:t>not</a:t>
            </a:r>
            <a:r>
              <a:rPr lang="en-US" sz="1600" dirty="0"/>
              <a:t> eaten </a:t>
            </a:r>
            <a:r>
              <a:rPr lang="en-US" sz="1600" i="1" u="sng" dirty="0"/>
              <a:t>yet</a:t>
            </a:r>
            <a:r>
              <a:rPr lang="en-US" sz="1600" dirty="0"/>
              <a:t>.</a:t>
            </a:r>
          </a:p>
          <a:p>
            <a:r>
              <a:rPr lang="en-US" sz="1600" dirty="0"/>
              <a:t>We also use “yet” in questions, as in this </a:t>
            </a:r>
          </a:p>
          <a:p>
            <a:r>
              <a:rPr lang="en-US" sz="1600" dirty="0"/>
              <a:t>For 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Have you eaten </a:t>
            </a:r>
            <a:r>
              <a:rPr lang="en-US" sz="1600" i="1" u="sng" dirty="0"/>
              <a:t>yet</a:t>
            </a:r>
            <a:r>
              <a:rPr lang="en-US" sz="1600" i="1" dirty="0"/>
              <a:t>?</a:t>
            </a:r>
            <a:endParaRPr lang="en-US" sz="1600" dirty="0"/>
          </a:p>
          <a:p>
            <a:endParaRPr lang="en-PK" sz="1400" dirty="0"/>
          </a:p>
        </p:txBody>
      </p:sp>
    </p:spTree>
    <p:extLst>
      <p:ext uri="{BB962C8B-B14F-4D97-AF65-F5344CB8AC3E}">
        <p14:creationId xmlns:p14="http://schemas.microsoft.com/office/powerpoint/2010/main" val="3896657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8107804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Custom 162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CBAF62"/>
      </a:accent1>
      <a:accent2>
        <a:srgbClr val="4096B0"/>
      </a:accent2>
      <a:accent3>
        <a:srgbClr val="803348"/>
      </a:accent3>
      <a:accent4>
        <a:srgbClr val="8E684C"/>
      </a:accent4>
      <a:accent5>
        <a:srgbClr val="AB946B"/>
      </a:accent5>
      <a:accent6>
        <a:srgbClr val="803348"/>
      </a:accent6>
      <a:hlink>
        <a:srgbClr val="86724D"/>
      </a:hlink>
      <a:folHlink>
        <a:srgbClr val="CBAF62"/>
      </a:folHlink>
    </a:clrScheme>
    <a:fontScheme name="Custom 169">
      <a:majorFont>
        <a:latin typeface="Rockwell"/>
        <a:ea typeface=""/>
        <a:cs typeface=""/>
      </a:majorFont>
      <a:minorFont>
        <a:latin typeface="Trebuchet MS"/>
        <a:ea typeface=""/>
        <a:cs typeface="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931312_Digital time capsule_AAS_v5" id="{70FAC956-2C2E-4E61-8736-FD44862A1361}" vid="{42D0A1C3-4A83-4DA4-BA7B-A54A584438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6892278-FDE0-40F8-A58D-8E29B6A538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5548711-126A-42FA-BDC3-C9691394C07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760F61B-4914-4187-8AF9-DCADA961DFA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Digital time capsule</Template>
  <TotalTime>118</TotalTime>
  <Words>368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Lucida Handwriting</vt:lpstr>
      <vt:lpstr>Rockwell</vt:lpstr>
      <vt:lpstr>Trebuchet MS</vt:lpstr>
      <vt:lpstr>Wingdings</vt:lpstr>
      <vt:lpstr>Organic</vt:lpstr>
      <vt:lpstr>Used to Structure and Four Adverbs</vt:lpstr>
      <vt:lpstr>Definition</vt:lpstr>
      <vt:lpstr>Formula &amp; Sentences</vt:lpstr>
      <vt:lpstr>Four Adverbs</vt:lpstr>
      <vt:lpstr>Just </vt:lpstr>
      <vt:lpstr>Already</vt:lpstr>
      <vt:lpstr>Still</vt:lpstr>
      <vt:lpstr>Yet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time capsule template</dc:title>
  <dc:creator>Wajiha M.Ismail</dc:creator>
  <cp:lastModifiedBy>Wajiha M.Ismail</cp:lastModifiedBy>
  <cp:revision>50</cp:revision>
  <dcterms:created xsi:type="dcterms:W3CDTF">2020-11-01T13:13:48Z</dcterms:created>
  <dcterms:modified xsi:type="dcterms:W3CDTF">2020-11-01T15:12:02Z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