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781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025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5193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03257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4608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0072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3906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61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0886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565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790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482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3178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9036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8938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769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053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10/14/2018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0134041"/>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DEDF5-3658-404E-A048-B3BE72C126E2}"/>
              </a:ext>
            </a:extLst>
          </p:cNvPr>
          <p:cNvSpPr>
            <a:spLocks noGrp="1"/>
          </p:cNvSpPr>
          <p:nvPr>
            <p:ph type="ctrTitle"/>
          </p:nvPr>
        </p:nvSpPr>
        <p:spPr/>
        <p:txBody>
          <a:bodyPr/>
          <a:lstStyle/>
          <a:p>
            <a:r>
              <a:rPr lang="en-GB" dirty="0"/>
              <a:t>FORMATS OF LETTER</a:t>
            </a:r>
          </a:p>
        </p:txBody>
      </p:sp>
      <p:sp>
        <p:nvSpPr>
          <p:cNvPr id="3" name="Subtitle 2">
            <a:extLst>
              <a:ext uri="{FF2B5EF4-FFF2-40B4-BE49-F238E27FC236}">
                <a16:creationId xmlns:a16="http://schemas.microsoft.com/office/drawing/2014/main" id="{8CE1661A-0C2A-407C-96C1-795534B177B4}"/>
              </a:ext>
            </a:extLst>
          </p:cNvPr>
          <p:cNvSpPr>
            <a:spLocks noGrp="1"/>
          </p:cNvSpPr>
          <p:nvPr>
            <p:ph type="subTitle" idx="1"/>
          </p:nvPr>
        </p:nvSpPr>
        <p:spPr/>
        <p:txBody>
          <a:bodyPr/>
          <a:lstStyle/>
          <a:p>
            <a:r>
              <a:rPr lang="en-GB" dirty="0"/>
              <a:t>By:  Wajiha M. Ismail</a:t>
            </a:r>
          </a:p>
          <a:p>
            <a:endParaRPr lang="en-GB" dirty="0"/>
          </a:p>
        </p:txBody>
      </p:sp>
    </p:spTree>
    <p:extLst>
      <p:ext uri="{BB962C8B-B14F-4D97-AF65-F5344CB8AC3E}">
        <p14:creationId xmlns:p14="http://schemas.microsoft.com/office/powerpoint/2010/main" val="26356516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72EE-5C64-40FA-AB9D-362493906F61}"/>
              </a:ext>
            </a:extLst>
          </p:cNvPr>
          <p:cNvSpPr>
            <a:spLocks noGrp="1"/>
          </p:cNvSpPr>
          <p:nvPr>
            <p:ph type="title"/>
          </p:nvPr>
        </p:nvSpPr>
        <p:spPr>
          <a:xfrm>
            <a:off x="2592925" y="1012054"/>
            <a:ext cx="8911687" cy="892946"/>
          </a:xfrm>
        </p:spPr>
        <p:txBody>
          <a:bodyPr/>
          <a:lstStyle/>
          <a:p>
            <a:r>
              <a:rPr lang="en-GB" dirty="0"/>
              <a:t>1. Block Format:</a:t>
            </a:r>
          </a:p>
        </p:txBody>
      </p:sp>
      <p:sp>
        <p:nvSpPr>
          <p:cNvPr id="3" name="Content Placeholder 2">
            <a:extLst>
              <a:ext uri="{FF2B5EF4-FFF2-40B4-BE49-F238E27FC236}">
                <a16:creationId xmlns:a16="http://schemas.microsoft.com/office/drawing/2014/main" id="{252BA42F-830E-4431-A24F-88ABCD9C83B0}"/>
              </a:ext>
            </a:extLst>
          </p:cNvPr>
          <p:cNvSpPr>
            <a:spLocks noGrp="1"/>
          </p:cNvSpPr>
          <p:nvPr>
            <p:ph idx="1"/>
          </p:nvPr>
        </p:nvSpPr>
        <p:spPr>
          <a:xfrm>
            <a:off x="2589212" y="1905000"/>
            <a:ext cx="8915400" cy="4006221"/>
          </a:xfrm>
        </p:spPr>
        <p:txBody>
          <a:bodyPr/>
          <a:lstStyle/>
          <a:p>
            <a:pPr marL="0" indent="0">
              <a:buNone/>
            </a:pPr>
            <a:r>
              <a:rPr lang="en-GB" dirty="0">
                <a:solidFill>
                  <a:schemeClr val="tx1">
                    <a:lumMod val="95000"/>
                    <a:lumOff val="5000"/>
                  </a:schemeClr>
                </a:solidFill>
              </a:rPr>
              <a:t>			</a:t>
            </a:r>
            <a:r>
              <a:rPr lang="en-GB" sz="2400" dirty="0">
                <a:solidFill>
                  <a:schemeClr val="tx1">
                    <a:lumMod val="95000"/>
                    <a:lumOff val="5000"/>
                  </a:schemeClr>
                </a:solidFill>
              </a:rPr>
              <a:t>Block format features all elements of the letter aligned to the left margin of the page. It has a neat and simple appearance. Paragraphs are separated by a double line space.</a:t>
            </a:r>
            <a:endParaRPr lang="en-GB" b="1" dirty="0"/>
          </a:p>
        </p:txBody>
      </p:sp>
    </p:spTree>
    <p:extLst>
      <p:ext uri="{BB962C8B-B14F-4D97-AF65-F5344CB8AC3E}">
        <p14:creationId xmlns:p14="http://schemas.microsoft.com/office/powerpoint/2010/main" val="30102035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81DA-FBD5-4B37-8593-4E5F17159095}"/>
              </a:ext>
            </a:extLst>
          </p:cNvPr>
          <p:cNvSpPr>
            <a:spLocks noGrp="1"/>
          </p:cNvSpPr>
          <p:nvPr>
            <p:ph type="title"/>
          </p:nvPr>
        </p:nvSpPr>
        <p:spPr>
          <a:xfrm>
            <a:off x="2592925" y="624110"/>
            <a:ext cx="8911687" cy="680907"/>
          </a:xfrm>
        </p:spPr>
        <p:txBody>
          <a:bodyPr>
            <a:normAutofit fontScale="90000"/>
          </a:bodyPr>
          <a:lstStyle/>
          <a:p>
            <a:r>
              <a:rPr lang="en-GB" dirty="0"/>
              <a:t>Block Format:</a:t>
            </a:r>
          </a:p>
        </p:txBody>
      </p:sp>
      <p:pic>
        <p:nvPicPr>
          <p:cNvPr id="4" name="Content Placeholder 4">
            <a:extLst>
              <a:ext uri="{FF2B5EF4-FFF2-40B4-BE49-F238E27FC236}">
                <a16:creationId xmlns:a16="http://schemas.microsoft.com/office/drawing/2014/main" id="{8F46F045-1318-497E-A319-308D1400D475}"/>
              </a:ext>
            </a:extLst>
          </p:cNvPr>
          <p:cNvPicPr>
            <a:picLocks noGrp="1" noChangeAspect="1"/>
          </p:cNvPicPr>
          <p:nvPr>
            <p:ph idx="1"/>
          </p:nvPr>
        </p:nvPicPr>
        <p:blipFill>
          <a:blip r:embed="rId2"/>
          <a:stretch>
            <a:fillRect/>
          </a:stretch>
        </p:blipFill>
        <p:spPr>
          <a:xfrm>
            <a:off x="3808521" y="1305016"/>
            <a:ext cx="4951838" cy="5415379"/>
          </a:xfrm>
        </p:spPr>
      </p:pic>
    </p:spTree>
    <p:extLst>
      <p:ext uri="{BB962C8B-B14F-4D97-AF65-F5344CB8AC3E}">
        <p14:creationId xmlns:p14="http://schemas.microsoft.com/office/powerpoint/2010/main" val="28887862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2376-9C89-4677-8C20-3C7689472A66}"/>
              </a:ext>
            </a:extLst>
          </p:cNvPr>
          <p:cNvSpPr>
            <a:spLocks noGrp="1"/>
          </p:cNvSpPr>
          <p:nvPr>
            <p:ph type="title"/>
          </p:nvPr>
        </p:nvSpPr>
        <p:spPr>
          <a:xfrm>
            <a:off x="2592925" y="825622"/>
            <a:ext cx="8911687" cy="1079377"/>
          </a:xfrm>
        </p:spPr>
        <p:txBody>
          <a:bodyPr/>
          <a:lstStyle/>
          <a:p>
            <a:r>
              <a:rPr lang="en-GB" dirty="0"/>
              <a:t>2. Modified Block Format:</a:t>
            </a:r>
          </a:p>
        </p:txBody>
      </p:sp>
      <p:sp>
        <p:nvSpPr>
          <p:cNvPr id="3" name="Content Placeholder 2">
            <a:extLst>
              <a:ext uri="{FF2B5EF4-FFF2-40B4-BE49-F238E27FC236}">
                <a16:creationId xmlns:a16="http://schemas.microsoft.com/office/drawing/2014/main" id="{313D6889-BDDF-4203-AD63-AFB0CA75C2D5}"/>
              </a:ext>
            </a:extLst>
          </p:cNvPr>
          <p:cNvSpPr>
            <a:spLocks noGrp="1"/>
          </p:cNvSpPr>
          <p:nvPr>
            <p:ph idx="1"/>
          </p:nvPr>
        </p:nvSpPr>
        <p:spPr>
          <a:xfrm>
            <a:off x="2589212" y="1677880"/>
            <a:ext cx="8915400" cy="4233342"/>
          </a:xfrm>
        </p:spPr>
        <p:txBody>
          <a:bodyPr/>
          <a:lstStyle/>
          <a:p>
            <a:pPr marL="0" indent="0">
              <a:buNone/>
            </a:pPr>
            <a:r>
              <a:rPr lang="en-GB" dirty="0"/>
              <a:t>			</a:t>
            </a:r>
            <a:r>
              <a:rPr lang="en-GB" sz="2400" dirty="0"/>
              <a:t>Modified block differs from block style in that the date, sign off, and signature lines begin at the centre point of the page line. The beginning of each paragraph is indented five spaces, along with the subject line, if used. Depending on the length of the letter, paragraphs may be separated by a single or double line space.</a:t>
            </a:r>
          </a:p>
          <a:p>
            <a:pPr marL="0" indent="0">
              <a:buNone/>
            </a:pPr>
            <a:endParaRPr lang="en-GB" dirty="0"/>
          </a:p>
        </p:txBody>
      </p:sp>
    </p:spTree>
    <p:extLst>
      <p:ext uri="{BB962C8B-B14F-4D97-AF65-F5344CB8AC3E}">
        <p14:creationId xmlns:p14="http://schemas.microsoft.com/office/powerpoint/2010/main" val="22642297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CD03-E018-45D1-B086-929BC675C45E}"/>
              </a:ext>
            </a:extLst>
          </p:cNvPr>
          <p:cNvSpPr>
            <a:spLocks noGrp="1"/>
          </p:cNvSpPr>
          <p:nvPr>
            <p:ph type="title"/>
          </p:nvPr>
        </p:nvSpPr>
        <p:spPr>
          <a:xfrm>
            <a:off x="2592925" y="624110"/>
            <a:ext cx="8911687" cy="645397"/>
          </a:xfrm>
        </p:spPr>
        <p:txBody>
          <a:bodyPr>
            <a:normAutofit fontScale="90000"/>
          </a:bodyPr>
          <a:lstStyle/>
          <a:p>
            <a:r>
              <a:rPr lang="en-GB" dirty="0"/>
              <a:t>Modified Block Format:</a:t>
            </a:r>
          </a:p>
        </p:txBody>
      </p:sp>
      <p:pic>
        <p:nvPicPr>
          <p:cNvPr id="5" name="Content Placeholder 4">
            <a:extLst>
              <a:ext uri="{FF2B5EF4-FFF2-40B4-BE49-F238E27FC236}">
                <a16:creationId xmlns:a16="http://schemas.microsoft.com/office/drawing/2014/main" id="{56ECCAC6-43B4-4679-B97F-2F8D1681D302}"/>
              </a:ext>
            </a:extLst>
          </p:cNvPr>
          <p:cNvPicPr>
            <a:picLocks noGrp="1" noChangeAspect="1"/>
          </p:cNvPicPr>
          <p:nvPr>
            <p:ph idx="1"/>
          </p:nvPr>
        </p:nvPicPr>
        <p:blipFill>
          <a:blip r:embed="rId2"/>
          <a:stretch>
            <a:fillRect/>
          </a:stretch>
        </p:blipFill>
        <p:spPr>
          <a:xfrm>
            <a:off x="3614105" y="1278385"/>
            <a:ext cx="4624371" cy="5357943"/>
          </a:xfrm>
        </p:spPr>
      </p:pic>
    </p:spTree>
    <p:extLst>
      <p:ext uri="{BB962C8B-B14F-4D97-AF65-F5344CB8AC3E}">
        <p14:creationId xmlns:p14="http://schemas.microsoft.com/office/powerpoint/2010/main" val="35926682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DA8B9-02EF-46B0-85BF-537C6F9E5245}"/>
              </a:ext>
            </a:extLst>
          </p:cNvPr>
          <p:cNvSpPr>
            <a:spLocks noGrp="1"/>
          </p:cNvSpPr>
          <p:nvPr>
            <p:ph type="title"/>
          </p:nvPr>
        </p:nvSpPr>
        <p:spPr>
          <a:xfrm>
            <a:off x="2592925" y="790113"/>
            <a:ext cx="8911687" cy="763480"/>
          </a:xfrm>
        </p:spPr>
        <p:txBody>
          <a:bodyPr/>
          <a:lstStyle/>
          <a:p>
            <a:r>
              <a:rPr lang="en-GB" dirty="0"/>
              <a:t>3. Semi-Block Format:</a:t>
            </a:r>
          </a:p>
        </p:txBody>
      </p:sp>
      <p:sp>
        <p:nvSpPr>
          <p:cNvPr id="3" name="Content Placeholder 2">
            <a:extLst>
              <a:ext uri="{FF2B5EF4-FFF2-40B4-BE49-F238E27FC236}">
                <a16:creationId xmlns:a16="http://schemas.microsoft.com/office/drawing/2014/main" id="{F94C90ED-3DF7-4913-812B-AFBFE398EFDD}"/>
              </a:ext>
            </a:extLst>
          </p:cNvPr>
          <p:cNvSpPr>
            <a:spLocks noGrp="1"/>
          </p:cNvSpPr>
          <p:nvPr>
            <p:ph idx="1"/>
          </p:nvPr>
        </p:nvSpPr>
        <p:spPr>
          <a:xfrm>
            <a:off x="2589212" y="1740022"/>
            <a:ext cx="8915400" cy="4171199"/>
          </a:xfrm>
        </p:spPr>
        <p:txBody>
          <a:bodyPr/>
          <a:lstStyle/>
          <a:p>
            <a:pPr marL="0" indent="0">
              <a:buNone/>
            </a:pPr>
            <a:r>
              <a:rPr lang="en-GB" sz="2400" dirty="0"/>
              <a:t>			Semi-block is similar to block but has a more informal appearance. All elements are left-aligned, except for the beginning of each paragraph, which is indented five spaces. Paragraphs are separated by a double line space.</a:t>
            </a:r>
          </a:p>
          <a:p>
            <a:pPr marL="0" indent="0">
              <a:buNone/>
            </a:pPr>
            <a:endParaRPr lang="en-GB" dirty="0"/>
          </a:p>
        </p:txBody>
      </p:sp>
    </p:spTree>
    <p:extLst>
      <p:ext uri="{BB962C8B-B14F-4D97-AF65-F5344CB8AC3E}">
        <p14:creationId xmlns:p14="http://schemas.microsoft.com/office/powerpoint/2010/main" val="27118962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F55A8-2C21-4EDD-93F4-778A4A5DB7E4}"/>
              </a:ext>
            </a:extLst>
          </p:cNvPr>
          <p:cNvSpPr>
            <a:spLocks noGrp="1"/>
          </p:cNvSpPr>
          <p:nvPr>
            <p:ph type="title"/>
          </p:nvPr>
        </p:nvSpPr>
        <p:spPr>
          <a:xfrm>
            <a:off x="2592925" y="603682"/>
            <a:ext cx="8911687" cy="683580"/>
          </a:xfrm>
        </p:spPr>
        <p:txBody>
          <a:bodyPr>
            <a:normAutofit fontScale="90000"/>
          </a:bodyPr>
          <a:lstStyle/>
          <a:p>
            <a:r>
              <a:rPr lang="en-GB" dirty="0"/>
              <a:t>Semi-Block Format:</a:t>
            </a:r>
          </a:p>
        </p:txBody>
      </p:sp>
      <p:pic>
        <p:nvPicPr>
          <p:cNvPr id="5" name="Content Placeholder 4">
            <a:extLst>
              <a:ext uri="{FF2B5EF4-FFF2-40B4-BE49-F238E27FC236}">
                <a16:creationId xmlns:a16="http://schemas.microsoft.com/office/drawing/2014/main" id="{105898F8-3E91-48D5-913E-50950B0D5C64}"/>
              </a:ext>
            </a:extLst>
          </p:cNvPr>
          <p:cNvPicPr>
            <a:picLocks noGrp="1" noChangeAspect="1"/>
          </p:cNvPicPr>
          <p:nvPr>
            <p:ph idx="1"/>
          </p:nvPr>
        </p:nvPicPr>
        <p:blipFill>
          <a:blip r:embed="rId2"/>
          <a:stretch>
            <a:fillRect/>
          </a:stretch>
        </p:blipFill>
        <p:spPr>
          <a:xfrm>
            <a:off x="3514293" y="1270125"/>
            <a:ext cx="5079292" cy="5166185"/>
          </a:xfrm>
        </p:spPr>
      </p:pic>
    </p:spTree>
    <p:extLst>
      <p:ext uri="{BB962C8B-B14F-4D97-AF65-F5344CB8AC3E}">
        <p14:creationId xmlns:p14="http://schemas.microsoft.com/office/powerpoint/2010/main" val="155657205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arn(inVertic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60108-BFC3-45EA-85FE-056A07D68ABA}"/>
              </a:ext>
            </a:extLst>
          </p:cNvPr>
          <p:cNvSpPr>
            <a:spLocks noGrp="1"/>
          </p:cNvSpPr>
          <p:nvPr>
            <p:ph type="title"/>
          </p:nvPr>
        </p:nvSpPr>
        <p:spPr>
          <a:xfrm>
            <a:off x="646111" y="452718"/>
            <a:ext cx="9404723" cy="88820"/>
          </a:xfrm>
        </p:spPr>
        <p:txBody>
          <a:bodyPr/>
          <a:lstStyle/>
          <a:p>
            <a:r>
              <a:rPr lang="en-GB" dirty="0"/>
              <a:t> </a:t>
            </a:r>
          </a:p>
        </p:txBody>
      </p:sp>
      <p:sp>
        <p:nvSpPr>
          <p:cNvPr id="3" name="Content Placeholder 2">
            <a:extLst>
              <a:ext uri="{FF2B5EF4-FFF2-40B4-BE49-F238E27FC236}">
                <a16:creationId xmlns:a16="http://schemas.microsoft.com/office/drawing/2014/main" id="{58C76DB3-C075-41F7-879F-1624B481C232}"/>
              </a:ext>
            </a:extLst>
          </p:cNvPr>
          <p:cNvSpPr>
            <a:spLocks noGrp="1"/>
          </p:cNvSpPr>
          <p:nvPr>
            <p:ph idx="1"/>
          </p:nvPr>
        </p:nvSpPr>
        <p:spPr>
          <a:xfrm>
            <a:off x="1103312" y="790114"/>
            <a:ext cx="8946541" cy="5458286"/>
          </a:xfrm>
        </p:spPr>
        <p:txBody>
          <a:bodyPr>
            <a:normAutofit/>
          </a:bodyPr>
          <a:lstStyle/>
          <a:p>
            <a:pPr marL="0" indent="0" algn="ctr">
              <a:buNone/>
            </a:pPr>
            <a:endParaRPr lang="en-GB" sz="4000" dirty="0"/>
          </a:p>
          <a:p>
            <a:pPr marL="0" indent="0" algn="ctr">
              <a:buNone/>
            </a:pPr>
            <a:endParaRPr lang="en-GB" sz="4000" dirty="0"/>
          </a:p>
          <a:p>
            <a:pPr marL="0" indent="0" algn="ctr">
              <a:buNone/>
            </a:pPr>
            <a:r>
              <a:rPr lang="en-GB" sz="9600" dirty="0"/>
              <a:t>Thank You</a:t>
            </a:r>
          </a:p>
        </p:txBody>
      </p:sp>
    </p:spTree>
    <p:extLst>
      <p:ext uri="{BB962C8B-B14F-4D97-AF65-F5344CB8AC3E}">
        <p14:creationId xmlns:p14="http://schemas.microsoft.com/office/powerpoint/2010/main" val="3391905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2" end="2"/>
                                            </p:txEl>
                                          </p:spTgt>
                                        </p:tgtEl>
                                        <p:attrNameLst>
                                          <p:attrName>ppt_x</p:attrName>
                                          <p:attrName>ppt_y</p:attrName>
                                        </p:attrNameLst>
                                      </p:cBhvr>
                                    </p:animMotion>
                                    <p:animRot by="1500000">
                                      <p:cBhvr>
                                        <p:cTn id="7" dur="125" fill="hold">
                                          <p:stCondLst>
                                            <p:cond delay="0"/>
                                          </p:stCondLst>
                                        </p:cTn>
                                        <p:tgtEl>
                                          <p:spTgt spid="3">
                                            <p:txEl>
                                              <p:pRg st="2" end="2"/>
                                            </p:txEl>
                                          </p:spTgt>
                                        </p:tgtEl>
                                        <p:attrNameLst>
                                          <p:attrName>r</p:attrName>
                                        </p:attrNameLst>
                                      </p:cBhvr>
                                    </p:animRot>
                                    <p:animRot by="-1500000">
                                      <p:cBhvr>
                                        <p:cTn id="8" dur="125" fill="hold">
                                          <p:stCondLst>
                                            <p:cond delay="125"/>
                                          </p:stCondLst>
                                        </p:cTn>
                                        <p:tgtEl>
                                          <p:spTgt spid="3">
                                            <p:txEl>
                                              <p:pRg st="2" end="2"/>
                                            </p:txEl>
                                          </p:spTgt>
                                        </p:tgtEl>
                                        <p:attrNameLst>
                                          <p:attrName>r</p:attrName>
                                        </p:attrNameLst>
                                      </p:cBhvr>
                                    </p:animRot>
                                    <p:animRot by="-1500000">
                                      <p:cBhvr>
                                        <p:cTn id="9" dur="125" fill="hold">
                                          <p:stCondLst>
                                            <p:cond delay="250"/>
                                          </p:stCondLst>
                                        </p:cTn>
                                        <p:tgtEl>
                                          <p:spTgt spid="3">
                                            <p:txEl>
                                              <p:pRg st="2" end="2"/>
                                            </p:txEl>
                                          </p:spTgt>
                                        </p:tgtEl>
                                        <p:attrNameLst>
                                          <p:attrName>r</p:attrName>
                                        </p:attrNameLst>
                                      </p:cBhvr>
                                    </p:animRot>
                                    <p:animRot by="1500000">
                                      <p:cBhvr>
                                        <p:cTn id="10" dur="125" fill="hold">
                                          <p:stCondLst>
                                            <p:cond delay="375"/>
                                          </p:stCondLst>
                                        </p:cTn>
                                        <p:tgtEl>
                                          <p:spTgt spid="3">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30</TotalTime>
  <Words>38</Words>
  <Application>Microsoft Office PowerPoint</Application>
  <PresentationFormat>Widescreen</PresentationFormat>
  <Paragraphs>15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FORMATS OF LETTER</vt:lpstr>
      <vt:lpstr>1. Block Format:</vt:lpstr>
      <vt:lpstr>Block Format:</vt:lpstr>
      <vt:lpstr>2. Modified Block Format:</vt:lpstr>
      <vt:lpstr>Modified Block Format:</vt:lpstr>
      <vt:lpstr>3. Semi-Block Format:</vt:lpstr>
      <vt:lpstr>Semi-Block Format: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FORMATS OF LETTER</dc:title>
  <dc:creator>Wajiha M.Ismail</dc:creator>
  <cp:lastModifiedBy>Wajiha M.Ismail</cp:lastModifiedBy>
  <cp:revision>16</cp:revision>
  <dcterms:created xsi:type="dcterms:W3CDTF">2018-10-14T11:55:12Z</dcterms:created>
  <dcterms:modified xsi:type="dcterms:W3CDTF">2018-10-14T12:26:40Z</dcterms:modified>
</cp:coreProperties>
</file>