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817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9CE14BE4-74AD-43E2-A90F-737597A2799E}"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232534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73672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65899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2387283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444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1866238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771629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05678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19187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E14BE4-74AD-43E2-A90F-737597A2799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2681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E14BE4-74AD-43E2-A90F-737597A2799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2551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E14BE4-74AD-43E2-A90F-737597A2799E}"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244510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E14BE4-74AD-43E2-A90F-737597A2799E}"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241081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14BE4-74AD-43E2-A90F-737597A2799E}"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80575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E14BE4-74AD-43E2-A90F-737597A2799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300411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E14BE4-74AD-43E2-A90F-737597A2799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EE27D-BABE-4FE9-8D5F-7EAAF7E5064C}" type="slidenum">
              <a:rPr lang="en-US" smtClean="0"/>
              <a:t>‹#›</a:t>
            </a:fld>
            <a:endParaRPr lang="en-US"/>
          </a:p>
        </p:txBody>
      </p:sp>
    </p:spTree>
    <p:extLst>
      <p:ext uri="{BB962C8B-B14F-4D97-AF65-F5344CB8AC3E}">
        <p14:creationId xmlns:p14="http://schemas.microsoft.com/office/powerpoint/2010/main" val="135679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CE14BE4-74AD-43E2-A90F-737597A2799E}" type="datetimeFigureOut">
              <a:rPr lang="en-US" smtClean="0"/>
              <a:t>5/22/2023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8CEE27D-BABE-4FE9-8D5F-7EAAF7E5064C}" type="slidenum">
              <a:rPr lang="en-US" smtClean="0"/>
              <a:t>‹#›</a:t>
            </a:fld>
            <a:endParaRPr lang="en-US"/>
          </a:p>
        </p:txBody>
      </p:sp>
    </p:spTree>
    <p:extLst>
      <p:ext uri="{BB962C8B-B14F-4D97-AF65-F5344CB8AC3E}">
        <p14:creationId xmlns:p14="http://schemas.microsoft.com/office/powerpoint/2010/main" val="9766243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Online Store Analysis</a:t>
            </a:r>
            <a:endParaRPr lang="en-US" u="sng" dirty="0"/>
          </a:p>
        </p:txBody>
      </p:sp>
      <p:sp>
        <p:nvSpPr>
          <p:cNvPr id="3" name="Subtitle 2"/>
          <p:cNvSpPr>
            <a:spLocks noGrp="1"/>
          </p:cNvSpPr>
          <p:nvPr>
            <p:ph type="subTitle" idx="1"/>
          </p:nvPr>
        </p:nvSpPr>
        <p:spPr/>
        <p:txBody>
          <a:bodyPr/>
          <a:lstStyle/>
          <a:p>
            <a:r>
              <a:rPr lang="en-US" u="sng" dirty="0" smtClean="0"/>
              <a:t>BY Wajiha Ahmed</a:t>
            </a:r>
            <a:endParaRPr lang="en-US" u="sng" dirty="0"/>
          </a:p>
        </p:txBody>
      </p:sp>
    </p:spTree>
    <p:extLst>
      <p:ext uri="{BB962C8B-B14F-4D97-AF65-F5344CB8AC3E}">
        <p14:creationId xmlns:p14="http://schemas.microsoft.com/office/powerpoint/2010/main" val="8437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581" y="1556411"/>
            <a:ext cx="5809412" cy="5167946"/>
          </a:xfrm>
          <a:prstGeom prst="rect">
            <a:avLst/>
          </a:prstGeom>
        </p:spPr>
      </p:pic>
      <p:sp>
        <p:nvSpPr>
          <p:cNvPr id="4" name="TextBox 3"/>
          <p:cNvSpPr txBox="1"/>
          <p:nvPr/>
        </p:nvSpPr>
        <p:spPr>
          <a:xfrm>
            <a:off x="548640" y="422031"/>
            <a:ext cx="11113477" cy="646331"/>
          </a:xfrm>
          <a:prstGeom prst="rect">
            <a:avLst/>
          </a:prstGeom>
          <a:noFill/>
        </p:spPr>
        <p:txBody>
          <a:bodyPr wrap="square" rtlCol="0">
            <a:spAutoFit/>
          </a:bodyPr>
          <a:lstStyle/>
          <a:p>
            <a:r>
              <a:rPr lang="en-US" sz="3600" dirty="0" smtClean="0"/>
              <a:t>Top 10 Countries by Revenue and Quantity Sold</a:t>
            </a:r>
            <a:endParaRPr lang="en-US" sz="3600" dirty="0"/>
          </a:p>
        </p:txBody>
      </p:sp>
      <p:sp>
        <p:nvSpPr>
          <p:cNvPr id="6" name="TextBox 5"/>
          <p:cNvSpPr txBox="1"/>
          <p:nvPr/>
        </p:nvSpPr>
        <p:spPr>
          <a:xfrm>
            <a:off x="422031" y="3066757"/>
            <a:ext cx="5472332" cy="1200329"/>
          </a:xfrm>
          <a:prstGeom prst="rect">
            <a:avLst/>
          </a:prstGeom>
          <a:noFill/>
        </p:spPr>
        <p:txBody>
          <a:bodyPr wrap="square" rtlCol="0">
            <a:spAutoFit/>
          </a:bodyPr>
          <a:lstStyle/>
          <a:p>
            <a:r>
              <a:rPr lang="en-US" sz="2400" dirty="0" smtClean="0"/>
              <a:t>Eire and Netherland are among top 2 countries that gives highest revenue and buy mostly products.</a:t>
            </a:r>
            <a:endParaRPr lang="en-US" sz="2400" dirty="0"/>
          </a:p>
        </p:txBody>
      </p:sp>
    </p:spTree>
    <p:extLst>
      <p:ext uri="{BB962C8B-B14F-4D97-AF65-F5344CB8AC3E}">
        <p14:creationId xmlns:p14="http://schemas.microsoft.com/office/powerpoint/2010/main" val="87311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evel 2"/>
          <p:cNvSpPr/>
          <p:nvPr/>
        </p:nvSpPr>
        <p:spPr>
          <a:xfrm>
            <a:off x="2912012" y="1153551"/>
            <a:ext cx="6035040" cy="4501661"/>
          </a:xfrm>
          <a:prstGeom prst="bevel">
            <a:avLst/>
          </a:prstGeom>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29796" y="3050438"/>
            <a:ext cx="4234376" cy="707886"/>
          </a:xfrm>
          <a:prstGeom prst="rect">
            <a:avLst/>
          </a:prstGeom>
          <a:noFill/>
        </p:spPr>
        <p:txBody>
          <a:bodyPr wrap="square" rtlCol="0">
            <a:spAutoFit/>
          </a:bodyPr>
          <a:lstStyle/>
          <a:p>
            <a:r>
              <a:rPr lang="en-US" sz="4000" dirty="0" smtClean="0"/>
              <a:t>Summary</a:t>
            </a:r>
            <a:endParaRPr lang="en-US" sz="4000" dirty="0"/>
          </a:p>
        </p:txBody>
      </p:sp>
    </p:spTree>
    <p:extLst>
      <p:ext uri="{BB962C8B-B14F-4D97-AF65-F5344CB8AC3E}">
        <p14:creationId xmlns:p14="http://schemas.microsoft.com/office/powerpoint/2010/main" val="246803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655" y="534572"/>
            <a:ext cx="8088923" cy="6001643"/>
          </a:xfrm>
          <a:prstGeom prst="rect">
            <a:avLst/>
          </a:prstGeom>
          <a:noFill/>
        </p:spPr>
        <p:txBody>
          <a:bodyPr wrap="square" rtlCol="0">
            <a:spAutoFit/>
          </a:bodyPr>
          <a:lstStyle/>
          <a:p>
            <a:r>
              <a:rPr lang="en-US" sz="2400" dirty="0" smtClean="0"/>
              <a:t>Eire and Netherland are among top countries who gives more revenue and buy more quantity of products.</a:t>
            </a:r>
          </a:p>
          <a:p>
            <a:r>
              <a:rPr lang="en-US" sz="2400" dirty="0" smtClean="0"/>
              <a:t>Customer ID 18102 and 14646 are among top revenue generating customers.</a:t>
            </a:r>
          </a:p>
          <a:p>
            <a:r>
              <a:rPr lang="en-US" sz="2400" dirty="0" smtClean="0"/>
              <a:t>December is highest and February has lowest revenue generating months .Their is seasonal trend from July to December.</a:t>
            </a:r>
          </a:p>
          <a:p>
            <a:endParaRPr lang="en-US" sz="2400" dirty="0"/>
          </a:p>
          <a:p>
            <a:r>
              <a:rPr lang="en-US" sz="2400" dirty="0" smtClean="0"/>
              <a:t>We highly recommended Retail Store that they  consider highest and lowest revenue generating sides of their company to make their marketing strategy. Either they focus more on highest revenue generating sides or make their strategy to up scale lowest revenue generating sides or focus both of them. </a:t>
            </a:r>
            <a:endParaRPr lang="en-US" sz="2400" dirty="0"/>
          </a:p>
        </p:txBody>
      </p:sp>
    </p:spTree>
    <p:extLst>
      <p:ext uri="{BB962C8B-B14F-4D97-AF65-F5344CB8AC3E}">
        <p14:creationId xmlns:p14="http://schemas.microsoft.com/office/powerpoint/2010/main" val="61301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evel 2"/>
          <p:cNvSpPr/>
          <p:nvPr/>
        </p:nvSpPr>
        <p:spPr>
          <a:xfrm>
            <a:off x="2912012" y="1153551"/>
            <a:ext cx="6035040" cy="4501661"/>
          </a:xfrm>
          <a:prstGeom prst="bevel">
            <a:avLst/>
          </a:prstGeom>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670474" y="3050438"/>
            <a:ext cx="4557932" cy="707886"/>
          </a:xfrm>
          <a:prstGeom prst="rect">
            <a:avLst/>
          </a:prstGeom>
          <a:noFill/>
        </p:spPr>
        <p:txBody>
          <a:bodyPr wrap="square" rtlCol="0">
            <a:spAutoFit/>
          </a:bodyPr>
          <a:lstStyle/>
          <a:p>
            <a:r>
              <a:rPr lang="en-US" sz="4000" dirty="0" smtClean="0"/>
              <a:t>Thank You</a:t>
            </a:r>
            <a:endParaRPr lang="en-US" sz="4000" dirty="0"/>
          </a:p>
        </p:txBody>
      </p:sp>
    </p:spTree>
    <p:extLst>
      <p:ext uri="{BB962C8B-B14F-4D97-AF65-F5344CB8AC3E}">
        <p14:creationId xmlns:p14="http://schemas.microsoft.com/office/powerpoint/2010/main" val="94489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911" y="436098"/>
            <a:ext cx="10649243" cy="646331"/>
          </a:xfrm>
          <a:prstGeom prst="rect">
            <a:avLst/>
          </a:prstGeom>
          <a:noFill/>
        </p:spPr>
        <p:txBody>
          <a:bodyPr wrap="square" rtlCol="0">
            <a:spAutoFit/>
          </a:bodyPr>
          <a:lstStyle/>
          <a:p>
            <a:r>
              <a:rPr lang="en-US" sz="3600" dirty="0" smtClean="0"/>
              <a:t>Today Agenda</a:t>
            </a:r>
            <a:endParaRPr lang="en-US" sz="3600" dirty="0"/>
          </a:p>
        </p:txBody>
      </p:sp>
      <p:sp>
        <p:nvSpPr>
          <p:cNvPr id="4" name="TextBox 3"/>
          <p:cNvSpPr txBox="1"/>
          <p:nvPr/>
        </p:nvSpPr>
        <p:spPr>
          <a:xfrm>
            <a:off x="872197" y="2039815"/>
            <a:ext cx="6794695"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Project Recap</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Problem</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Process</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Data Insights</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Summary</a:t>
            </a:r>
            <a:endParaRPr lang="en-US" sz="2400" dirty="0"/>
          </a:p>
        </p:txBody>
      </p:sp>
    </p:spTree>
    <p:extLst>
      <p:ext uri="{BB962C8B-B14F-4D97-AF65-F5344CB8AC3E}">
        <p14:creationId xmlns:p14="http://schemas.microsoft.com/office/powerpoint/2010/main" val="141264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6775" y="464234"/>
            <a:ext cx="6035040" cy="646331"/>
          </a:xfrm>
          <a:prstGeom prst="rect">
            <a:avLst/>
          </a:prstGeom>
          <a:noFill/>
        </p:spPr>
        <p:txBody>
          <a:bodyPr wrap="square" rtlCol="0">
            <a:spAutoFit/>
          </a:bodyPr>
          <a:lstStyle/>
          <a:p>
            <a:r>
              <a:rPr lang="en-US" sz="3600" dirty="0" smtClean="0"/>
              <a:t>Project Recap</a:t>
            </a:r>
            <a:endParaRPr lang="en-US" sz="3600" dirty="0"/>
          </a:p>
        </p:txBody>
      </p:sp>
      <p:sp>
        <p:nvSpPr>
          <p:cNvPr id="4" name="TextBox 3"/>
          <p:cNvSpPr txBox="1"/>
          <p:nvPr/>
        </p:nvSpPr>
        <p:spPr>
          <a:xfrm>
            <a:off x="576775" y="2138289"/>
            <a:ext cx="941128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An online retail store has </a:t>
            </a:r>
            <a:r>
              <a:rPr lang="en-US" sz="2400" dirty="0" smtClean="0"/>
              <a:t>need a </a:t>
            </a:r>
            <a:r>
              <a:rPr lang="en-US" sz="2400" dirty="0"/>
              <a:t>consultant to review their data and provide insights that would be valuable to the CEO and CMO of the business. The business has been performing well and the management wants to </a:t>
            </a:r>
            <a:r>
              <a:rPr lang="en-US" sz="2400" dirty="0" smtClean="0"/>
              <a:t>analyze </a:t>
            </a:r>
            <a:r>
              <a:rPr lang="en-US" sz="2400" dirty="0"/>
              <a:t>what the major contributing factors are to the revenue so they can strategically plan for next year.</a:t>
            </a:r>
          </a:p>
        </p:txBody>
      </p:sp>
    </p:spTree>
    <p:extLst>
      <p:ext uri="{BB962C8B-B14F-4D97-AF65-F5344CB8AC3E}">
        <p14:creationId xmlns:p14="http://schemas.microsoft.com/office/powerpoint/2010/main" val="208090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3046" y="436098"/>
            <a:ext cx="6879102" cy="707886"/>
          </a:xfrm>
          <a:prstGeom prst="rect">
            <a:avLst/>
          </a:prstGeom>
          <a:noFill/>
        </p:spPr>
        <p:txBody>
          <a:bodyPr wrap="square" rtlCol="0">
            <a:spAutoFit/>
          </a:bodyPr>
          <a:lstStyle/>
          <a:p>
            <a:r>
              <a:rPr lang="en-US" sz="4000" dirty="0" smtClean="0"/>
              <a:t>Problem</a:t>
            </a:r>
            <a:endParaRPr lang="en-US" sz="4000" dirty="0"/>
          </a:p>
        </p:txBody>
      </p:sp>
      <p:sp>
        <p:nvSpPr>
          <p:cNvPr id="4" name="TextBox 3"/>
          <p:cNvSpPr txBox="1"/>
          <p:nvPr/>
        </p:nvSpPr>
        <p:spPr>
          <a:xfrm>
            <a:off x="633046" y="2264899"/>
            <a:ext cx="9017391"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Both CEO and CMO , </a:t>
            </a:r>
            <a:r>
              <a:rPr lang="en-US" sz="2400" dirty="0"/>
              <a:t>the executives are interested in viewing and understanding how they can use the data to make more meaningful decisions</a:t>
            </a:r>
            <a:r>
              <a:rPr lang="en-US" sz="2400" dirty="0" smtClean="0"/>
              <a:t>. The </a:t>
            </a:r>
            <a:r>
              <a:rPr lang="en-US" sz="2400" dirty="0"/>
              <a:t>executives want to </a:t>
            </a:r>
            <a:r>
              <a:rPr lang="en-US" sz="2400" dirty="0" smtClean="0"/>
              <a:t>analyze </a:t>
            </a:r>
            <a:r>
              <a:rPr lang="en-US" sz="2400" dirty="0"/>
              <a:t>the trends and the breakdown by different categories so that they have clarity on how the revenue is being generated and what are the main factors affecting the online store.</a:t>
            </a:r>
          </a:p>
        </p:txBody>
      </p:sp>
    </p:spTree>
    <p:extLst>
      <p:ext uri="{BB962C8B-B14F-4D97-AF65-F5344CB8AC3E}">
        <p14:creationId xmlns:p14="http://schemas.microsoft.com/office/powerpoint/2010/main" val="354920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3385" y="478302"/>
            <a:ext cx="5936566" cy="646331"/>
          </a:xfrm>
          <a:prstGeom prst="rect">
            <a:avLst/>
          </a:prstGeom>
          <a:noFill/>
        </p:spPr>
        <p:txBody>
          <a:bodyPr wrap="square" rtlCol="0">
            <a:spAutoFit/>
          </a:bodyPr>
          <a:lstStyle/>
          <a:p>
            <a:r>
              <a:rPr lang="en-US" sz="3600" dirty="0" smtClean="0"/>
              <a:t>Process</a:t>
            </a:r>
            <a:endParaRPr lang="en-US" sz="3600" dirty="0"/>
          </a:p>
        </p:txBody>
      </p:sp>
      <p:sp>
        <p:nvSpPr>
          <p:cNvPr id="4" name="TextBox 3"/>
          <p:cNvSpPr txBox="1"/>
          <p:nvPr/>
        </p:nvSpPr>
        <p:spPr>
          <a:xfrm>
            <a:off x="717452" y="1786597"/>
            <a:ext cx="6949440"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Data Understanding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Data Cleaning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Data Analysis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Data Visualizations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Data Insights</a:t>
            </a:r>
            <a:endParaRPr lang="en-US" sz="2400" dirty="0"/>
          </a:p>
        </p:txBody>
      </p:sp>
    </p:spTree>
    <p:extLst>
      <p:ext uri="{BB962C8B-B14F-4D97-AF65-F5344CB8AC3E}">
        <p14:creationId xmlns:p14="http://schemas.microsoft.com/office/powerpoint/2010/main" val="134640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evel 2"/>
          <p:cNvSpPr/>
          <p:nvPr/>
        </p:nvSpPr>
        <p:spPr>
          <a:xfrm>
            <a:off x="2940147" y="1223890"/>
            <a:ext cx="6035040" cy="4501661"/>
          </a:xfrm>
          <a:prstGeom prst="bevel">
            <a:avLst/>
          </a:prstGeom>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23692" y="3120777"/>
            <a:ext cx="4614203" cy="707886"/>
          </a:xfrm>
          <a:prstGeom prst="rect">
            <a:avLst/>
          </a:prstGeom>
          <a:noFill/>
        </p:spPr>
        <p:txBody>
          <a:bodyPr wrap="square" rtlCol="0">
            <a:spAutoFit/>
          </a:bodyPr>
          <a:lstStyle/>
          <a:p>
            <a:r>
              <a:rPr lang="en-US" sz="4000" dirty="0" smtClean="0"/>
              <a:t>Insights</a:t>
            </a:r>
            <a:endParaRPr lang="en-US" sz="4000" dirty="0"/>
          </a:p>
        </p:txBody>
      </p:sp>
    </p:spTree>
    <p:extLst>
      <p:ext uri="{BB962C8B-B14F-4D97-AF65-F5344CB8AC3E}">
        <p14:creationId xmlns:p14="http://schemas.microsoft.com/office/powerpoint/2010/main" val="170223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18" y="1565937"/>
            <a:ext cx="6063177" cy="5158420"/>
          </a:xfrm>
          <a:prstGeom prst="rect">
            <a:avLst/>
          </a:prstGeom>
        </p:spPr>
      </p:pic>
      <p:sp>
        <p:nvSpPr>
          <p:cNvPr id="4" name="TextBox 3"/>
          <p:cNvSpPr txBox="1"/>
          <p:nvPr/>
        </p:nvSpPr>
        <p:spPr>
          <a:xfrm>
            <a:off x="464234" y="576775"/>
            <a:ext cx="9706708" cy="646331"/>
          </a:xfrm>
          <a:prstGeom prst="rect">
            <a:avLst/>
          </a:prstGeom>
          <a:noFill/>
        </p:spPr>
        <p:txBody>
          <a:bodyPr wrap="square" rtlCol="0">
            <a:spAutoFit/>
          </a:bodyPr>
          <a:lstStyle/>
          <a:p>
            <a:r>
              <a:rPr lang="en-US" sz="3600" dirty="0" smtClean="0"/>
              <a:t>Highest/Lowest Month by Revenue </a:t>
            </a:r>
            <a:endParaRPr lang="en-US" sz="3600" dirty="0"/>
          </a:p>
        </p:txBody>
      </p:sp>
      <p:sp>
        <p:nvSpPr>
          <p:cNvPr id="5" name="TextBox 4"/>
          <p:cNvSpPr txBox="1"/>
          <p:nvPr/>
        </p:nvSpPr>
        <p:spPr>
          <a:xfrm>
            <a:off x="6710289" y="2067950"/>
            <a:ext cx="4839286" cy="3416320"/>
          </a:xfrm>
          <a:prstGeom prst="rect">
            <a:avLst/>
          </a:prstGeom>
          <a:noFill/>
        </p:spPr>
        <p:txBody>
          <a:bodyPr wrap="square" rtlCol="0">
            <a:spAutoFit/>
          </a:bodyPr>
          <a:lstStyle/>
          <a:p>
            <a:r>
              <a:rPr lang="en-US" sz="2400" dirty="0" smtClean="0"/>
              <a:t>February has lowest revenue generating month.</a:t>
            </a:r>
          </a:p>
          <a:p>
            <a:endParaRPr lang="en-US" sz="2400" dirty="0" smtClean="0"/>
          </a:p>
          <a:p>
            <a:r>
              <a:rPr lang="en-US" sz="2400" dirty="0" smtClean="0"/>
              <a:t>December has highest revenue generating month.</a:t>
            </a:r>
            <a:endParaRPr lang="en-US" sz="2400" dirty="0"/>
          </a:p>
          <a:p>
            <a:endParaRPr lang="en-US" sz="2400" dirty="0" smtClean="0"/>
          </a:p>
          <a:p>
            <a:r>
              <a:rPr lang="en-US" sz="2400" dirty="0" smtClean="0"/>
              <a:t>Revenue is increasing Continuous from July to December </a:t>
            </a:r>
            <a:endParaRPr lang="en-US" sz="2400" dirty="0"/>
          </a:p>
        </p:txBody>
      </p:sp>
    </p:spTree>
    <p:extLst>
      <p:ext uri="{BB962C8B-B14F-4D97-AF65-F5344CB8AC3E}">
        <p14:creationId xmlns:p14="http://schemas.microsoft.com/office/powerpoint/2010/main" val="283495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197" y="1673937"/>
            <a:ext cx="6629656" cy="5022285"/>
          </a:xfrm>
          <a:prstGeom prst="rect">
            <a:avLst/>
          </a:prstGeom>
        </p:spPr>
      </p:pic>
      <p:sp>
        <p:nvSpPr>
          <p:cNvPr id="4" name="TextBox 3"/>
          <p:cNvSpPr txBox="1"/>
          <p:nvPr/>
        </p:nvSpPr>
        <p:spPr>
          <a:xfrm>
            <a:off x="590843" y="436098"/>
            <a:ext cx="9115865" cy="646331"/>
          </a:xfrm>
          <a:prstGeom prst="rect">
            <a:avLst/>
          </a:prstGeom>
          <a:noFill/>
        </p:spPr>
        <p:txBody>
          <a:bodyPr wrap="square" rtlCol="0">
            <a:spAutoFit/>
          </a:bodyPr>
          <a:lstStyle/>
          <a:p>
            <a:r>
              <a:rPr lang="en-US" sz="3600" dirty="0" smtClean="0"/>
              <a:t>Top Countries for buying Products</a:t>
            </a:r>
            <a:endParaRPr lang="en-US" sz="3600" dirty="0"/>
          </a:p>
        </p:txBody>
      </p:sp>
      <p:sp>
        <p:nvSpPr>
          <p:cNvPr id="5" name="TextBox 4"/>
          <p:cNvSpPr txBox="1"/>
          <p:nvPr/>
        </p:nvSpPr>
        <p:spPr>
          <a:xfrm>
            <a:off x="422031" y="2743199"/>
            <a:ext cx="4262511" cy="1569660"/>
          </a:xfrm>
          <a:prstGeom prst="rect">
            <a:avLst/>
          </a:prstGeom>
          <a:noFill/>
        </p:spPr>
        <p:txBody>
          <a:bodyPr wrap="square" rtlCol="0">
            <a:spAutoFit/>
          </a:bodyPr>
          <a:lstStyle/>
          <a:p>
            <a:r>
              <a:rPr lang="en-US" sz="2400" dirty="0" smtClean="0"/>
              <a:t>Eire and Netherland are among top countries which earn highest revenue of almost 1K.</a:t>
            </a:r>
            <a:endParaRPr lang="en-US" sz="2400" dirty="0"/>
          </a:p>
        </p:txBody>
      </p:sp>
    </p:spTree>
    <p:extLst>
      <p:ext uri="{BB962C8B-B14F-4D97-AF65-F5344CB8AC3E}">
        <p14:creationId xmlns:p14="http://schemas.microsoft.com/office/powerpoint/2010/main" val="54372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218" y="225083"/>
            <a:ext cx="11535508" cy="11676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18" y="1678479"/>
            <a:ext cx="5233181" cy="5003675"/>
          </a:xfrm>
          <a:prstGeom prst="rect">
            <a:avLst/>
          </a:prstGeom>
        </p:spPr>
      </p:pic>
      <p:sp>
        <p:nvSpPr>
          <p:cNvPr id="4" name="TextBox 3"/>
          <p:cNvSpPr txBox="1"/>
          <p:nvPr/>
        </p:nvSpPr>
        <p:spPr>
          <a:xfrm>
            <a:off x="520505" y="548640"/>
            <a:ext cx="8299938" cy="646331"/>
          </a:xfrm>
          <a:prstGeom prst="rect">
            <a:avLst/>
          </a:prstGeom>
          <a:noFill/>
        </p:spPr>
        <p:txBody>
          <a:bodyPr wrap="square" rtlCol="0">
            <a:spAutoFit/>
          </a:bodyPr>
          <a:lstStyle/>
          <a:p>
            <a:r>
              <a:rPr lang="en-US" sz="3600" dirty="0" smtClean="0"/>
              <a:t>Top 10 Customers By Revenue</a:t>
            </a:r>
            <a:endParaRPr lang="en-US" sz="3600" dirty="0"/>
          </a:p>
        </p:txBody>
      </p:sp>
      <p:sp>
        <p:nvSpPr>
          <p:cNvPr id="5" name="TextBox 4"/>
          <p:cNvSpPr txBox="1"/>
          <p:nvPr/>
        </p:nvSpPr>
        <p:spPr>
          <a:xfrm>
            <a:off x="6020972" y="2588456"/>
            <a:ext cx="5472332" cy="1938992"/>
          </a:xfrm>
          <a:prstGeom prst="rect">
            <a:avLst/>
          </a:prstGeom>
          <a:noFill/>
        </p:spPr>
        <p:txBody>
          <a:bodyPr wrap="square" rtlCol="0">
            <a:spAutoFit/>
          </a:bodyPr>
          <a:lstStyle/>
          <a:p>
            <a:r>
              <a:rPr lang="en-US" sz="2400" dirty="0" smtClean="0"/>
              <a:t>Customer ID 18102 has revenue 2.6M and customer ID 14646 has revenue 2.4 M which are among the top revenue generating customers.</a:t>
            </a:r>
            <a:endParaRPr lang="en-US" sz="2400" dirty="0"/>
          </a:p>
        </p:txBody>
      </p:sp>
    </p:spTree>
    <p:extLst>
      <p:ext uri="{BB962C8B-B14F-4D97-AF65-F5344CB8AC3E}">
        <p14:creationId xmlns:p14="http://schemas.microsoft.com/office/powerpoint/2010/main" val="19899160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Facet</Template>
  <TotalTime>76</TotalTime>
  <Words>350</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Slice</vt:lpstr>
      <vt:lpstr>Online Store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Wajiha Ahmed</dc:creator>
  <cp:lastModifiedBy>Wajiha Ahmed</cp:lastModifiedBy>
  <cp:revision>9</cp:revision>
  <dcterms:created xsi:type="dcterms:W3CDTF">2023-05-23T01:46:47Z</dcterms:created>
  <dcterms:modified xsi:type="dcterms:W3CDTF">2023-05-23T03:03:20Z</dcterms:modified>
</cp:coreProperties>
</file>