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CB9E2-21D9-485F-8FD2-656DCA188C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7A98E5-673C-48E0-B373-C77CAAA60B57}">
      <dgm:prSet/>
      <dgm:spPr/>
      <dgm:t>
        <a:bodyPr/>
        <a:lstStyle/>
        <a:p>
          <a:r>
            <a:rPr lang="en-US"/>
            <a:t>Definitions</a:t>
          </a:r>
        </a:p>
      </dgm:t>
    </dgm:pt>
    <dgm:pt modelId="{AC2FC769-CA06-405E-A0A9-0AB5ADE441CD}" type="parTrans" cxnId="{B66BD1F7-8CA6-41D3-AFD9-8227CE736310}">
      <dgm:prSet/>
      <dgm:spPr/>
      <dgm:t>
        <a:bodyPr/>
        <a:lstStyle/>
        <a:p>
          <a:endParaRPr lang="en-US"/>
        </a:p>
      </dgm:t>
    </dgm:pt>
    <dgm:pt modelId="{5E2992D6-70D4-44CC-98E0-BAD29556260E}" type="sibTrans" cxnId="{B66BD1F7-8CA6-41D3-AFD9-8227CE736310}">
      <dgm:prSet/>
      <dgm:spPr/>
      <dgm:t>
        <a:bodyPr/>
        <a:lstStyle/>
        <a:p>
          <a:endParaRPr lang="en-US"/>
        </a:p>
      </dgm:t>
    </dgm:pt>
    <dgm:pt modelId="{BD6D5FB3-F4D1-4B73-B889-CEBC6936F5F2}">
      <dgm:prSet/>
      <dgm:spPr/>
      <dgm:t>
        <a:bodyPr/>
        <a:lstStyle/>
        <a:p>
          <a:r>
            <a:rPr lang="en-US"/>
            <a:t>Explanation</a:t>
          </a:r>
        </a:p>
      </dgm:t>
    </dgm:pt>
    <dgm:pt modelId="{85D679B3-1A9F-448C-BC5E-DD9305F9CAF2}" type="parTrans" cxnId="{40E3B0FF-202B-445E-82B1-8445406EEC90}">
      <dgm:prSet/>
      <dgm:spPr/>
      <dgm:t>
        <a:bodyPr/>
        <a:lstStyle/>
        <a:p>
          <a:endParaRPr lang="en-US"/>
        </a:p>
      </dgm:t>
    </dgm:pt>
    <dgm:pt modelId="{8D2CF771-F560-4821-8083-159CDDBFFA01}" type="sibTrans" cxnId="{40E3B0FF-202B-445E-82B1-8445406EEC90}">
      <dgm:prSet/>
      <dgm:spPr/>
      <dgm:t>
        <a:bodyPr/>
        <a:lstStyle/>
        <a:p>
          <a:endParaRPr lang="en-US"/>
        </a:p>
      </dgm:t>
    </dgm:pt>
    <dgm:pt modelId="{4FBA7D29-36DF-439C-986C-41FCF43724FE}">
      <dgm:prSet/>
      <dgm:spPr/>
      <dgm:t>
        <a:bodyPr/>
        <a:lstStyle/>
        <a:p>
          <a:r>
            <a:rPr lang="en-US"/>
            <a:t>Why we study it</a:t>
          </a:r>
        </a:p>
      </dgm:t>
    </dgm:pt>
    <dgm:pt modelId="{93A494AD-8FAB-4626-B263-8C199307690E}" type="parTrans" cxnId="{1D6958E6-0491-46E6-84FE-CD42C42786BF}">
      <dgm:prSet/>
      <dgm:spPr/>
      <dgm:t>
        <a:bodyPr/>
        <a:lstStyle/>
        <a:p>
          <a:endParaRPr lang="en-US"/>
        </a:p>
      </dgm:t>
    </dgm:pt>
    <dgm:pt modelId="{327998EC-CD81-412D-A331-282F3941D8D3}" type="sibTrans" cxnId="{1D6958E6-0491-46E6-84FE-CD42C42786BF}">
      <dgm:prSet/>
      <dgm:spPr/>
      <dgm:t>
        <a:bodyPr/>
        <a:lstStyle/>
        <a:p>
          <a:endParaRPr lang="en-US"/>
        </a:p>
      </dgm:t>
    </dgm:pt>
    <dgm:pt modelId="{B34BE5D9-B4C1-4DA7-A76C-20272DEC929E}">
      <dgm:prSet/>
      <dgm:spPr/>
      <dgm:t>
        <a:bodyPr/>
        <a:lstStyle/>
        <a:p>
          <a:r>
            <a:rPr lang="en-US"/>
            <a:t>Automata and Formal Language</a:t>
          </a:r>
        </a:p>
      </dgm:t>
    </dgm:pt>
    <dgm:pt modelId="{95FA9BB4-FE1A-4360-BC25-FF91C2697541}" type="parTrans" cxnId="{B123EE0B-FD2A-414B-90A7-C66787130D63}">
      <dgm:prSet/>
      <dgm:spPr/>
      <dgm:t>
        <a:bodyPr/>
        <a:lstStyle/>
        <a:p>
          <a:endParaRPr lang="en-US"/>
        </a:p>
      </dgm:t>
    </dgm:pt>
    <dgm:pt modelId="{682E00E9-F845-45AD-B49D-9505A966B397}" type="sibTrans" cxnId="{B123EE0B-FD2A-414B-90A7-C66787130D63}">
      <dgm:prSet/>
      <dgm:spPr/>
      <dgm:t>
        <a:bodyPr/>
        <a:lstStyle/>
        <a:p>
          <a:endParaRPr lang="en-US"/>
        </a:p>
      </dgm:t>
    </dgm:pt>
    <dgm:pt modelId="{A589282A-94A0-4D14-B225-369F39D35FE2}">
      <dgm:prSet/>
      <dgm:spPr/>
      <dgm:t>
        <a:bodyPr/>
        <a:lstStyle/>
        <a:p>
          <a:r>
            <a:rPr lang="en-US"/>
            <a:t>Compatibility</a:t>
          </a:r>
        </a:p>
      </dgm:t>
    </dgm:pt>
    <dgm:pt modelId="{42615DBC-78F2-4DE3-B5D7-535B24355AD0}" type="parTrans" cxnId="{9A40E297-FE08-4C79-A35C-9B42962C4949}">
      <dgm:prSet/>
      <dgm:spPr/>
      <dgm:t>
        <a:bodyPr/>
        <a:lstStyle/>
        <a:p>
          <a:endParaRPr lang="en-US"/>
        </a:p>
      </dgm:t>
    </dgm:pt>
    <dgm:pt modelId="{3DA0F0B2-D08D-4157-962B-FBE5E10581D3}" type="sibTrans" cxnId="{9A40E297-FE08-4C79-A35C-9B42962C4949}">
      <dgm:prSet/>
      <dgm:spPr/>
      <dgm:t>
        <a:bodyPr/>
        <a:lstStyle/>
        <a:p>
          <a:endParaRPr lang="en-US"/>
        </a:p>
      </dgm:t>
    </dgm:pt>
    <dgm:pt modelId="{6295D3FC-3317-41D2-B6C5-C619285C30FE}">
      <dgm:prSet/>
      <dgm:spPr/>
      <dgm:t>
        <a:bodyPr/>
        <a:lstStyle/>
        <a:p>
          <a:r>
            <a:rPr lang="en-US"/>
            <a:t>Complexity</a:t>
          </a:r>
        </a:p>
      </dgm:t>
    </dgm:pt>
    <dgm:pt modelId="{6E1D6A36-18C2-464D-B1AA-D24CD1F79476}" type="parTrans" cxnId="{F316DFBF-5669-493D-AE19-25241D1BCF9E}">
      <dgm:prSet/>
      <dgm:spPr/>
      <dgm:t>
        <a:bodyPr/>
        <a:lstStyle/>
        <a:p>
          <a:endParaRPr lang="en-US"/>
        </a:p>
      </dgm:t>
    </dgm:pt>
    <dgm:pt modelId="{404865CB-8ECA-4C7C-8B90-25EEE1BF4D21}" type="sibTrans" cxnId="{F316DFBF-5669-493D-AE19-25241D1BCF9E}">
      <dgm:prSet/>
      <dgm:spPr/>
      <dgm:t>
        <a:bodyPr/>
        <a:lstStyle/>
        <a:p>
          <a:endParaRPr lang="en-US"/>
        </a:p>
      </dgm:t>
    </dgm:pt>
    <dgm:pt modelId="{B029313A-B339-4230-A6C1-74C9F6FC879B}">
      <dgm:prSet/>
      <dgm:spPr/>
      <dgm:t>
        <a:bodyPr/>
        <a:lstStyle/>
        <a:p>
          <a:r>
            <a:rPr lang="en-US"/>
            <a:t>Simple Compute</a:t>
          </a:r>
        </a:p>
      </dgm:t>
    </dgm:pt>
    <dgm:pt modelId="{E6DF3629-444B-40EE-9CE5-2D1AF812F390}" type="parTrans" cxnId="{21ED94CA-7A98-4316-92E2-9015C3B1DC45}">
      <dgm:prSet/>
      <dgm:spPr/>
      <dgm:t>
        <a:bodyPr/>
        <a:lstStyle/>
        <a:p>
          <a:endParaRPr lang="en-US"/>
        </a:p>
      </dgm:t>
    </dgm:pt>
    <dgm:pt modelId="{F0D7BAE9-D2ED-485B-8BBF-B683EE5E2B77}" type="sibTrans" cxnId="{21ED94CA-7A98-4316-92E2-9015C3B1DC45}">
      <dgm:prSet/>
      <dgm:spPr/>
      <dgm:t>
        <a:bodyPr/>
        <a:lstStyle/>
        <a:p>
          <a:endParaRPr lang="en-US"/>
        </a:p>
      </dgm:t>
    </dgm:pt>
    <dgm:pt modelId="{D333B18D-0FCF-49BD-AE47-0F49542E0A84}" type="pres">
      <dgm:prSet presAssocID="{A23CB9E2-21D9-485F-8FD2-656DCA188C71}" presName="root" presStyleCnt="0">
        <dgm:presLayoutVars>
          <dgm:dir/>
          <dgm:resizeHandles val="exact"/>
        </dgm:presLayoutVars>
      </dgm:prSet>
      <dgm:spPr/>
    </dgm:pt>
    <dgm:pt modelId="{28CE15D9-6CB0-414D-AD5E-5A5B812EC32F}" type="pres">
      <dgm:prSet presAssocID="{A23CB9E2-21D9-485F-8FD2-656DCA188C71}" presName="container" presStyleCnt="0">
        <dgm:presLayoutVars>
          <dgm:dir/>
          <dgm:resizeHandles val="exact"/>
        </dgm:presLayoutVars>
      </dgm:prSet>
      <dgm:spPr/>
    </dgm:pt>
    <dgm:pt modelId="{530859CB-93BA-4C9C-AD11-758FC3278054}" type="pres">
      <dgm:prSet presAssocID="{ED7A98E5-673C-48E0-B373-C77CAAA60B57}" presName="compNode" presStyleCnt="0"/>
      <dgm:spPr/>
    </dgm:pt>
    <dgm:pt modelId="{2ABEB543-328B-45F7-B878-B2E662225115}" type="pres">
      <dgm:prSet presAssocID="{ED7A98E5-673C-48E0-B373-C77CAAA60B57}" presName="iconBgRect" presStyleLbl="bgShp" presStyleIdx="0" presStyleCnt="7"/>
      <dgm:spPr/>
    </dgm:pt>
    <dgm:pt modelId="{464CF643-B349-48FA-9350-460FD094E05C}" type="pres">
      <dgm:prSet presAssocID="{ED7A98E5-673C-48E0-B373-C77CAAA60B5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"/>
        </a:ext>
      </dgm:extLst>
    </dgm:pt>
    <dgm:pt modelId="{288F1B58-1224-4E53-BD66-1647B429F183}" type="pres">
      <dgm:prSet presAssocID="{ED7A98E5-673C-48E0-B373-C77CAAA60B57}" presName="spaceRect" presStyleCnt="0"/>
      <dgm:spPr/>
    </dgm:pt>
    <dgm:pt modelId="{901C176E-7A34-401D-87F3-367DC00F946E}" type="pres">
      <dgm:prSet presAssocID="{ED7A98E5-673C-48E0-B373-C77CAAA60B57}" presName="textRect" presStyleLbl="revTx" presStyleIdx="0" presStyleCnt="7">
        <dgm:presLayoutVars>
          <dgm:chMax val="1"/>
          <dgm:chPref val="1"/>
        </dgm:presLayoutVars>
      </dgm:prSet>
      <dgm:spPr/>
    </dgm:pt>
    <dgm:pt modelId="{ADD6DAC9-AB85-4452-BE81-9B483011344D}" type="pres">
      <dgm:prSet presAssocID="{5E2992D6-70D4-44CC-98E0-BAD29556260E}" presName="sibTrans" presStyleLbl="sibTrans2D1" presStyleIdx="0" presStyleCnt="0"/>
      <dgm:spPr/>
    </dgm:pt>
    <dgm:pt modelId="{D98659EA-3D59-4F2E-A2CE-DEA45A76ED5B}" type="pres">
      <dgm:prSet presAssocID="{BD6D5FB3-F4D1-4B73-B889-CEBC6936F5F2}" presName="compNode" presStyleCnt="0"/>
      <dgm:spPr/>
    </dgm:pt>
    <dgm:pt modelId="{6E92ADFB-D917-4E96-AD61-F89CC89EBA51}" type="pres">
      <dgm:prSet presAssocID="{BD6D5FB3-F4D1-4B73-B889-CEBC6936F5F2}" presName="iconBgRect" presStyleLbl="bgShp" presStyleIdx="1" presStyleCnt="7"/>
      <dgm:spPr/>
    </dgm:pt>
    <dgm:pt modelId="{283A1B95-6863-4BEC-9494-B605509DFC3C}" type="pres">
      <dgm:prSet presAssocID="{BD6D5FB3-F4D1-4B73-B889-CEBC6936F5F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DCD61BF2-2CC8-456A-B160-A6919B429547}" type="pres">
      <dgm:prSet presAssocID="{BD6D5FB3-F4D1-4B73-B889-CEBC6936F5F2}" presName="spaceRect" presStyleCnt="0"/>
      <dgm:spPr/>
    </dgm:pt>
    <dgm:pt modelId="{672B0A1A-B1E7-4607-A72B-EDA1B44ABC7B}" type="pres">
      <dgm:prSet presAssocID="{BD6D5FB3-F4D1-4B73-B889-CEBC6936F5F2}" presName="textRect" presStyleLbl="revTx" presStyleIdx="1" presStyleCnt="7">
        <dgm:presLayoutVars>
          <dgm:chMax val="1"/>
          <dgm:chPref val="1"/>
        </dgm:presLayoutVars>
      </dgm:prSet>
      <dgm:spPr/>
    </dgm:pt>
    <dgm:pt modelId="{0BB7A44F-53C7-44A1-8EC2-1EA35DAF6A2F}" type="pres">
      <dgm:prSet presAssocID="{8D2CF771-F560-4821-8083-159CDDBFFA01}" presName="sibTrans" presStyleLbl="sibTrans2D1" presStyleIdx="0" presStyleCnt="0"/>
      <dgm:spPr/>
    </dgm:pt>
    <dgm:pt modelId="{1223F7AB-BCDB-4284-B522-75C0E111DD55}" type="pres">
      <dgm:prSet presAssocID="{4FBA7D29-36DF-439C-986C-41FCF43724FE}" presName="compNode" presStyleCnt="0"/>
      <dgm:spPr/>
    </dgm:pt>
    <dgm:pt modelId="{D126DE06-1AF3-4BBE-BBBB-F241836709C3}" type="pres">
      <dgm:prSet presAssocID="{4FBA7D29-36DF-439C-986C-41FCF43724FE}" presName="iconBgRect" presStyleLbl="bgShp" presStyleIdx="2" presStyleCnt="7"/>
      <dgm:spPr/>
    </dgm:pt>
    <dgm:pt modelId="{98FFF69D-4A71-4A92-A739-5C9E89434AFF}" type="pres">
      <dgm:prSet presAssocID="{4FBA7D29-36DF-439C-986C-41FCF43724F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93C8DA1-A73B-44A1-8496-5CCA9E6A725C}" type="pres">
      <dgm:prSet presAssocID="{4FBA7D29-36DF-439C-986C-41FCF43724FE}" presName="spaceRect" presStyleCnt="0"/>
      <dgm:spPr/>
    </dgm:pt>
    <dgm:pt modelId="{C94DD2BC-2965-4C47-BBBD-39BD6104945D}" type="pres">
      <dgm:prSet presAssocID="{4FBA7D29-36DF-439C-986C-41FCF43724FE}" presName="textRect" presStyleLbl="revTx" presStyleIdx="2" presStyleCnt="7">
        <dgm:presLayoutVars>
          <dgm:chMax val="1"/>
          <dgm:chPref val="1"/>
        </dgm:presLayoutVars>
      </dgm:prSet>
      <dgm:spPr/>
    </dgm:pt>
    <dgm:pt modelId="{E20FB2EB-AC81-47A9-B831-A875C39356CE}" type="pres">
      <dgm:prSet presAssocID="{327998EC-CD81-412D-A331-282F3941D8D3}" presName="sibTrans" presStyleLbl="sibTrans2D1" presStyleIdx="0" presStyleCnt="0"/>
      <dgm:spPr/>
    </dgm:pt>
    <dgm:pt modelId="{AE6D1F3B-15B7-47E0-B3FD-EB98A1C17D5C}" type="pres">
      <dgm:prSet presAssocID="{B34BE5D9-B4C1-4DA7-A76C-20272DEC929E}" presName="compNode" presStyleCnt="0"/>
      <dgm:spPr/>
    </dgm:pt>
    <dgm:pt modelId="{BA33C984-4F43-407B-8447-1D212543EAC3}" type="pres">
      <dgm:prSet presAssocID="{B34BE5D9-B4C1-4DA7-A76C-20272DEC929E}" presName="iconBgRect" presStyleLbl="bgShp" presStyleIdx="3" presStyleCnt="7"/>
      <dgm:spPr/>
    </dgm:pt>
    <dgm:pt modelId="{06174E7A-BEBD-45AF-A99E-1C6F15F7A823}" type="pres">
      <dgm:prSet presAssocID="{B34BE5D9-B4C1-4DA7-A76C-20272DEC929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48262AE-EF11-4D60-B3C7-B0A8D7584515}" type="pres">
      <dgm:prSet presAssocID="{B34BE5D9-B4C1-4DA7-A76C-20272DEC929E}" presName="spaceRect" presStyleCnt="0"/>
      <dgm:spPr/>
    </dgm:pt>
    <dgm:pt modelId="{61D929F2-8961-461F-84F2-87FA87392E19}" type="pres">
      <dgm:prSet presAssocID="{B34BE5D9-B4C1-4DA7-A76C-20272DEC929E}" presName="textRect" presStyleLbl="revTx" presStyleIdx="3" presStyleCnt="7">
        <dgm:presLayoutVars>
          <dgm:chMax val="1"/>
          <dgm:chPref val="1"/>
        </dgm:presLayoutVars>
      </dgm:prSet>
      <dgm:spPr/>
    </dgm:pt>
    <dgm:pt modelId="{9240BE3D-3979-495B-968B-586C39F5191D}" type="pres">
      <dgm:prSet presAssocID="{682E00E9-F845-45AD-B49D-9505A966B397}" presName="sibTrans" presStyleLbl="sibTrans2D1" presStyleIdx="0" presStyleCnt="0"/>
      <dgm:spPr/>
    </dgm:pt>
    <dgm:pt modelId="{5745122F-E4D3-489D-A5DC-D97EE25A6FEE}" type="pres">
      <dgm:prSet presAssocID="{A589282A-94A0-4D14-B225-369F39D35FE2}" presName="compNode" presStyleCnt="0"/>
      <dgm:spPr/>
    </dgm:pt>
    <dgm:pt modelId="{95539933-A5AB-4B7E-8AC1-A2F6F945E98F}" type="pres">
      <dgm:prSet presAssocID="{A589282A-94A0-4D14-B225-369F39D35FE2}" presName="iconBgRect" presStyleLbl="bgShp" presStyleIdx="4" presStyleCnt="7"/>
      <dgm:spPr/>
    </dgm:pt>
    <dgm:pt modelId="{281FF3F2-CCC2-48DE-9CCF-00D4DBAAC22F}" type="pres">
      <dgm:prSet presAssocID="{A589282A-94A0-4D14-B225-369F39D35FE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D7A9C5FB-DBA3-40BD-B727-08A7E586692D}" type="pres">
      <dgm:prSet presAssocID="{A589282A-94A0-4D14-B225-369F39D35FE2}" presName="spaceRect" presStyleCnt="0"/>
      <dgm:spPr/>
    </dgm:pt>
    <dgm:pt modelId="{D1CA0870-ED4A-4D2A-9EAD-9C41C6FBBCC0}" type="pres">
      <dgm:prSet presAssocID="{A589282A-94A0-4D14-B225-369F39D35FE2}" presName="textRect" presStyleLbl="revTx" presStyleIdx="4" presStyleCnt="7">
        <dgm:presLayoutVars>
          <dgm:chMax val="1"/>
          <dgm:chPref val="1"/>
        </dgm:presLayoutVars>
      </dgm:prSet>
      <dgm:spPr/>
    </dgm:pt>
    <dgm:pt modelId="{40655F85-9B8E-4F03-B37A-2A0A0596FF77}" type="pres">
      <dgm:prSet presAssocID="{3DA0F0B2-D08D-4157-962B-FBE5E10581D3}" presName="sibTrans" presStyleLbl="sibTrans2D1" presStyleIdx="0" presStyleCnt="0"/>
      <dgm:spPr/>
    </dgm:pt>
    <dgm:pt modelId="{3675454E-4093-4B60-A2C8-B8876E0696AE}" type="pres">
      <dgm:prSet presAssocID="{6295D3FC-3317-41D2-B6C5-C619285C30FE}" presName="compNode" presStyleCnt="0"/>
      <dgm:spPr/>
    </dgm:pt>
    <dgm:pt modelId="{362ADF45-A61D-47D7-A5D2-84836F884CD9}" type="pres">
      <dgm:prSet presAssocID="{6295D3FC-3317-41D2-B6C5-C619285C30FE}" presName="iconBgRect" presStyleLbl="bgShp" presStyleIdx="5" presStyleCnt="7"/>
      <dgm:spPr/>
    </dgm:pt>
    <dgm:pt modelId="{6B8D95FE-DD99-4A0F-BE8A-56EA3DAB1C29}" type="pres">
      <dgm:prSet presAssocID="{6295D3FC-3317-41D2-B6C5-C619285C30F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6AD97913-9AFC-4828-9727-78607CB0B2B4}" type="pres">
      <dgm:prSet presAssocID="{6295D3FC-3317-41D2-B6C5-C619285C30FE}" presName="spaceRect" presStyleCnt="0"/>
      <dgm:spPr/>
    </dgm:pt>
    <dgm:pt modelId="{597EEF91-5224-4F7B-9B68-E358D945C077}" type="pres">
      <dgm:prSet presAssocID="{6295D3FC-3317-41D2-B6C5-C619285C30FE}" presName="textRect" presStyleLbl="revTx" presStyleIdx="5" presStyleCnt="7">
        <dgm:presLayoutVars>
          <dgm:chMax val="1"/>
          <dgm:chPref val="1"/>
        </dgm:presLayoutVars>
      </dgm:prSet>
      <dgm:spPr/>
    </dgm:pt>
    <dgm:pt modelId="{A0477AFC-23CE-43C9-B298-FA50F5C62AFC}" type="pres">
      <dgm:prSet presAssocID="{404865CB-8ECA-4C7C-8B90-25EEE1BF4D21}" presName="sibTrans" presStyleLbl="sibTrans2D1" presStyleIdx="0" presStyleCnt="0"/>
      <dgm:spPr/>
    </dgm:pt>
    <dgm:pt modelId="{59509314-2CE6-47CC-B84D-ECBCA3433F15}" type="pres">
      <dgm:prSet presAssocID="{B029313A-B339-4230-A6C1-74C9F6FC879B}" presName="compNode" presStyleCnt="0"/>
      <dgm:spPr/>
    </dgm:pt>
    <dgm:pt modelId="{2BE7214F-25C9-4E19-B714-EEA8C66BD526}" type="pres">
      <dgm:prSet presAssocID="{B029313A-B339-4230-A6C1-74C9F6FC879B}" presName="iconBgRect" presStyleLbl="bgShp" presStyleIdx="6" presStyleCnt="7"/>
      <dgm:spPr/>
    </dgm:pt>
    <dgm:pt modelId="{B39D6F0E-DE7F-4C74-9A18-0083888E8FE6}" type="pres">
      <dgm:prSet presAssocID="{B029313A-B339-4230-A6C1-74C9F6FC879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F1E744B3-C4CD-4CE3-9E7C-75DA3769EF6E}" type="pres">
      <dgm:prSet presAssocID="{B029313A-B339-4230-A6C1-74C9F6FC879B}" presName="spaceRect" presStyleCnt="0"/>
      <dgm:spPr/>
    </dgm:pt>
    <dgm:pt modelId="{64DBF46E-188C-4C1C-B051-314783426944}" type="pres">
      <dgm:prSet presAssocID="{B029313A-B339-4230-A6C1-74C9F6FC879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5E38101-D64C-4CAD-AB60-5CEA5F0D7855}" type="presOf" srcId="{6295D3FC-3317-41D2-B6C5-C619285C30FE}" destId="{597EEF91-5224-4F7B-9B68-E358D945C077}" srcOrd="0" destOrd="0" presId="urn:microsoft.com/office/officeart/2018/2/layout/IconCircleList"/>
    <dgm:cxn modelId="{1A19CD04-9191-49BF-B98A-50218C5DC362}" type="presOf" srcId="{BD6D5FB3-F4D1-4B73-B889-CEBC6936F5F2}" destId="{672B0A1A-B1E7-4607-A72B-EDA1B44ABC7B}" srcOrd="0" destOrd="0" presId="urn:microsoft.com/office/officeart/2018/2/layout/IconCircleList"/>
    <dgm:cxn modelId="{48989A07-A563-4B5A-A0AE-36CA30A19CE0}" type="presOf" srcId="{B029313A-B339-4230-A6C1-74C9F6FC879B}" destId="{64DBF46E-188C-4C1C-B051-314783426944}" srcOrd="0" destOrd="0" presId="urn:microsoft.com/office/officeart/2018/2/layout/IconCircleList"/>
    <dgm:cxn modelId="{41E69108-F7A6-4938-B123-DAC60B3B0EA8}" type="presOf" srcId="{B34BE5D9-B4C1-4DA7-A76C-20272DEC929E}" destId="{61D929F2-8961-461F-84F2-87FA87392E19}" srcOrd="0" destOrd="0" presId="urn:microsoft.com/office/officeart/2018/2/layout/IconCircleList"/>
    <dgm:cxn modelId="{B123EE0B-FD2A-414B-90A7-C66787130D63}" srcId="{A23CB9E2-21D9-485F-8FD2-656DCA188C71}" destId="{B34BE5D9-B4C1-4DA7-A76C-20272DEC929E}" srcOrd="3" destOrd="0" parTransId="{95FA9BB4-FE1A-4360-BC25-FF91C2697541}" sibTransId="{682E00E9-F845-45AD-B49D-9505A966B397}"/>
    <dgm:cxn modelId="{0B58A00E-C5EF-4EDB-9C06-318FDAFE1328}" type="presOf" srcId="{A23CB9E2-21D9-485F-8FD2-656DCA188C71}" destId="{D333B18D-0FCF-49BD-AE47-0F49542E0A84}" srcOrd="0" destOrd="0" presId="urn:microsoft.com/office/officeart/2018/2/layout/IconCircleList"/>
    <dgm:cxn modelId="{19F8990F-6E91-48DB-92FD-6F6A5A01E68A}" type="presOf" srcId="{ED7A98E5-673C-48E0-B373-C77CAAA60B57}" destId="{901C176E-7A34-401D-87F3-367DC00F946E}" srcOrd="0" destOrd="0" presId="urn:microsoft.com/office/officeart/2018/2/layout/IconCircleList"/>
    <dgm:cxn modelId="{3DF44A30-3771-417B-9562-5F3C067F3C49}" type="presOf" srcId="{682E00E9-F845-45AD-B49D-9505A966B397}" destId="{9240BE3D-3979-495B-968B-586C39F5191D}" srcOrd="0" destOrd="0" presId="urn:microsoft.com/office/officeart/2018/2/layout/IconCircleList"/>
    <dgm:cxn modelId="{82D5B835-FCF3-4DA0-A783-4C98AD512FC8}" type="presOf" srcId="{A589282A-94A0-4D14-B225-369F39D35FE2}" destId="{D1CA0870-ED4A-4D2A-9EAD-9C41C6FBBCC0}" srcOrd="0" destOrd="0" presId="urn:microsoft.com/office/officeart/2018/2/layout/IconCircleList"/>
    <dgm:cxn modelId="{453DA060-26B3-4C55-998B-81DEA105C1DC}" type="presOf" srcId="{5E2992D6-70D4-44CC-98E0-BAD29556260E}" destId="{ADD6DAC9-AB85-4452-BE81-9B483011344D}" srcOrd="0" destOrd="0" presId="urn:microsoft.com/office/officeart/2018/2/layout/IconCircleList"/>
    <dgm:cxn modelId="{9230CE7A-DD7C-4144-AA81-F290C3C603EA}" type="presOf" srcId="{3DA0F0B2-D08D-4157-962B-FBE5E10581D3}" destId="{40655F85-9B8E-4F03-B37A-2A0A0596FF77}" srcOrd="0" destOrd="0" presId="urn:microsoft.com/office/officeart/2018/2/layout/IconCircleList"/>
    <dgm:cxn modelId="{9A40E297-FE08-4C79-A35C-9B42962C4949}" srcId="{A23CB9E2-21D9-485F-8FD2-656DCA188C71}" destId="{A589282A-94A0-4D14-B225-369F39D35FE2}" srcOrd="4" destOrd="0" parTransId="{42615DBC-78F2-4DE3-B5D7-535B24355AD0}" sibTransId="{3DA0F0B2-D08D-4157-962B-FBE5E10581D3}"/>
    <dgm:cxn modelId="{CC9919B2-6440-4A84-A128-C9A81D7E4F93}" type="presOf" srcId="{8D2CF771-F560-4821-8083-159CDDBFFA01}" destId="{0BB7A44F-53C7-44A1-8EC2-1EA35DAF6A2F}" srcOrd="0" destOrd="0" presId="urn:microsoft.com/office/officeart/2018/2/layout/IconCircleList"/>
    <dgm:cxn modelId="{CB40A6BC-5F24-47C3-A249-D310DD853FC3}" type="presOf" srcId="{404865CB-8ECA-4C7C-8B90-25EEE1BF4D21}" destId="{A0477AFC-23CE-43C9-B298-FA50F5C62AFC}" srcOrd="0" destOrd="0" presId="urn:microsoft.com/office/officeart/2018/2/layout/IconCircleList"/>
    <dgm:cxn modelId="{F316DFBF-5669-493D-AE19-25241D1BCF9E}" srcId="{A23CB9E2-21D9-485F-8FD2-656DCA188C71}" destId="{6295D3FC-3317-41D2-B6C5-C619285C30FE}" srcOrd="5" destOrd="0" parTransId="{6E1D6A36-18C2-464D-B1AA-D24CD1F79476}" sibTransId="{404865CB-8ECA-4C7C-8B90-25EEE1BF4D21}"/>
    <dgm:cxn modelId="{E29BF8C5-4FB9-492E-9D5F-C214AD852ADD}" type="presOf" srcId="{4FBA7D29-36DF-439C-986C-41FCF43724FE}" destId="{C94DD2BC-2965-4C47-BBBD-39BD6104945D}" srcOrd="0" destOrd="0" presId="urn:microsoft.com/office/officeart/2018/2/layout/IconCircleList"/>
    <dgm:cxn modelId="{21ED94CA-7A98-4316-92E2-9015C3B1DC45}" srcId="{A23CB9E2-21D9-485F-8FD2-656DCA188C71}" destId="{B029313A-B339-4230-A6C1-74C9F6FC879B}" srcOrd="6" destOrd="0" parTransId="{E6DF3629-444B-40EE-9CE5-2D1AF812F390}" sibTransId="{F0D7BAE9-D2ED-485B-8BBF-B683EE5E2B77}"/>
    <dgm:cxn modelId="{241958D5-84F4-4551-B4D7-EA2B46A3C6CC}" type="presOf" srcId="{327998EC-CD81-412D-A331-282F3941D8D3}" destId="{E20FB2EB-AC81-47A9-B831-A875C39356CE}" srcOrd="0" destOrd="0" presId="urn:microsoft.com/office/officeart/2018/2/layout/IconCircleList"/>
    <dgm:cxn modelId="{1D6958E6-0491-46E6-84FE-CD42C42786BF}" srcId="{A23CB9E2-21D9-485F-8FD2-656DCA188C71}" destId="{4FBA7D29-36DF-439C-986C-41FCF43724FE}" srcOrd="2" destOrd="0" parTransId="{93A494AD-8FAB-4626-B263-8C199307690E}" sibTransId="{327998EC-CD81-412D-A331-282F3941D8D3}"/>
    <dgm:cxn modelId="{B66BD1F7-8CA6-41D3-AFD9-8227CE736310}" srcId="{A23CB9E2-21D9-485F-8FD2-656DCA188C71}" destId="{ED7A98E5-673C-48E0-B373-C77CAAA60B57}" srcOrd="0" destOrd="0" parTransId="{AC2FC769-CA06-405E-A0A9-0AB5ADE441CD}" sibTransId="{5E2992D6-70D4-44CC-98E0-BAD29556260E}"/>
    <dgm:cxn modelId="{40E3B0FF-202B-445E-82B1-8445406EEC90}" srcId="{A23CB9E2-21D9-485F-8FD2-656DCA188C71}" destId="{BD6D5FB3-F4D1-4B73-B889-CEBC6936F5F2}" srcOrd="1" destOrd="0" parTransId="{85D679B3-1A9F-448C-BC5E-DD9305F9CAF2}" sibTransId="{8D2CF771-F560-4821-8083-159CDDBFFA01}"/>
    <dgm:cxn modelId="{893DD4DC-8DA1-4AA8-9FE2-EB868B81B5DB}" type="presParOf" srcId="{D333B18D-0FCF-49BD-AE47-0F49542E0A84}" destId="{28CE15D9-6CB0-414D-AD5E-5A5B812EC32F}" srcOrd="0" destOrd="0" presId="urn:microsoft.com/office/officeart/2018/2/layout/IconCircleList"/>
    <dgm:cxn modelId="{B5C964C2-66F8-4032-AF08-71A2CEB7BE03}" type="presParOf" srcId="{28CE15D9-6CB0-414D-AD5E-5A5B812EC32F}" destId="{530859CB-93BA-4C9C-AD11-758FC3278054}" srcOrd="0" destOrd="0" presId="urn:microsoft.com/office/officeart/2018/2/layout/IconCircleList"/>
    <dgm:cxn modelId="{73F9F259-2BE1-41C4-85D3-FCBB6C6F59C0}" type="presParOf" srcId="{530859CB-93BA-4C9C-AD11-758FC3278054}" destId="{2ABEB543-328B-45F7-B878-B2E662225115}" srcOrd="0" destOrd="0" presId="urn:microsoft.com/office/officeart/2018/2/layout/IconCircleList"/>
    <dgm:cxn modelId="{9B88B6B4-5AAD-4D80-8A36-3878C5E02166}" type="presParOf" srcId="{530859CB-93BA-4C9C-AD11-758FC3278054}" destId="{464CF643-B349-48FA-9350-460FD094E05C}" srcOrd="1" destOrd="0" presId="urn:microsoft.com/office/officeart/2018/2/layout/IconCircleList"/>
    <dgm:cxn modelId="{E4594D49-6BB4-4E79-9792-7F40F41C916F}" type="presParOf" srcId="{530859CB-93BA-4C9C-AD11-758FC3278054}" destId="{288F1B58-1224-4E53-BD66-1647B429F183}" srcOrd="2" destOrd="0" presId="urn:microsoft.com/office/officeart/2018/2/layout/IconCircleList"/>
    <dgm:cxn modelId="{7E195191-7430-4031-B9CD-AD41FEC5C8CF}" type="presParOf" srcId="{530859CB-93BA-4C9C-AD11-758FC3278054}" destId="{901C176E-7A34-401D-87F3-367DC00F946E}" srcOrd="3" destOrd="0" presId="urn:microsoft.com/office/officeart/2018/2/layout/IconCircleList"/>
    <dgm:cxn modelId="{F8F31215-5100-4145-AFA3-BF75FFC2B6F2}" type="presParOf" srcId="{28CE15D9-6CB0-414D-AD5E-5A5B812EC32F}" destId="{ADD6DAC9-AB85-4452-BE81-9B483011344D}" srcOrd="1" destOrd="0" presId="urn:microsoft.com/office/officeart/2018/2/layout/IconCircleList"/>
    <dgm:cxn modelId="{B8556641-66B9-4A68-89EC-753BACB2F7A0}" type="presParOf" srcId="{28CE15D9-6CB0-414D-AD5E-5A5B812EC32F}" destId="{D98659EA-3D59-4F2E-A2CE-DEA45A76ED5B}" srcOrd="2" destOrd="0" presId="urn:microsoft.com/office/officeart/2018/2/layout/IconCircleList"/>
    <dgm:cxn modelId="{94E81708-D556-4179-B470-040B384E70C0}" type="presParOf" srcId="{D98659EA-3D59-4F2E-A2CE-DEA45A76ED5B}" destId="{6E92ADFB-D917-4E96-AD61-F89CC89EBA51}" srcOrd="0" destOrd="0" presId="urn:microsoft.com/office/officeart/2018/2/layout/IconCircleList"/>
    <dgm:cxn modelId="{77CA83C9-97C0-4F21-9FB8-1C0A640B9F7C}" type="presParOf" srcId="{D98659EA-3D59-4F2E-A2CE-DEA45A76ED5B}" destId="{283A1B95-6863-4BEC-9494-B605509DFC3C}" srcOrd="1" destOrd="0" presId="urn:microsoft.com/office/officeart/2018/2/layout/IconCircleList"/>
    <dgm:cxn modelId="{7127830A-7171-456F-867B-55A20CE99D61}" type="presParOf" srcId="{D98659EA-3D59-4F2E-A2CE-DEA45A76ED5B}" destId="{DCD61BF2-2CC8-456A-B160-A6919B429547}" srcOrd="2" destOrd="0" presId="urn:microsoft.com/office/officeart/2018/2/layout/IconCircleList"/>
    <dgm:cxn modelId="{0B3E7761-18B4-492B-B2FB-6B6B4783624D}" type="presParOf" srcId="{D98659EA-3D59-4F2E-A2CE-DEA45A76ED5B}" destId="{672B0A1A-B1E7-4607-A72B-EDA1B44ABC7B}" srcOrd="3" destOrd="0" presId="urn:microsoft.com/office/officeart/2018/2/layout/IconCircleList"/>
    <dgm:cxn modelId="{ED2EC409-2DC1-4C84-B8CB-F807045C6437}" type="presParOf" srcId="{28CE15D9-6CB0-414D-AD5E-5A5B812EC32F}" destId="{0BB7A44F-53C7-44A1-8EC2-1EA35DAF6A2F}" srcOrd="3" destOrd="0" presId="urn:microsoft.com/office/officeart/2018/2/layout/IconCircleList"/>
    <dgm:cxn modelId="{2DBA6229-6192-4B51-A71F-342C1C33BAB0}" type="presParOf" srcId="{28CE15D9-6CB0-414D-AD5E-5A5B812EC32F}" destId="{1223F7AB-BCDB-4284-B522-75C0E111DD55}" srcOrd="4" destOrd="0" presId="urn:microsoft.com/office/officeart/2018/2/layout/IconCircleList"/>
    <dgm:cxn modelId="{F668FAF2-1AA0-476F-8E46-5AA89F4EA300}" type="presParOf" srcId="{1223F7AB-BCDB-4284-B522-75C0E111DD55}" destId="{D126DE06-1AF3-4BBE-BBBB-F241836709C3}" srcOrd="0" destOrd="0" presId="urn:microsoft.com/office/officeart/2018/2/layout/IconCircleList"/>
    <dgm:cxn modelId="{1A1F870B-7EE8-4D86-B53D-26E469E4BF83}" type="presParOf" srcId="{1223F7AB-BCDB-4284-B522-75C0E111DD55}" destId="{98FFF69D-4A71-4A92-A739-5C9E89434AFF}" srcOrd="1" destOrd="0" presId="urn:microsoft.com/office/officeart/2018/2/layout/IconCircleList"/>
    <dgm:cxn modelId="{800DAD8F-8CD4-48E1-843D-6C85CC43B760}" type="presParOf" srcId="{1223F7AB-BCDB-4284-B522-75C0E111DD55}" destId="{D93C8DA1-A73B-44A1-8496-5CCA9E6A725C}" srcOrd="2" destOrd="0" presId="urn:microsoft.com/office/officeart/2018/2/layout/IconCircleList"/>
    <dgm:cxn modelId="{CED48562-2D1F-4305-B0CD-13E74037108D}" type="presParOf" srcId="{1223F7AB-BCDB-4284-B522-75C0E111DD55}" destId="{C94DD2BC-2965-4C47-BBBD-39BD6104945D}" srcOrd="3" destOrd="0" presId="urn:microsoft.com/office/officeart/2018/2/layout/IconCircleList"/>
    <dgm:cxn modelId="{FC01ACA4-2A96-44E2-8034-506C799A17C6}" type="presParOf" srcId="{28CE15D9-6CB0-414D-AD5E-5A5B812EC32F}" destId="{E20FB2EB-AC81-47A9-B831-A875C39356CE}" srcOrd="5" destOrd="0" presId="urn:microsoft.com/office/officeart/2018/2/layout/IconCircleList"/>
    <dgm:cxn modelId="{4796BE77-A597-40B0-B550-3A1E98B4A0EC}" type="presParOf" srcId="{28CE15D9-6CB0-414D-AD5E-5A5B812EC32F}" destId="{AE6D1F3B-15B7-47E0-B3FD-EB98A1C17D5C}" srcOrd="6" destOrd="0" presId="urn:microsoft.com/office/officeart/2018/2/layout/IconCircleList"/>
    <dgm:cxn modelId="{63680C8C-5322-445B-BD8B-A12B3EF11BB3}" type="presParOf" srcId="{AE6D1F3B-15B7-47E0-B3FD-EB98A1C17D5C}" destId="{BA33C984-4F43-407B-8447-1D212543EAC3}" srcOrd="0" destOrd="0" presId="urn:microsoft.com/office/officeart/2018/2/layout/IconCircleList"/>
    <dgm:cxn modelId="{61B7EFB5-A3B3-4411-B072-414C916F98BE}" type="presParOf" srcId="{AE6D1F3B-15B7-47E0-B3FD-EB98A1C17D5C}" destId="{06174E7A-BEBD-45AF-A99E-1C6F15F7A823}" srcOrd="1" destOrd="0" presId="urn:microsoft.com/office/officeart/2018/2/layout/IconCircleList"/>
    <dgm:cxn modelId="{4A48AAED-1C8B-4171-B0A8-58C9770FCE64}" type="presParOf" srcId="{AE6D1F3B-15B7-47E0-B3FD-EB98A1C17D5C}" destId="{048262AE-EF11-4D60-B3C7-B0A8D7584515}" srcOrd="2" destOrd="0" presId="urn:microsoft.com/office/officeart/2018/2/layout/IconCircleList"/>
    <dgm:cxn modelId="{D0099A78-5672-4B01-A4D0-D37B99FD0F2D}" type="presParOf" srcId="{AE6D1F3B-15B7-47E0-B3FD-EB98A1C17D5C}" destId="{61D929F2-8961-461F-84F2-87FA87392E19}" srcOrd="3" destOrd="0" presId="urn:microsoft.com/office/officeart/2018/2/layout/IconCircleList"/>
    <dgm:cxn modelId="{1BD18906-7ACF-4CDD-AD51-CDE9EDFF99F5}" type="presParOf" srcId="{28CE15D9-6CB0-414D-AD5E-5A5B812EC32F}" destId="{9240BE3D-3979-495B-968B-586C39F5191D}" srcOrd="7" destOrd="0" presId="urn:microsoft.com/office/officeart/2018/2/layout/IconCircleList"/>
    <dgm:cxn modelId="{906524ED-688C-445F-ABDF-38D4C25820AC}" type="presParOf" srcId="{28CE15D9-6CB0-414D-AD5E-5A5B812EC32F}" destId="{5745122F-E4D3-489D-A5DC-D97EE25A6FEE}" srcOrd="8" destOrd="0" presId="urn:microsoft.com/office/officeart/2018/2/layout/IconCircleList"/>
    <dgm:cxn modelId="{11553736-29A3-4E0A-87D5-51DE822BF189}" type="presParOf" srcId="{5745122F-E4D3-489D-A5DC-D97EE25A6FEE}" destId="{95539933-A5AB-4B7E-8AC1-A2F6F945E98F}" srcOrd="0" destOrd="0" presId="urn:microsoft.com/office/officeart/2018/2/layout/IconCircleList"/>
    <dgm:cxn modelId="{5310FBED-84AB-4005-89E3-B94ACE8FF754}" type="presParOf" srcId="{5745122F-E4D3-489D-A5DC-D97EE25A6FEE}" destId="{281FF3F2-CCC2-48DE-9CCF-00D4DBAAC22F}" srcOrd="1" destOrd="0" presId="urn:microsoft.com/office/officeart/2018/2/layout/IconCircleList"/>
    <dgm:cxn modelId="{5394BD54-73FC-4C26-B5F5-87B9729D72BA}" type="presParOf" srcId="{5745122F-E4D3-489D-A5DC-D97EE25A6FEE}" destId="{D7A9C5FB-DBA3-40BD-B727-08A7E586692D}" srcOrd="2" destOrd="0" presId="urn:microsoft.com/office/officeart/2018/2/layout/IconCircleList"/>
    <dgm:cxn modelId="{812D52DD-08A1-4823-9188-45FBCC7B7182}" type="presParOf" srcId="{5745122F-E4D3-489D-A5DC-D97EE25A6FEE}" destId="{D1CA0870-ED4A-4D2A-9EAD-9C41C6FBBCC0}" srcOrd="3" destOrd="0" presId="urn:microsoft.com/office/officeart/2018/2/layout/IconCircleList"/>
    <dgm:cxn modelId="{F4EBDFE4-8A0C-44A4-8469-1A46014D6C64}" type="presParOf" srcId="{28CE15D9-6CB0-414D-AD5E-5A5B812EC32F}" destId="{40655F85-9B8E-4F03-B37A-2A0A0596FF77}" srcOrd="9" destOrd="0" presId="urn:microsoft.com/office/officeart/2018/2/layout/IconCircleList"/>
    <dgm:cxn modelId="{769915A2-6207-4709-B5AD-8455AD47D30A}" type="presParOf" srcId="{28CE15D9-6CB0-414D-AD5E-5A5B812EC32F}" destId="{3675454E-4093-4B60-A2C8-B8876E0696AE}" srcOrd="10" destOrd="0" presId="urn:microsoft.com/office/officeart/2018/2/layout/IconCircleList"/>
    <dgm:cxn modelId="{6CC82CF6-ABF2-4BE8-86E8-4DD29DE2C890}" type="presParOf" srcId="{3675454E-4093-4B60-A2C8-B8876E0696AE}" destId="{362ADF45-A61D-47D7-A5D2-84836F884CD9}" srcOrd="0" destOrd="0" presId="urn:microsoft.com/office/officeart/2018/2/layout/IconCircleList"/>
    <dgm:cxn modelId="{0D0E377D-8425-468D-BEDA-0FB2D33153A4}" type="presParOf" srcId="{3675454E-4093-4B60-A2C8-B8876E0696AE}" destId="{6B8D95FE-DD99-4A0F-BE8A-56EA3DAB1C29}" srcOrd="1" destOrd="0" presId="urn:microsoft.com/office/officeart/2018/2/layout/IconCircleList"/>
    <dgm:cxn modelId="{8A62AECF-135D-4B26-8919-F8F2123B0137}" type="presParOf" srcId="{3675454E-4093-4B60-A2C8-B8876E0696AE}" destId="{6AD97913-9AFC-4828-9727-78607CB0B2B4}" srcOrd="2" destOrd="0" presId="urn:microsoft.com/office/officeart/2018/2/layout/IconCircleList"/>
    <dgm:cxn modelId="{9821F92F-A995-47DF-BF47-BB0B03C91BB8}" type="presParOf" srcId="{3675454E-4093-4B60-A2C8-B8876E0696AE}" destId="{597EEF91-5224-4F7B-9B68-E358D945C077}" srcOrd="3" destOrd="0" presId="urn:microsoft.com/office/officeart/2018/2/layout/IconCircleList"/>
    <dgm:cxn modelId="{BB483708-0943-439A-A654-5E18C8947E51}" type="presParOf" srcId="{28CE15D9-6CB0-414D-AD5E-5A5B812EC32F}" destId="{A0477AFC-23CE-43C9-B298-FA50F5C62AFC}" srcOrd="11" destOrd="0" presId="urn:microsoft.com/office/officeart/2018/2/layout/IconCircleList"/>
    <dgm:cxn modelId="{99C9DA40-1E46-42FD-A0F1-E0A87EFB5013}" type="presParOf" srcId="{28CE15D9-6CB0-414D-AD5E-5A5B812EC32F}" destId="{59509314-2CE6-47CC-B84D-ECBCA3433F15}" srcOrd="12" destOrd="0" presId="urn:microsoft.com/office/officeart/2018/2/layout/IconCircleList"/>
    <dgm:cxn modelId="{ACDEC301-096E-4A55-86D9-17ACE0F6B388}" type="presParOf" srcId="{59509314-2CE6-47CC-B84D-ECBCA3433F15}" destId="{2BE7214F-25C9-4E19-B714-EEA8C66BD526}" srcOrd="0" destOrd="0" presId="urn:microsoft.com/office/officeart/2018/2/layout/IconCircleList"/>
    <dgm:cxn modelId="{64CC99A3-DCA2-4509-A38E-6C4EC9DDBACD}" type="presParOf" srcId="{59509314-2CE6-47CC-B84D-ECBCA3433F15}" destId="{B39D6F0E-DE7F-4C74-9A18-0083888E8FE6}" srcOrd="1" destOrd="0" presId="urn:microsoft.com/office/officeart/2018/2/layout/IconCircleList"/>
    <dgm:cxn modelId="{0AEB5E39-B798-4177-8C8B-7F5AAEFDA1E3}" type="presParOf" srcId="{59509314-2CE6-47CC-B84D-ECBCA3433F15}" destId="{F1E744B3-C4CD-4CE3-9E7C-75DA3769EF6E}" srcOrd="2" destOrd="0" presId="urn:microsoft.com/office/officeart/2018/2/layout/IconCircleList"/>
    <dgm:cxn modelId="{D1320D4A-032D-4864-9791-3FAC67379DC5}" type="presParOf" srcId="{59509314-2CE6-47CC-B84D-ECBCA3433F15}" destId="{64DBF46E-188C-4C1C-B051-3147834269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BA0F-1E4B-45AE-BFFE-A57C36765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7F72AC-ECEB-4E41-85CB-1F73B8CF21D1}">
      <dgm:prSet/>
      <dgm:spPr/>
      <dgm:t>
        <a:bodyPr/>
        <a:lstStyle/>
        <a:p>
          <a:r>
            <a:rPr lang="en-US"/>
            <a:t>Letters</a:t>
          </a:r>
        </a:p>
      </dgm:t>
    </dgm:pt>
    <dgm:pt modelId="{8D859DD8-D9A6-41EE-942A-E443B62B2A3B}" type="parTrans" cxnId="{946DE26D-999E-4897-80E5-E172F0F3704A}">
      <dgm:prSet/>
      <dgm:spPr/>
      <dgm:t>
        <a:bodyPr/>
        <a:lstStyle/>
        <a:p>
          <a:endParaRPr lang="en-US"/>
        </a:p>
      </dgm:t>
    </dgm:pt>
    <dgm:pt modelId="{3DA8F1E8-951D-4A5C-BFAE-8B3C09F21467}" type="sibTrans" cxnId="{946DE26D-999E-4897-80E5-E172F0F3704A}">
      <dgm:prSet/>
      <dgm:spPr/>
      <dgm:t>
        <a:bodyPr/>
        <a:lstStyle/>
        <a:p>
          <a:endParaRPr lang="en-US"/>
        </a:p>
      </dgm:t>
    </dgm:pt>
    <dgm:pt modelId="{49C0BB7A-A87F-41BF-8540-4A51D9ADC114}">
      <dgm:prSet/>
      <dgm:spPr/>
      <dgm:t>
        <a:bodyPr/>
        <a:lstStyle/>
        <a:p>
          <a:r>
            <a:rPr lang="en-US"/>
            <a:t>Alphabets</a:t>
          </a:r>
        </a:p>
      </dgm:t>
    </dgm:pt>
    <dgm:pt modelId="{3F89F054-195B-45D3-BF42-7E0C265A9232}" type="parTrans" cxnId="{26E4C838-5390-432A-A5AC-D43BC62AF479}">
      <dgm:prSet/>
      <dgm:spPr/>
      <dgm:t>
        <a:bodyPr/>
        <a:lstStyle/>
        <a:p>
          <a:endParaRPr lang="en-US"/>
        </a:p>
      </dgm:t>
    </dgm:pt>
    <dgm:pt modelId="{D5DB97AD-C5D0-45BA-94B5-DD7E9423B77B}" type="sibTrans" cxnId="{26E4C838-5390-432A-A5AC-D43BC62AF479}">
      <dgm:prSet/>
      <dgm:spPr/>
      <dgm:t>
        <a:bodyPr/>
        <a:lstStyle/>
        <a:p>
          <a:endParaRPr lang="en-US"/>
        </a:p>
      </dgm:t>
    </dgm:pt>
    <dgm:pt modelId="{D0740C89-2E32-43DF-9A3D-9EDF13065AEC}">
      <dgm:prSet/>
      <dgm:spPr/>
      <dgm:t>
        <a:bodyPr/>
        <a:lstStyle/>
        <a:p>
          <a:r>
            <a:rPr lang="en-US"/>
            <a:t>String</a:t>
          </a:r>
        </a:p>
      </dgm:t>
    </dgm:pt>
    <dgm:pt modelId="{7634511F-0326-4F12-B529-4B257A39015A}" type="parTrans" cxnId="{35907903-7212-4033-AA02-2B944296A03D}">
      <dgm:prSet/>
      <dgm:spPr/>
      <dgm:t>
        <a:bodyPr/>
        <a:lstStyle/>
        <a:p>
          <a:endParaRPr lang="en-US"/>
        </a:p>
      </dgm:t>
    </dgm:pt>
    <dgm:pt modelId="{6FE8118A-92D7-42ED-9654-047E7CBAFC6B}" type="sibTrans" cxnId="{35907903-7212-4033-AA02-2B944296A03D}">
      <dgm:prSet/>
      <dgm:spPr/>
      <dgm:t>
        <a:bodyPr/>
        <a:lstStyle/>
        <a:p>
          <a:endParaRPr lang="en-US"/>
        </a:p>
      </dgm:t>
    </dgm:pt>
    <dgm:pt modelId="{1D746296-B7ED-4E9B-B94A-FE4A406886B0}">
      <dgm:prSet/>
      <dgm:spPr/>
      <dgm:t>
        <a:bodyPr/>
        <a:lstStyle/>
        <a:p>
          <a:r>
            <a:rPr lang="en-US"/>
            <a:t>Language</a:t>
          </a:r>
        </a:p>
      </dgm:t>
    </dgm:pt>
    <dgm:pt modelId="{FB9FEA4A-AE06-4CD9-8EC3-03E791A864B8}" type="parTrans" cxnId="{39012BB8-525C-49B6-A858-C25090445ED8}">
      <dgm:prSet/>
      <dgm:spPr/>
      <dgm:t>
        <a:bodyPr/>
        <a:lstStyle/>
        <a:p>
          <a:endParaRPr lang="en-US"/>
        </a:p>
      </dgm:t>
    </dgm:pt>
    <dgm:pt modelId="{D6BABE6A-F4DE-41F5-93D5-EFC3BCAE1304}" type="sibTrans" cxnId="{39012BB8-525C-49B6-A858-C25090445ED8}">
      <dgm:prSet/>
      <dgm:spPr/>
      <dgm:t>
        <a:bodyPr/>
        <a:lstStyle/>
        <a:p>
          <a:endParaRPr lang="en-US"/>
        </a:p>
      </dgm:t>
    </dgm:pt>
    <dgm:pt modelId="{553C6A76-D3DA-4558-8574-84D38F085860}">
      <dgm:prSet/>
      <dgm:spPr/>
      <dgm:t>
        <a:bodyPr/>
        <a:lstStyle/>
        <a:p>
          <a:r>
            <a:rPr lang="en-US"/>
            <a:t>Word</a:t>
          </a:r>
        </a:p>
      </dgm:t>
    </dgm:pt>
    <dgm:pt modelId="{F0191B3F-6F77-4447-8177-6D01A82850E9}" type="parTrans" cxnId="{5C3323E4-34EF-4876-BFAE-D06993B7FF00}">
      <dgm:prSet/>
      <dgm:spPr/>
      <dgm:t>
        <a:bodyPr/>
        <a:lstStyle/>
        <a:p>
          <a:endParaRPr lang="en-US"/>
        </a:p>
      </dgm:t>
    </dgm:pt>
    <dgm:pt modelId="{4F65FA94-C068-4C3B-8442-E5509F5FC80D}" type="sibTrans" cxnId="{5C3323E4-34EF-4876-BFAE-D06993B7FF00}">
      <dgm:prSet/>
      <dgm:spPr/>
      <dgm:t>
        <a:bodyPr/>
        <a:lstStyle/>
        <a:p>
          <a:endParaRPr lang="en-US"/>
        </a:p>
      </dgm:t>
    </dgm:pt>
    <dgm:pt modelId="{82C9FDF2-47D0-4C51-BCC8-00F9E4451583}">
      <dgm:prSet/>
      <dgm:spPr/>
      <dgm:t>
        <a:bodyPr/>
        <a:lstStyle/>
        <a:p>
          <a:r>
            <a:rPr lang="en-US"/>
            <a:t>Length of string</a:t>
          </a:r>
        </a:p>
      </dgm:t>
    </dgm:pt>
    <dgm:pt modelId="{32CD1BD9-CC10-4510-9BF5-8F10FCD1B037}" type="parTrans" cxnId="{3B86539B-6C5E-4FAC-93AA-97CE9503BED0}">
      <dgm:prSet/>
      <dgm:spPr/>
      <dgm:t>
        <a:bodyPr/>
        <a:lstStyle/>
        <a:p>
          <a:endParaRPr lang="en-US"/>
        </a:p>
      </dgm:t>
    </dgm:pt>
    <dgm:pt modelId="{0EDFBA1F-6A98-431F-A6B3-9B13BA2CD3D7}" type="sibTrans" cxnId="{3B86539B-6C5E-4FAC-93AA-97CE9503BED0}">
      <dgm:prSet/>
      <dgm:spPr/>
      <dgm:t>
        <a:bodyPr/>
        <a:lstStyle/>
        <a:p>
          <a:endParaRPr lang="en-US"/>
        </a:p>
      </dgm:t>
    </dgm:pt>
    <dgm:pt modelId="{D484CE48-16C2-4C86-A545-203FB491D924}">
      <dgm:prSet/>
      <dgm:spPr/>
      <dgm:t>
        <a:bodyPr/>
        <a:lstStyle/>
        <a:p>
          <a:r>
            <a:rPr lang="en-US"/>
            <a:t>Reverse of string</a:t>
          </a:r>
        </a:p>
      </dgm:t>
    </dgm:pt>
    <dgm:pt modelId="{F720D48A-2DEB-4F97-B46A-38AC574E4FE4}" type="parTrans" cxnId="{7FEBDA9E-2765-44C6-96E4-19EA9FF4A6E2}">
      <dgm:prSet/>
      <dgm:spPr/>
      <dgm:t>
        <a:bodyPr/>
        <a:lstStyle/>
        <a:p>
          <a:endParaRPr lang="en-US"/>
        </a:p>
      </dgm:t>
    </dgm:pt>
    <dgm:pt modelId="{5D76B92F-E2F1-405B-BE42-489A962A3B32}" type="sibTrans" cxnId="{7FEBDA9E-2765-44C6-96E4-19EA9FF4A6E2}">
      <dgm:prSet/>
      <dgm:spPr/>
      <dgm:t>
        <a:bodyPr/>
        <a:lstStyle/>
        <a:p>
          <a:endParaRPr lang="en-US"/>
        </a:p>
      </dgm:t>
    </dgm:pt>
    <dgm:pt modelId="{90F4FD80-DDD7-4CC0-BFBF-DF7B6392589D}">
      <dgm:prSet/>
      <dgm:spPr/>
      <dgm:t>
        <a:bodyPr/>
        <a:lstStyle/>
        <a:p>
          <a:r>
            <a:rPr lang="en-US"/>
            <a:t>EMPTY STRING or NULL STRING</a:t>
          </a:r>
        </a:p>
      </dgm:t>
    </dgm:pt>
    <dgm:pt modelId="{20B8C6F0-F81E-4027-8DAF-56F260DE5D5C}" type="parTrans" cxnId="{6BB8E244-7AAA-46F4-9BB5-48B83E538217}">
      <dgm:prSet/>
      <dgm:spPr/>
      <dgm:t>
        <a:bodyPr/>
        <a:lstStyle/>
        <a:p>
          <a:endParaRPr lang="en-US"/>
        </a:p>
      </dgm:t>
    </dgm:pt>
    <dgm:pt modelId="{E8C9CA18-77A7-49DB-A5A7-22BD6A788B72}" type="sibTrans" cxnId="{6BB8E244-7AAA-46F4-9BB5-48B83E538217}">
      <dgm:prSet/>
      <dgm:spPr/>
      <dgm:t>
        <a:bodyPr/>
        <a:lstStyle/>
        <a:p>
          <a:endParaRPr lang="en-US"/>
        </a:p>
      </dgm:t>
    </dgm:pt>
    <dgm:pt modelId="{72561FD4-4F3C-470E-92F9-E4E7290D44FA}" type="pres">
      <dgm:prSet presAssocID="{BF7CBA0F-1E4B-45AE-BFFE-A57C36765532}" presName="root" presStyleCnt="0">
        <dgm:presLayoutVars>
          <dgm:dir/>
          <dgm:resizeHandles val="exact"/>
        </dgm:presLayoutVars>
      </dgm:prSet>
      <dgm:spPr/>
    </dgm:pt>
    <dgm:pt modelId="{B9080E1A-3EF8-4A4A-98B2-0652F19402CD}" type="pres">
      <dgm:prSet presAssocID="{2C7F72AC-ECEB-4E41-85CB-1F73B8CF21D1}" presName="compNode" presStyleCnt="0"/>
      <dgm:spPr/>
    </dgm:pt>
    <dgm:pt modelId="{7266F309-7085-41DF-8B79-FBFF9DBAB95D}" type="pres">
      <dgm:prSet presAssocID="{2C7F72AC-ECEB-4E41-85CB-1F73B8CF21D1}" presName="bgRect" presStyleLbl="bgShp" presStyleIdx="0" presStyleCnt="8"/>
      <dgm:spPr/>
    </dgm:pt>
    <dgm:pt modelId="{0E5B064D-506B-4C0B-AE5F-D162C0F89DE9}" type="pres">
      <dgm:prSet presAssocID="{2C7F72AC-ECEB-4E41-85CB-1F73B8CF21D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60CA38D8-367F-481A-A7BE-2333B4513198}" type="pres">
      <dgm:prSet presAssocID="{2C7F72AC-ECEB-4E41-85CB-1F73B8CF21D1}" presName="spaceRect" presStyleCnt="0"/>
      <dgm:spPr/>
    </dgm:pt>
    <dgm:pt modelId="{360AA759-40AB-4BAD-BE02-92D9DB40DA8D}" type="pres">
      <dgm:prSet presAssocID="{2C7F72AC-ECEB-4E41-85CB-1F73B8CF21D1}" presName="parTx" presStyleLbl="revTx" presStyleIdx="0" presStyleCnt="8">
        <dgm:presLayoutVars>
          <dgm:chMax val="0"/>
          <dgm:chPref val="0"/>
        </dgm:presLayoutVars>
      </dgm:prSet>
      <dgm:spPr/>
    </dgm:pt>
    <dgm:pt modelId="{4F83B327-E804-4E7E-B81C-810EB621BFC2}" type="pres">
      <dgm:prSet presAssocID="{3DA8F1E8-951D-4A5C-BFAE-8B3C09F21467}" presName="sibTrans" presStyleCnt="0"/>
      <dgm:spPr/>
    </dgm:pt>
    <dgm:pt modelId="{CC515803-86A2-48B5-9FCC-60AEC268DF71}" type="pres">
      <dgm:prSet presAssocID="{49C0BB7A-A87F-41BF-8540-4A51D9ADC114}" presName="compNode" presStyleCnt="0"/>
      <dgm:spPr/>
    </dgm:pt>
    <dgm:pt modelId="{2E66F95B-E061-49A0-AF35-8CB97CEFDCCF}" type="pres">
      <dgm:prSet presAssocID="{49C0BB7A-A87F-41BF-8540-4A51D9ADC114}" presName="bgRect" presStyleLbl="bgShp" presStyleIdx="1" presStyleCnt="8"/>
      <dgm:spPr/>
    </dgm:pt>
    <dgm:pt modelId="{1D3559A8-8A3A-40F8-9382-FF6A816005EA}" type="pres">
      <dgm:prSet presAssocID="{49C0BB7A-A87F-41BF-8540-4A51D9ADC11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80F8D32-31C4-4708-BB78-9FD6CBE0963A}" type="pres">
      <dgm:prSet presAssocID="{49C0BB7A-A87F-41BF-8540-4A51D9ADC114}" presName="spaceRect" presStyleCnt="0"/>
      <dgm:spPr/>
    </dgm:pt>
    <dgm:pt modelId="{A9486C08-96A2-4E44-9F9F-E05F327114F1}" type="pres">
      <dgm:prSet presAssocID="{49C0BB7A-A87F-41BF-8540-4A51D9ADC114}" presName="parTx" presStyleLbl="revTx" presStyleIdx="1" presStyleCnt="8">
        <dgm:presLayoutVars>
          <dgm:chMax val="0"/>
          <dgm:chPref val="0"/>
        </dgm:presLayoutVars>
      </dgm:prSet>
      <dgm:spPr/>
    </dgm:pt>
    <dgm:pt modelId="{3CE98D0D-A576-4624-B19F-4DB99CD6F889}" type="pres">
      <dgm:prSet presAssocID="{D5DB97AD-C5D0-45BA-94B5-DD7E9423B77B}" presName="sibTrans" presStyleCnt="0"/>
      <dgm:spPr/>
    </dgm:pt>
    <dgm:pt modelId="{88143BA9-1F03-4543-B979-9B8CAD29BF0A}" type="pres">
      <dgm:prSet presAssocID="{D0740C89-2E32-43DF-9A3D-9EDF13065AEC}" presName="compNode" presStyleCnt="0"/>
      <dgm:spPr/>
    </dgm:pt>
    <dgm:pt modelId="{97EA4CBE-608E-47BD-94D3-8C39A008F1AD}" type="pres">
      <dgm:prSet presAssocID="{D0740C89-2E32-43DF-9A3D-9EDF13065AEC}" presName="bgRect" presStyleLbl="bgShp" presStyleIdx="2" presStyleCnt="8"/>
      <dgm:spPr/>
    </dgm:pt>
    <dgm:pt modelId="{C8DEC30E-950C-4BA9-B230-6413DAF5ED27}" type="pres">
      <dgm:prSet presAssocID="{D0740C89-2E32-43DF-9A3D-9EDF13065AE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3383A8A5-76D6-4311-9520-A96D2BFEBB81}" type="pres">
      <dgm:prSet presAssocID="{D0740C89-2E32-43DF-9A3D-9EDF13065AEC}" presName="spaceRect" presStyleCnt="0"/>
      <dgm:spPr/>
    </dgm:pt>
    <dgm:pt modelId="{4C6D5926-6D00-4325-91D7-4DB7D33F4277}" type="pres">
      <dgm:prSet presAssocID="{D0740C89-2E32-43DF-9A3D-9EDF13065AEC}" presName="parTx" presStyleLbl="revTx" presStyleIdx="2" presStyleCnt="8">
        <dgm:presLayoutVars>
          <dgm:chMax val="0"/>
          <dgm:chPref val="0"/>
        </dgm:presLayoutVars>
      </dgm:prSet>
      <dgm:spPr/>
    </dgm:pt>
    <dgm:pt modelId="{B76168B6-CE51-4E45-B758-5767137525EA}" type="pres">
      <dgm:prSet presAssocID="{6FE8118A-92D7-42ED-9654-047E7CBAFC6B}" presName="sibTrans" presStyleCnt="0"/>
      <dgm:spPr/>
    </dgm:pt>
    <dgm:pt modelId="{E35D3C1C-F9E1-49D6-BC22-F2724401EABB}" type="pres">
      <dgm:prSet presAssocID="{1D746296-B7ED-4E9B-B94A-FE4A406886B0}" presName="compNode" presStyleCnt="0"/>
      <dgm:spPr/>
    </dgm:pt>
    <dgm:pt modelId="{BBC4F47B-62A1-4788-8C61-5AB2EA0674B8}" type="pres">
      <dgm:prSet presAssocID="{1D746296-B7ED-4E9B-B94A-FE4A406886B0}" presName="bgRect" presStyleLbl="bgShp" presStyleIdx="3" presStyleCnt="8"/>
      <dgm:spPr/>
    </dgm:pt>
    <dgm:pt modelId="{447B8E05-DA06-4420-A4C8-162C885BEA84}" type="pres">
      <dgm:prSet presAssocID="{1D746296-B7ED-4E9B-B94A-FE4A406886B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ED7DFAF4-0CB8-4088-B5CC-BD3E31F5D799}" type="pres">
      <dgm:prSet presAssocID="{1D746296-B7ED-4E9B-B94A-FE4A406886B0}" presName="spaceRect" presStyleCnt="0"/>
      <dgm:spPr/>
    </dgm:pt>
    <dgm:pt modelId="{9A88BCA2-232F-40F8-994F-3CCBBE5F7811}" type="pres">
      <dgm:prSet presAssocID="{1D746296-B7ED-4E9B-B94A-FE4A406886B0}" presName="parTx" presStyleLbl="revTx" presStyleIdx="3" presStyleCnt="8">
        <dgm:presLayoutVars>
          <dgm:chMax val="0"/>
          <dgm:chPref val="0"/>
        </dgm:presLayoutVars>
      </dgm:prSet>
      <dgm:spPr/>
    </dgm:pt>
    <dgm:pt modelId="{720C2D5A-E5B7-4587-ABB3-61C09659434D}" type="pres">
      <dgm:prSet presAssocID="{D6BABE6A-F4DE-41F5-93D5-EFC3BCAE1304}" presName="sibTrans" presStyleCnt="0"/>
      <dgm:spPr/>
    </dgm:pt>
    <dgm:pt modelId="{E230C44F-E632-4293-AA8E-6275FD37B190}" type="pres">
      <dgm:prSet presAssocID="{553C6A76-D3DA-4558-8574-84D38F085860}" presName="compNode" presStyleCnt="0"/>
      <dgm:spPr/>
    </dgm:pt>
    <dgm:pt modelId="{B2DD8F85-C3B6-4AFE-B99C-54DB8BDD5F43}" type="pres">
      <dgm:prSet presAssocID="{553C6A76-D3DA-4558-8574-84D38F085860}" presName="bgRect" presStyleLbl="bgShp" presStyleIdx="4" presStyleCnt="8"/>
      <dgm:spPr/>
    </dgm:pt>
    <dgm:pt modelId="{DC4B1B03-D8FA-41A8-8264-2E4A818AB590}" type="pres">
      <dgm:prSet presAssocID="{553C6A76-D3DA-4558-8574-84D38F08586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log1"/>
        </a:ext>
      </dgm:extLst>
    </dgm:pt>
    <dgm:pt modelId="{823A5B78-1515-4DF6-85F8-1599895AA08A}" type="pres">
      <dgm:prSet presAssocID="{553C6A76-D3DA-4558-8574-84D38F085860}" presName="spaceRect" presStyleCnt="0"/>
      <dgm:spPr/>
    </dgm:pt>
    <dgm:pt modelId="{3B154A6B-F596-4F96-AA59-48862A1C2DA9}" type="pres">
      <dgm:prSet presAssocID="{553C6A76-D3DA-4558-8574-84D38F085860}" presName="parTx" presStyleLbl="revTx" presStyleIdx="4" presStyleCnt="8">
        <dgm:presLayoutVars>
          <dgm:chMax val="0"/>
          <dgm:chPref val="0"/>
        </dgm:presLayoutVars>
      </dgm:prSet>
      <dgm:spPr/>
    </dgm:pt>
    <dgm:pt modelId="{8A8E7048-35B4-480C-8B95-3EFF174183A6}" type="pres">
      <dgm:prSet presAssocID="{4F65FA94-C068-4C3B-8442-E5509F5FC80D}" presName="sibTrans" presStyleCnt="0"/>
      <dgm:spPr/>
    </dgm:pt>
    <dgm:pt modelId="{C47B5A16-1CA3-421D-B8A2-6B2152073E46}" type="pres">
      <dgm:prSet presAssocID="{82C9FDF2-47D0-4C51-BCC8-00F9E4451583}" presName="compNode" presStyleCnt="0"/>
      <dgm:spPr/>
    </dgm:pt>
    <dgm:pt modelId="{49B3F636-1706-41F4-82CE-E73D0A2FF1C3}" type="pres">
      <dgm:prSet presAssocID="{82C9FDF2-47D0-4C51-BCC8-00F9E4451583}" presName="bgRect" presStyleLbl="bgShp" presStyleIdx="5" presStyleCnt="8"/>
      <dgm:spPr/>
    </dgm:pt>
    <dgm:pt modelId="{BCFBF263-E918-4249-9F87-994BE7FEA643}" type="pres">
      <dgm:prSet presAssocID="{82C9FDF2-47D0-4C51-BCC8-00F9E445158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uitar"/>
        </a:ext>
      </dgm:extLst>
    </dgm:pt>
    <dgm:pt modelId="{A1260B83-E45E-4FF2-B531-65FC72622771}" type="pres">
      <dgm:prSet presAssocID="{82C9FDF2-47D0-4C51-BCC8-00F9E4451583}" presName="spaceRect" presStyleCnt="0"/>
      <dgm:spPr/>
    </dgm:pt>
    <dgm:pt modelId="{38B285F0-2A57-4AFF-B870-E4AA7F5F338C}" type="pres">
      <dgm:prSet presAssocID="{82C9FDF2-47D0-4C51-BCC8-00F9E4451583}" presName="parTx" presStyleLbl="revTx" presStyleIdx="5" presStyleCnt="8">
        <dgm:presLayoutVars>
          <dgm:chMax val="0"/>
          <dgm:chPref val="0"/>
        </dgm:presLayoutVars>
      </dgm:prSet>
      <dgm:spPr/>
    </dgm:pt>
    <dgm:pt modelId="{51C9AAA6-355A-4634-8CE7-413D758C0CD7}" type="pres">
      <dgm:prSet presAssocID="{0EDFBA1F-6A98-431F-A6B3-9B13BA2CD3D7}" presName="sibTrans" presStyleCnt="0"/>
      <dgm:spPr/>
    </dgm:pt>
    <dgm:pt modelId="{93109F50-46F0-44D4-97C5-4CBDCA261302}" type="pres">
      <dgm:prSet presAssocID="{D484CE48-16C2-4C86-A545-203FB491D924}" presName="compNode" presStyleCnt="0"/>
      <dgm:spPr/>
    </dgm:pt>
    <dgm:pt modelId="{ABCC5ADF-1850-414F-A682-47B9884C1890}" type="pres">
      <dgm:prSet presAssocID="{D484CE48-16C2-4C86-A545-203FB491D924}" presName="bgRect" presStyleLbl="bgShp" presStyleIdx="6" presStyleCnt="8"/>
      <dgm:spPr/>
    </dgm:pt>
    <dgm:pt modelId="{D062E056-D978-4297-AB8F-98282E5C690A}" type="pres">
      <dgm:prSet presAssocID="{D484CE48-16C2-4C86-A545-203FB491D9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A86E951F-DB1F-4541-A7DF-82DA69D3F495}" type="pres">
      <dgm:prSet presAssocID="{D484CE48-16C2-4C86-A545-203FB491D924}" presName="spaceRect" presStyleCnt="0"/>
      <dgm:spPr/>
    </dgm:pt>
    <dgm:pt modelId="{35A3FF63-CC69-462B-807B-8556CC28BA80}" type="pres">
      <dgm:prSet presAssocID="{D484CE48-16C2-4C86-A545-203FB491D924}" presName="parTx" presStyleLbl="revTx" presStyleIdx="6" presStyleCnt="8">
        <dgm:presLayoutVars>
          <dgm:chMax val="0"/>
          <dgm:chPref val="0"/>
        </dgm:presLayoutVars>
      </dgm:prSet>
      <dgm:spPr/>
    </dgm:pt>
    <dgm:pt modelId="{69705D73-EAE0-460E-9332-E23C695B76E2}" type="pres">
      <dgm:prSet presAssocID="{5D76B92F-E2F1-405B-BE42-489A962A3B32}" presName="sibTrans" presStyleCnt="0"/>
      <dgm:spPr/>
    </dgm:pt>
    <dgm:pt modelId="{91075380-25F2-4F70-A427-D6E76EE6A0AB}" type="pres">
      <dgm:prSet presAssocID="{90F4FD80-DDD7-4CC0-BFBF-DF7B6392589D}" presName="compNode" presStyleCnt="0"/>
      <dgm:spPr/>
    </dgm:pt>
    <dgm:pt modelId="{3913E88D-0350-4707-B40B-BF255D43C4EE}" type="pres">
      <dgm:prSet presAssocID="{90F4FD80-DDD7-4CC0-BFBF-DF7B6392589D}" presName="bgRect" presStyleLbl="bgShp" presStyleIdx="7" presStyleCnt="8"/>
      <dgm:spPr/>
    </dgm:pt>
    <dgm:pt modelId="{C0E64AA0-4EC6-4005-81C9-21CBDC56DA75}" type="pres">
      <dgm:prSet presAssocID="{90F4FD80-DDD7-4CC0-BFBF-DF7B6392589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7AF45E2-70C8-4A52-82A7-154630E3F988}" type="pres">
      <dgm:prSet presAssocID="{90F4FD80-DDD7-4CC0-BFBF-DF7B6392589D}" presName="spaceRect" presStyleCnt="0"/>
      <dgm:spPr/>
    </dgm:pt>
    <dgm:pt modelId="{D7021ACB-7E16-498C-854E-959EB3401604}" type="pres">
      <dgm:prSet presAssocID="{90F4FD80-DDD7-4CC0-BFBF-DF7B6392589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1969802-4988-48FB-9247-F5E2AD0A17BC}" type="presOf" srcId="{1D746296-B7ED-4E9B-B94A-FE4A406886B0}" destId="{9A88BCA2-232F-40F8-994F-3CCBBE5F7811}" srcOrd="0" destOrd="0" presId="urn:microsoft.com/office/officeart/2018/2/layout/IconVerticalSolidList"/>
    <dgm:cxn modelId="{35907903-7212-4033-AA02-2B944296A03D}" srcId="{BF7CBA0F-1E4B-45AE-BFFE-A57C36765532}" destId="{D0740C89-2E32-43DF-9A3D-9EDF13065AEC}" srcOrd="2" destOrd="0" parTransId="{7634511F-0326-4F12-B529-4B257A39015A}" sibTransId="{6FE8118A-92D7-42ED-9654-047E7CBAFC6B}"/>
    <dgm:cxn modelId="{5194A217-93F3-4170-9D48-3C6144BD3257}" type="presOf" srcId="{49C0BB7A-A87F-41BF-8540-4A51D9ADC114}" destId="{A9486C08-96A2-4E44-9F9F-E05F327114F1}" srcOrd="0" destOrd="0" presId="urn:microsoft.com/office/officeart/2018/2/layout/IconVerticalSolidList"/>
    <dgm:cxn modelId="{2B911C34-10C4-418E-8273-30A5EEE1844B}" type="presOf" srcId="{BF7CBA0F-1E4B-45AE-BFFE-A57C36765532}" destId="{72561FD4-4F3C-470E-92F9-E4E7290D44FA}" srcOrd="0" destOrd="0" presId="urn:microsoft.com/office/officeart/2018/2/layout/IconVerticalSolidList"/>
    <dgm:cxn modelId="{26E4C838-5390-432A-A5AC-D43BC62AF479}" srcId="{BF7CBA0F-1E4B-45AE-BFFE-A57C36765532}" destId="{49C0BB7A-A87F-41BF-8540-4A51D9ADC114}" srcOrd="1" destOrd="0" parTransId="{3F89F054-195B-45D3-BF42-7E0C265A9232}" sibTransId="{D5DB97AD-C5D0-45BA-94B5-DD7E9423B77B}"/>
    <dgm:cxn modelId="{6BB8E244-7AAA-46F4-9BB5-48B83E538217}" srcId="{BF7CBA0F-1E4B-45AE-BFFE-A57C36765532}" destId="{90F4FD80-DDD7-4CC0-BFBF-DF7B6392589D}" srcOrd="7" destOrd="0" parTransId="{20B8C6F0-F81E-4027-8DAF-56F260DE5D5C}" sibTransId="{E8C9CA18-77A7-49DB-A5A7-22BD6A788B72}"/>
    <dgm:cxn modelId="{66D4D86B-A4BA-4118-B8FE-51A700CA3879}" type="presOf" srcId="{553C6A76-D3DA-4558-8574-84D38F085860}" destId="{3B154A6B-F596-4F96-AA59-48862A1C2DA9}" srcOrd="0" destOrd="0" presId="urn:microsoft.com/office/officeart/2018/2/layout/IconVerticalSolidList"/>
    <dgm:cxn modelId="{946DE26D-999E-4897-80E5-E172F0F3704A}" srcId="{BF7CBA0F-1E4B-45AE-BFFE-A57C36765532}" destId="{2C7F72AC-ECEB-4E41-85CB-1F73B8CF21D1}" srcOrd="0" destOrd="0" parTransId="{8D859DD8-D9A6-41EE-942A-E443B62B2A3B}" sibTransId="{3DA8F1E8-951D-4A5C-BFAE-8B3C09F21467}"/>
    <dgm:cxn modelId="{80EEEA6E-CCDA-440F-81A2-EC6F45F614C1}" type="presOf" srcId="{82C9FDF2-47D0-4C51-BCC8-00F9E4451583}" destId="{38B285F0-2A57-4AFF-B870-E4AA7F5F338C}" srcOrd="0" destOrd="0" presId="urn:microsoft.com/office/officeart/2018/2/layout/IconVerticalSolidList"/>
    <dgm:cxn modelId="{BF5C947A-1B33-44C5-BA7D-AE23F5A32F77}" type="presOf" srcId="{90F4FD80-DDD7-4CC0-BFBF-DF7B6392589D}" destId="{D7021ACB-7E16-498C-854E-959EB3401604}" srcOrd="0" destOrd="0" presId="urn:microsoft.com/office/officeart/2018/2/layout/IconVerticalSolidList"/>
    <dgm:cxn modelId="{3B86539B-6C5E-4FAC-93AA-97CE9503BED0}" srcId="{BF7CBA0F-1E4B-45AE-BFFE-A57C36765532}" destId="{82C9FDF2-47D0-4C51-BCC8-00F9E4451583}" srcOrd="5" destOrd="0" parTransId="{32CD1BD9-CC10-4510-9BF5-8F10FCD1B037}" sibTransId="{0EDFBA1F-6A98-431F-A6B3-9B13BA2CD3D7}"/>
    <dgm:cxn modelId="{7FEBDA9E-2765-44C6-96E4-19EA9FF4A6E2}" srcId="{BF7CBA0F-1E4B-45AE-BFFE-A57C36765532}" destId="{D484CE48-16C2-4C86-A545-203FB491D924}" srcOrd="6" destOrd="0" parTransId="{F720D48A-2DEB-4F97-B46A-38AC574E4FE4}" sibTransId="{5D76B92F-E2F1-405B-BE42-489A962A3B32}"/>
    <dgm:cxn modelId="{39012BB8-525C-49B6-A858-C25090445ED8}" srcId="{BF7CBA0F-1E4B-45AE-BFFE-A57C36765532}" destId="{1D746296-B7ED-4E9B-B94A-FE4A406886B0}" srcOrd="3" destOrd="0" parTransId="{FB9FEA4A-AE06-4CD9-8EC3-03E791A864B8}" sibTransId="{D6BABE6A-F4DE-41F5-93D5-EFC3BCAE1304}"/>
    <dgm:cxn modelId="{A9628ABE-0D1D-4368-B09E-70CC425DDC11}" type="presOf" srcId="{D0740C89-2E32-43DF-9A3D-9EDF13065AEC}" destId="{4C6D5926-6D00-4325-91D7-4DB7D33F4277}" srcOrd="0" destOrd="0" presId="urn:microsoft.com/office/officeart/2018/2/layout/IconVerticalSolidList"/>
    <dgm:cxn modelId="{5C3323E4-34EF-4876-BFAE-D06993B7FF00}" srcId="{BF7CBA0F-1E4B-45AE-BFFE-A57C36765532}" destId="{553C6A76-D3DA-4558-8574-84D38F085860}" srcOrd="4" destOrd="0" parTransId="{F0191B3F-6F77-4447-8177-6D01A82850E9}" sibTransId="{4F65FA94-C068-4C3B-8442-E5509F5FC80D}"/>
    <dgm:cxn modelId="{D61078E5-1655-4ABB-9A17-18029FE6FE76}" type="presOf" srcId="{2C7F72AC-ECEB-4E41-85CB-1F73B8CF21D1}" destId="{360AA759-40AB-4BAD-BE02-92D9DB40DA8D}" srcOrd="0" destOrd="0" presId="urn:microsoft.com/office/officeart/2018/2/layout/IconVerticalSolidList"/>
    <dgm:cxn modelId="{FC1DA7F6-E3F0-476B-809C-185E323D4DC1}" type="presOf" srcId="{D484CE48-16C2-4C86-A545-203FB491D924}" destId="{35A3FF63-CC69-462B-807B-8556CC28BA80}" srcOrd="0" destOrd="0" presId="urn:microsoft.com/office/officeart/2018/2/layout/IconVerticalSolidList"/>
    <dgm:cxn modelId="{6775AAA1-7265-4574-9055-4AFA5D702A82}" type="presParOf" srcId="{72561FD4-4F3C-470E-92F9-E4E7290D44FA}" destId="{B9080E1A-3EF8-4A4A-98B2-0652F19402CD}" srcOrd="0" destOrd="0" presId="urn:microsoft.com/office/officeart/2018/2/layout/IconVerticalSolidList"/>
    <dgm:cxn modelId="{33AC7454-406E-45DE-BBC6-79D9C79CA645}" type="presParOf" srcId="{B9080E1A-3EF8-4A4A-98B2-0652F19402CD}" destId="{7266F309-7085-41DF-8B79-FBFF9DBAB95D}" srcOrd="0" destOrd="0" presId="urn:microsoft.com/office/officeart/2018/2/layout/IconVerticalSolidList"/>
    <dgm:cxn modelId="{C61D4E25-3F46-4A19-A99F-ECC50C1C4556}" type="presParOf" srcId="{B9080E1A-3EF8-4A4A-98B2-0652F19402CD}" destId="{0E5B064D-506B-4C0B-AE5F-D162C0F89DE9}" srcOrd="1" destOrd="0" presId="urn:microsoft.com/office/officeart/2018/2/layout/IconVerticalSolidList"/>
    <dgm:cxn modelId="{4C8C29AE-26A9-4118-A09A-5E551B6783DD}" type="presParOf" srcId="{B9080E1A-3EF8-4A4A-98B2-0652F19402CD}" destId="{60CA38D8-367F-481A-A7BE-2333B4513198}" srcOrd="2" destOrd="0" presId="urn:microsoft.com/office/officeart/2018/2/layout/IconVerticalSolidList"/>
    <dgm:cxn modelId="{BFDF12B1-2BCE-4D70-95C9-A425AD5735FB}" type="presParOf" srcId="{B9080E1A-3EF8-4A4A-98B2-0652F19402CD}" destId="{360AA759-40AB-4BAD-BE02-92D9DB40DA8D}" srcOrd="3" destOrd="0" presId="urn:microsoft.com/office/officeart/2018/2/layout/IconVerticalSolidList"/>
    <dgm:cxn modelId="{A59DA9F2-C037-49D0-BB20-EEA3B0339A41}" type="presParOf" srcId="{72561FD4-4F3C-470E-92F9-E4E7290D44FA}" destId="{4F83B327-E804-4E7E-B81C-810EB621BFC2}" srcOrd="1" destOrd="0" presId="urn:microsoft.com/office/officeart/2018/2/layout/IconVerticalSolidList"/>
    <dgm:cxn modelId="{CDF5D157-9125-4FE0-9F5A-191A11AAC645}" type="presParOf" srcId="{72561FD4-4F3C-470E-92F9-E4E7290D44FA}" destId="{CC515803-86A2-48B5-9FCC-60AEC268DF71}" srcOrd="2" destOrd="0" presId="urn:microsoft.com/office/officeart/2018/2/layout/IconVerticalSolidList"/>
    <dgm:cxn modelId="{59739348-2C63-44C8-9039-4D2E59BE00D7}" type="presParOf" srcId="{CC515803-86A2-48B5-9FCC-60AEC268DF71}" destId="{2E66F95B-E061-49A0-AF35-8CB97CEFDCCF}" srcOrd="0" destOrd="0" presId="urn:microsoft.com/office/officeart/2018/2/layout/IconVerticalSolidList"/>
    <dgm:cxn modelId="{1E8F322A-C55C-4382-8907-3FFBFF0A3C53}" type="presParOf" srcId="{CC515803-86A2-48B5-9FCC-60AEC268DF71}" destId="{1D3559A8-8A3A-40F8-9382-FF6A816005EA}" srcOrd="1" destOrd="0" presId="urn:microsoft.com/office/officeart/2018/2/layout/IconVerticalSolidList"/>
    <dgm:cxn modelId="{5382FA91-FB72-4A26-AC1E-07F8394CB636}" type="presParOf" srcId="{CC515803-86A2-48B5-9FCC-60AEC268DF71}" destId="{480F8D32-31C4-4708-BB78-9FD6CBE0963A}" srcOrd="2" destOrd="0" presId="urn:microsoft.com/office/officeart/2018/2/layout/IconVerticalSolidList"/>
    <dgm:cxn modelId="{67C35D10-DA44-4120-A49F-5C71523DB771}" type="presParOf" srcId="{CC515803-86A2-48B5-9FCC-60AEC268DF71}" destId="{A9486C08-96A2-4E44-9F9F-E05F327114F1}" srcOrd="3" destOrd="0" presId="urn:microsoft.com/office/officeart/2018/2/layout/IconVerticalSolidList"/>
    <dgm:cxn modelId="{0AB5AC0E-D57E-4200-AA23-7E53AD4D0A26}" type="presParOf" srcId="{72561FD4-4F3C-470E-92F9-E4E7290D44FA}" destId="{3CE98D0D-A576-4624-B19F-4DB99CD6F889}" srcOrd="3" destOrd="0" presId="urn:microsoft.com/office/officeart/2018/2/layout/IconVerticalSolidList"/>
    <dgm:cxn modelId="{F99B5D4D-7412-4D3B-A00D-E4139CA23573}" type="presParOf" srcId="{72561FD4-4F3C-470E-92F9-E4E7290D44FA}" destId="{88143BA9-1F03-4543-B979-9B8CAD29BF0A}" srcOrd="4" destOrd="0" presId="urn:microsoft.com/office/officeart/2018/2/layout/IconVerticalSolidList"/>
    <dgm:cxn modelId="{3EEF49CB-57DD-420A-90CB-E0B6E06D4C07}" type="presParOf" srcId="{88143BA9-1F03-4543-B979-9B8CAD29BF0A}" destId="{97EA4CBE-608E-47BD-94D3-8C39A008F1AD}" srcOrd="0" destOrd="0" presId="urn:microsoft.com/office/officeart/2018/2/layout/IconVerticalSolidList"/>
    <dgm:cxn modelId="{BD8A0BD8-385E-4ED6-BC47-0E46BEFCF67B}" type="presParOf" srcId="{88143BA9-1F03-4543-B979-9B8CAD29BF0A}" destId="{C8DEC30E-950C-4BA9-B230-6413DAF5ED27}" srcOrd="1" destOrd="0" presId="urn:microsoft.com/office/officeart/2018/2/layout/IconVerticalSolidList"/>
    <dgm:cxn modelId="{998BCA9D-74BD-4A00-9059-0A0E89235413}" type="presParOf" srcId="{88143BA9-1F03-4543-B979-9B8CAD29BF0A}" destId="{3383A8A5-76D6-4311-9520-A96D2BFEBB81}" srcOrd="2" destOrd="0" presId="urn:microsoft.com/office/officeart/2018/2/layout/IconVerticalSolidList"/>
    <dgm:cxn modelId="{54481084-1CC2-4D45-939D-79B4990C4888}" type="presParOf" srcId="{88143BA9-1F03-4543-B979-9B8CAD29BF0A}" destId="{4C6D5926-6D00-4325-91D7-4DB7D33F4277}" srcOrd="3" destOrd="0" presId="urn:microsoft.com/office/officeart/2018/2/layout/IconVerticalSolidList"/>
    <dgm:cxn modelId="{EA97BECA-524D-4737-AD66-B6448B008859}" type="presParOf" srcId="{72561FD4-4F3C-470E-92F9-E4E7290D44FA}" destId="{B76168B6-CE51-4E45-B758-5767137525EA}" srcOrd="5" destOrd="0" presId="urn:microsoft.com/office/officeart/2018/2/layout/IconVerticalSolidList"/>
    <dgm:cxn modelId="{B71BC5B4-5571-4486-B259-84C0359ABF37}" type="presParOf" srcId="{72561FD4-4F3C-470E-92F9-E4E7290D44FA}" destId="{E35D3C1C-F9E1-49D6-BC22-F2724401EABB}" srcOrd="6" destOrd="0" presId="urn:microsoft.com/office/officeart/2018/2/layout/IconVerticalSolidList"/>
    <dgm:cxn modelId="{6132D02C-2877-4525-95D3-2BF2820B482B}" type="presParOf" srcId="{E35D3C1C-F9E1-49D6-BC22-F2724401EABB}" destId="{BBC4F47B-62A1-4788-8C61-5AB2EA0674B8}" srcOrd="0" destOrd="0" presId="urn:microsoft.com/office/officeart/2018/2/layout/IconVerticalSolidList"/>
    <dgm:cxn modelId="{35672634-73E1-438D-AA93-C50F6E6741C9}" type="presParOf" srcId="{E35D3C1C-F9E1-49D6-BC22-F2724401EABB}" destId="{447B8E05-DA06-4420-A4C8-162C885BEA84}" srcOrd="1" destOrd="0" presId="urn:microsoft.com/office/officeart/2018/2/layout/IconVerticalSolidList"/>
    <dgm:cxn modelId="{28755A2B-D772-4F4D-AE0A-BC125C08AAA7}" type="presParOf" srcId="{E35D3C1C-F9E1-49D6-BC22-F2724401EABB}" destId="{ED7DFAF4-0CB8-4088-B5CC-BD3E31F5D799}" srcOrd="2" destOrd="0" presId="urn:microsoft.com/office/officeart/2018/2/layout/IconVerticalSolidList"/>
    <dgm:cxn modelId="{C6C95431-F18E-4BC6-8F6E-B3F069FBCF56}" type="presParOf" srcId="{E35D3C1C-F9E1-49D6-BC22-F2724401EABB}" destId="{9A88BCA2-232F-40F8-994F-3CCBBE5F7811}" srcOrd="3" destOrd="0" presId="urn:microsoft.com/office/officeart/2018/2/layout/IconVerticalSolidList"/>
    <dgm:cxn modelId="{1F4FACB3-DA9B-40C8-ADF9-B302EFD34477}" type="presParOf" srcId="{72561FD4-4F3C-470E-92F9-E4E7290D44FA}" destId="{720C2D5A-E5B7-4587-ABB3-61C09659434D}" srcOrd="7" destOrd="0" presId="urn:microsoft.com/office/officeart/2018/2/layout/IconVerticalSolidList"/>
    <dgm:cxn modelId="{A3D09841-6C47-4975-878D-56A48C9AF765}" type="presParOf" srcId="{72561FD4-4F3C-470E-92F9-E4E7290D44FA}" destId="{E230C44F-E632-4293-AA8E-6275FD37B190}" srcOrd="8" destOrd="0" presId="urn:microsoft.com/office/officeart/2018/2/layout/IconVerticalSolidList"/>
    <dgm:cxn modelId="{4354FA8F-7EE5-401B-AF68-A4BE31F1625A}" type="presParOf" srcId="{E230C44F-E632-4293-AA8E-6275FD37B190}" destId="{B2DD8F85-C3B6-4AFE-B99C-54DB8BDD5F43}" srcOrd="0" destOrd="0" presId="urn:microsoft.com/office/officeart/2018/2/layout/IconVerticalSolidList"/>
    <dgm:cxn modelId="{CEB27AB0-EA31-4F54-8657-6843B4B0743D}" type="presParOf" srcId="{E230C44F-E632-4293-AA8E-6275FD37B190}" destId="{DC4B1B03-D8FA-41A8-8264-2E4A818AB590}" srcOrd="1" destOrd="0" presId="urn:microsoft.com/office/officeart/2018/2/layout/IconVerticalSolidList"/>
    <dgm:cxn modelId="{51298DD5-C490-4E81-9411-36C93DC56A72}" type="presParOf" srcId="{E230C44F-E632-4293-AA8E-6275FD37B190}" destId="{823A5B78-1515-4DF6-85F8-1599895AA08A}" srcOrd="2" destOrd="0" presId="urn:microsoft.com/office/officeart/2018/2/layout/IconVerticalSolidList"/>
    <dgm:cxn modelId="{96441A69-792C-42F1-9489-97B6D67C647E}" type="presParOf" srcId="{E230C44F-E632-4293-AA8E-6275FD37B190}" destId="{3B154A6B-F596-4F96-AA59-48862A1C2DA9}" srcOrd="3" destOrd="0" presId="urn:microsoft.com/office/officeart/2018/2/layout/IconVerticalSolidList"/>
    <dgm:cxn modelId="{96BFB409-B2F6-45A2-9459-FB1D3155715C}" type="presParOf" srcId="{72561FD4-4F3C-470E-92F9-E4E7290D44FA}" destId="{8A8E7048-35B4-480C-8B95-3EFF174183A6}" srcOrd="9" destOrd="0" presId="urn:microsoft.com/office/officeart/2018/2/layout/IconVerticalSolidList"/>
    <dgm:cxn modelId="{78E36D19-EB5F-4FE3-B7A3-166DBC691D5A}" type="presParOf" srcId="{72561FD4-4F3C-470E-92F9-E4E7290D44FA}" destId="{C47B5A16-1CA3-421D-B8A2-6B2152073E46}" srcOrd="10" destOrd="0" presId="urn:microsoft.com/office/officeart/2018/2/layout/IconVerticalSolidList"/>
    <dgm:cxn modelId="{2133E0A2-8107-4A30-B5BD-8C8791C8DBA4}" type="presParOf" srcId="{C47B5A16-1CA3-421D-B8A2-6B2152073E46}" destId="{49B3F636-1706-41F4-82CE-E73D0A2FF1C3}" srcOrd="0" destOrd="0" presId="urn:microsoft.com/office/officeart/2018/2/layout/IconVerticalSolidList"/>
    <dgm:cxn modelId="{50977BD6-97E1-42F3-AF40-58C67D58370C}" type="presParOf" srcId="{C47B5A16-1CA3-421D-B8A2-6B2152073E46}" destId="{BCFBF263-E918-4249-9F87-994BE7FEA643}" srcOrd="1" destOrd="0" presId="urn:microsoft.com/office/officeart/2018/2/layout/IconVerticalSolidList"/>
    <dgm:cxn modelId="{4C57F892-7F5A-4508-939A-281E7A83BDD3}" type="presParOf" srcId="{C47B5A16-1CA3-421D-B8A2-6B2152073E46}" destId="{A1260B83-E45E-4FF2-B531-65FC72622771}" srcOrd="2" destOrd="0" presId="urn:microsoft.com/office/officeart/2018/2/layout/IconVerticalSolidList"/>
    <dgm:cxn modelId="{B8CA8F65-6E71-4364-AE66-93F6AFC8B8C8}" type="presParOf" srcId="{C47B5A16-1CA3-421D-B8A2-6B2152073E46}" destId="{38B285F0-2A57-4AFF-B870-E4AA7F5F338C}" srcOrd="3" destOrd="0" presId="urn:microsoft.com/office/officeart/2018/2/layout/IconVerticalSolidList"/>
    <dgm:cxn modelId="{4A021430-408E-4560-A405-DE520F0F952B}" type="presParOf" srcId="{72561FD4-4F3C-470E-92F9-E4E7290D44FA}" destId="{51C9AAA6-355A-4634-8CE7-413D758C0CD7}" srcOrd="11" destOrd="0" presId="urn:microsoft.com/office/officeart/2018/2/layout/IconVerticalSolidList"/>
    <dgm:cxn modelId="{5BC950DF-8B56-45C4-85AB-42C0357EB2B0}" type="presParOf" srcId="{72561FD4-4F3C-470E-92F9-E4E7290D44FA}" destId="{93109F50-46F0-44D4-97C5-4CBDCA261302}" srcOrd="12" destOrd="0" presId="urn:microsoft.com/office/officeart/2018/2/layout/IconVerticalSolidList"/>
    <dgm:cxn modelId="{8FE8097B-9011-427B-9546-3DCE17F0213A}" type="presParOf" srcId="{93109F50-46F0-44D4-97C5-4CBDCA261302}" destId="{ABCC5ADF-1850-414F-A682-47B9884C1890}" srcOrd="0" destOrd="0" presId="urn:microsoft.com/office/officeart/2018/2/layout/IconVerticalSolidList"/>
    <dgm:cxn modelId="{F3CBA364-0996-49AF-9A15-901E9706044C}" type="presParOf" srcId="{93109F50-46F0-44D4-97C5-4CBDCA261302}" destId="{D062E056-D978-4297-AB8F-98282E5C690A}" srcOrd="1" destOrd="0" presId="urn:microsoft.com/office/officeart/2018/2/layout/IconVerticalSolidList"/>
    <dgm:cxn modelId="{23CB03EA-63EE-4951-BF7C-C9BA7F537B5E}" type="presParOf" srcId="{93109F50-46F0-44D4-97C5-4CBDCA261302}" destId="{A86E951F-DB1F-4541-A7DF-82DA69D3F495}" srcOrd="2" destOrd="0" presId="urn:microsoft.com/office/officeart/2018/2/layout/IconVerticalSolidList"/>
    <dgm:cxn modelId="{2313D3FD-5C79-4272-B690-884F6FE9ACBA}" type="presParOf" srcId="{93109F50-46F0-44D4-97C5-4CBDCA261302}" destId="{35A3FF63-CC69-462B-807B-8556CC28BA80}" srcOrd="3" destOrd="0" presId="urn:microsoft.com/office/officeart/2018/2/layout/IconVerticalSolidList"/>
    <dgm:cxn modelId="{B65C6FC8-BF00-47EC-8F6C-60BF37672CEC}" type="presParOf" srcId="{72561FD4-4F3C-470E-92F9-E4E7290D44FA}" destId="{69705D73-EAE0-460E-9332-E23C695B76E2}" srcOrd="13" destOrd="0" presId="urn:microsoft.com/office/officeart/2018/2/layout/IconVerticalSolidList"/>
    <dgm:cxn modelId="{11018A66-45B3-4B0F-9637-5D00646F6421}" type="presParOf" srcId="{72561FD4-4F3C-470E-92F9-E4E7290D44FA}" destId="{91075380-25F2-4F70-A427-D6E76EE6A0AB}" srcOrd="14" destOrd="0" presId="urn:microsoft.com/office/officeart/2018/2/layout/IconVerticalSolidList"/>
    <dgm:cxn modelId="{368BE86A-342A-499A-9618-EC80C431CF52}" type="presParOf" srcId="{91075380-25F2-4F70-A427-D6E76EE6A0AB}" destId="{3913E88D-0350-4707-B40B-BF255D43C4EE}" srcOrd="0" destOrd="0" presId="urn:microsoft.com/office/officeart/2018/2/layout/IconVerticalSolidList"/>
    <dgm:cxn modelId="{B0683EBC-00DC-465E-A999-CDB0930D6D9B}" type="presParOf" srcId="{91075380-25F2-4F70-A427-D6E76EE6A0AB}" destId="{C0E64AA0-4EC6-4005-81C9-21CBDC56DA75}" srcOrd="1" destOrd="0" presId="urn:microsoft.com/office/officeart/2018/2/layout/IconVerticalSolidList"/>
    <dgm:cxn modelId="{C9EC7600-3047-40A7-BC6E-92B8DDBB9108}" type="presParOf" srcId="{91075380-25F2-4F70-A427-D6E76EE6A0AB}" destId="{87AF45E2-70C8-4A52-82A7-154630E3F988}" srcOrd="2" destOrd="0" presId="urn:microsoft.com/office/officeart/2018/2/layout/IconVerticalSolidList"/>
    <dgm:cxn modelId="{50C40A31-6A56-4841-8B31-4BD1E1CCD40A}" type="presParOf" srcId="{91075380-25F2-4F70-A427-D6E76EE6A0AB}" destId="{D7021ACB-7E16-498C-854E-959EB34016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EB543-328B-45F7-B878-B2E662225115}">
      <dsp:nvSpPr>
        <dsp:cNvPr id="0" name=""/>
        <dsp:cNvSpPr/>
      </dsp:nvSpPr>
      <dsp:spPr>
        <a:xfrm>
          <a:off x="280186" y="42278"/>
          <a:ext cx="807257" cy="807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CF643-B349-48FA-9350-460FD094E05C}">
      <dsp:nvSpPr>
        <dsp:cNvPr id="0" name=""/>
        <dsp:cNvSpPr/>
      </dsp:nvSpPr>
      <dsp:spPr>
        <a:xfrm>
          <a:off x="449710" y="211803"/>
          <a:ext cx="468209" cy="468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C176E-7A34-401D-87F3-367DC00F946E}">
      <dsp:nvSpPr>
        <dsp:cNvPr id="0" name=""/>
        <dsp:cNvSpPr/>
      </dsp:nvSpPr>
      <dsp:spPr>
        <a:xfrm>
          <a:off x="1260427" y="42278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Definitions</a:t>
          </a:r>
        </a:p>
      </dsp:txBody>
      <dsp:txXfrm>
        <a:off x="1260427" y="42278"/>
        <a:ext cx="1902821" cy="807257"/>
      </dsp:txXfrm>
    </dsp:sp>
    <dsp:sp modelId="{6E92ADFB-D917-4E96-AD61-F89CC89EBA51}">
      <dsp:nvSpPr>
        <dsp:cNvPr id="0" name=""/>
        <dsp:cNvSpPr/>
      </dsp:nvSpPr>
      <dsp:spPr>
        <a:xfrm>
          <a:off x="3494800" y="42278"/>
          <a:ext cx="807257" cy="807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A1B95-6863-4BEC-9494-B605509DFC3C}">
      <dsp:nvSpPr>
        <dsp:cNvPr id="0" name=""/>
        <dsp:cNvSpPr/>
      </dsp:nvSpPr>
      <dsp:spPr>
        <a:xfrm>
          <a:off x="3664324" y="211803"/>
          <a:ext cx="468209" cy="468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0A1A-B1E7-4607-A72B-EDA1B44ABC7B}">
      <dsp:nvSpPr>
        <dsp:cNvPr id="0" name=""/>
        <dsp:cNvSpPr/>
      </dsp:nvSpPr>
      <dsp:spPr>
        <a:xfrm>
          <a:off x="4475041" y="42278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Explanation</a:t>
          </a:r>
        </a:p>
      </dsp:txBody>
      <dsp:txXfrm>
        <a:off x="4475041" y="42278"/>
        <a:ext cx="1902821" cy="807257"/>
      </dsp:txXfrm>
    </dsp:sp>
    <dsp:sp modelId="{D126DE06-1AF3-4BBE-BBBB-F241836709C3}">
      <dsp:nvSpPr>
        <dsp:cNvPr id="0" name=""/>
        <dsp:cNvSpPr/>
      </dsp:nvSpPr>
      <dsp:spPr>
        <a:xfrm>
          <a:off x="6709414" y="42278"/>
          <a:ext cx="807257" cy="807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FF69D-4A71-4A92-A739-5C9E89434AFF}">
      <dsp:nvSpPr>
        <dsp:cNvPr id="0" name=""/>
        <dsp:cNvSpPr/>
      </dsp:nvSpPr>
      <dsp:spPr>
        <a:xfrm>
          <a:off x="6878938" y="211803"/>
          <a:ext cx="468209" cy="468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D2BC-2965-4C47-BBBD-39BD6104945D}">
      <dsp:nvSpPr>
        <dsp:cNvPr id="0" name=""/>
        <dsp:cNvSpPr/>
      </dsp:nvSpPr>
      <dsp:spPr>
        <a:xfrm>
          <a:off x="7689655" y="42278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we study it</a:t>
          </a:r>
        </a:p>
      </dsp:txBody>
      <dsp:txXfrm>
        <a:off x="7689655" y="42278"/>
        <a:ext cx="1902821" cy="807257"/>
      </dsp:txXfrm>
    </dsp:sp>
    <dsp:sp modelId="{BA33C984-4F43-407B-8447-1D212543EAC3}">
      <dsp:nvSpPr>
        <dsp:cNvPr id="0" name=""/>
        <dsp:cNvSpPr/>
      </dsp:nvSpPr>
      <dsp:spPr>
        <a:xfrm>
          <a:off x="280186" y="1495106"/>
          <a:ext cx="807257" cy="8072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74E7A-BEBD-45AF-A99E-1C6F15F7A823}">
      <dsp:nvSpPr>
        <dsp:cNvPr id="0" name=""/>
        <dsp:cNvSpPr/>
      </dsp:nvSpPr>
      <dsp:spPr>
        <a:xfrm>
          <a:off x="449710" y="1664630"/>
          <a:ext cx="468209" cy="468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929F2-8961-461F-84F2-87FA87392E19}">
      <dsp:nvSpPr>
        <dsp:cNvPr id="0" name=""/>
        <dsp:cNvSpPr/>
      </dsp:nvSpPr>
      <dsp:spPr>
        <a:xfrm>
          <a:off x="1260427" y="1495106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Automata and Formal Language</a:t>
          </a:r>
        </a:p>
      </dsp:txBody>
      <dsp:txXfrm>
        <a:off x="1260427" y="1495106"/>
        <a:ext cx="1902821" cy="807257"/>
      </dsp:txXfrm>
    </dsp:sp>
    <dsp:sp modelId="{95539933-A5AB-4B7E-8AC1-A2F6F945E98F}">
      <dsp:nvSpPr>
        <dsp:cNvPr id="0" name=""/>
        <dsp:cNvSpPr/>
      </dsp:nvSpPr>
      <dsp:spPr>
        <a:xfrm>
          <a:off x="3494800" y="1495106"/>
          <a:ext cx="807257" cy="8072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FF3F2-CCC2-48DE-9CCF-00D4DBAAC22F}">
      <dsp:nvSpPr>
        <dsp:cNvPr id="0" name=""/>
        <dsp:cNvSpPr/>
      </dsp:nvSpPr>
      <dsp:spPr>
        <a:xfrm>
          <a:off x="3664324" y="1664630"/>
          <a:ext cx="468209" cy="468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A0870-ED4A-4D2A-9EAD-9C41C6FBBCC0}">
      <dsp:nvSpPr>
        <dsp:cNvPr id="0" name=""/>
        <dsp:cNvSpPr/>
      </dsp:nvSpPr>
      <dsp:spPr>
        <a:xfrm>
          <a:off x="4475041" y="1495106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Compatibility</a:t>
          </a:r>
        </a:p>
      </dsp:txBody>
      <dsp:txXfrm>
        <a:off x="4475041" y="1495106"/>
        <a:ext cx="1902821" cy="807257"/>
      </dsp:txXfrm>
    </dsp:sp>
    <dsp:sp modelId="{362ADF45-A61D-47D7-A5D2-84836F884CD9}">
      <dsp:nvSpPr>
        <dsp:cNvPr id="0" name=""/>
        <dsp:cNvSpPr/>
      </dsp:nvSpPr>
      <dsp:spPr>
        <a:xfrm>
          <a:off x="6709414" y="1495106"/>
          <a:ext cx="807257" cy="807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D95FE-DD99-4A0F-BE8A-56EA3DAB1C29}">
      <dsp:nvSpPr>
        <dsp:cNvPr id="0" name=""/>
        <dsp:cNvSpPr/>
      </dsp:nvSpPr>
      <dsp:spPr>
        <a:xfrm>
          <a:off x="6878938" y="1664630"/>
          <a:ext cx="468209" cy="4682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EEF91-5224-4F7B-9B68-E358D945C077}">
      <dsp:nvSpPr>
        <dsp:cNvPr id="0" name=""/>
        <dsp:cNvSpPr/>
      </dsp:nvSpPr>
      <dsp:spPr>
        <a:xfrm>
          <a:off x="7689655" y="1495106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Complexity</a:t>
          </a:r>
        </a:p>
      </dsp:txBody>
      <dsp:txXfrm>
        <a:off x="7689655" y="1495106"/>
        <a:ext cx="1902821" cy="807257"/>
      </dsp:txXfrm>
    </dsp:sp>
    <dsp:sp modelId="{2BE7214F-25C9-4E19-B714-EEA8C66BD526}">
      <dsp:nvSpPr>
        <dsp:cNvPr id="0" name=""/>
        <dsp:cNvSpPr/>
      </dsp:nvSpPr>
      <dsp:spPr>
        <a:xfrm>
          <a:off x="280186" y="2947933"/>
          <a:ext cx="807257" cy="807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6F0E-DE7F-4C74-9A18-0083888E8FE6}">
      <dsp:nvSpPr>
        <dsp:cNvPr id="0" name=""/>
        <dsp:cNvSpPr/>
      </dsp:nvSpPr>
      <dsp:spPr>
        <a:xfrm>
          <a:off x="449710" y="3117457"/>
          <a:ext cx="468209" cy="4682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BF46E-188C-4C1C-B051-314783426944}">
      <dsp:nvSpPr>
        <dsp:cNvPr id="0" name=""/>
        <dsp:cNvSpPr/>
      </dsp:nvSpPr>
      <dsp:spPr>
        <a:xfrm>
          <a:off x="1260427" y="2947933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Compute</a:t>
          </a:r>
        </a:p>
      </dsp:txBody>
      <dsp:txXfrm>
        <a:off x="1260427" y="2947933"/>
        <a:ext cx="1902821" cy="8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6F309-7085-41DF-8B79-FBFF9DBAB95D}">
      <dsp:nvSpPr>
        <dsp:cNvPr id="0" name=""/>
        <dsp:cNvSpPr/>
      </dsp:nvSpPr>
      <dsp:spPr>
        <a:xfrm>
          <a:off x="0" y="545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B064D-506B-4C0B-AE5F-D162C0F89DE9}">
      <dsp:nvSpPr>
        <dsp:cNvPr id="0" name=""/>
        <dsp:cNvSpPr/>
      </dsp:nvSpPr>
      <dsp:spPr>
        <a:xfrm>
          <a:off x="138585" y="103625"/>
          <a:ext cx="251973" cy="251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AA759-40AB-4BAD-BE02-92D9DB40DA8D}">
      <dsp:nvSpPr>
        <dsp:cNvPr id="0" name=""/>
        <dsp:cNvSpPr/>
      </dsp:nvSpPr>
      <dsp:spPr>
        <a:xfrm>
          <a:off x="529143" y="545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Letters</a:t>
          </a:r>
        </a:p>
      </dsp:txBody>
      <dsp:txXfrm>
        <a:off x="529143" y="545"/>
        <a:ext cx="5922799" cy="458132"/>
      </dsp:txXfrm>
    </dsp:sp>
    <dsp:sp modelId="{2E66F95B-E061-49A0-AF35-8CB97CEFDCCF}">
      <dsp:nvSpPr>
        <dsp:cNvPr id="0" name=""/>
        <dsp:cNvSpPr/>
      </dsp:nvSpPr>
      <dsp:spPr>
        <a:xfrm>
          <a:off x="0" y="573211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59A8-8A3A-40F8-9382-FF6A816005EA}">
      <dsp:nvSpPr>
        <dsp:cNvPr id="0" name=""/>
        <dsp:cNvSpPr/>
      </dsp:nvSpPr>
      <dsp:spPr>
        <a:xfrm>
          <a:off x="138585" y="676291"/>
          <a:ext cx="251973" cy="251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C08-96A2-4E44-9F9F-E05F327114F1}">
      <dsp:nvSpPr>
        <dsp:cNvPr id="0" name=""/>
        <dsp:cNvSpPr/>
      </dsp:nvSpPr>
      <dsp:spPr>
        <a:xfrm>
          <a:off x="529143" y="573211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Alphabets</a:t>
          </a:r>
        </a:p>
      </dsp:txBody>
      <dsp:txXfrm>
        <a:off x="529143" y="573211"/>
        <a:ext cx="5922799" cy="458132"/>
      </dsp:txXfrm>
    </dsp:sp>
    <dsp:sp modelId="{97EA4CBE-608E-47BD-94D3-8C39A008F1AD}">
      <dsp:nvSpPr>
        <dsp:cNvPr id="0" name=""/>
        <dsp:cNvSpPr/>
      </dsp:nvSpPr>
      <dsp:spPr>
        <a:xfrm>
          <a:off x="0" y="1145877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EC30E-950C-4BA9-B230-6413DAF5ED27}">
      <dsp:nvSpPr>
        <dsp:cNvPr id="0" name=""/>
        <dsp:cNvSpPr/>
      </dsp:nvSpPr>
      <dsp:spPr>
        <a:xfrm>
          <a:off x="138585" y="1248957"/>
          <a:ext cx="251973" cy="251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5926-6D00-4325-91D7-4DB7D33F4277}">
      <dsp:nvSpPr>
        <dsp:cNvPr id="0" name=""/>
        <dsp:cNvSpPr/>
      </dsp:nvSpPr>
      <dsp:spPr>
        <a:xfrm>
          <a:off x="529143" y="1145877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String</a:t>
          </a:r>
        </a:p>
      </dsp:txBody>
      <dsp:txXfrm>
        <a:off x="529143" y="1145877"/>
        <a:ext cx="5922799" cy="458132"/>
      </dsp:txXfrm>
    </dsp:sp>
    <dsp:sp modelId="{BBC4F47B-62A1-4788-8C61-5AB2EA0674B8}">
      <dsp:nvSpPr>
        <dsp:cNvPr id="0" name=""/>
        <dsp:cNvSpPr/>
      </dsp:nvSpPr>
      <dsp:spPr>
        <a:xfrm>
          <a:off x="0" y="1718543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B8E05-DA06-4420-A4C8-162C885BEA84}">
      <dsp:nvSpPr>
        <dsp:cNvPr id="0" name=""/>
        <dsp:cNvSpPr/>
      </dsp:nvSpPr>
      <dsp:spPr>
        <a:xfrm>
          <a:off x="138585" y="1821623"/>
          <a:ext cx="251973" cy="2519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8BCA2-232F-40F8-994F-3CCBBE5F7811}">
      <dsp:nvSpPr>
        <dsp:cNvPr id="0" name=""/>
        <dsp:cNvSpPr/>
      </dsp:nvSpPr>
      <dsp:spPr>
        <a:xfrm>
          <a:off x="529143" y="1718543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Language</a:t>
          </a:r>
        </a:p>
      </dsp:txBody>
      <dsp:txXfrm>
        <a:off x="529143" y="1718543"/>
        <a:ext cx="5922799" cy="458132"/>
      </dsp:txXfrm>
    </dsp:sp>
    <dsp:sp modelId="{B2DD8F85-C3B6-4AFE-B99C-54DB8BDD5F43}">
      <dsp:nvSpPr>
        <dsp:cNvPr id="0" name=""/>
        <dsp:cNvSpPr/>
      </dsp:nvSpPr>
      <dsp:spPr>
        <a:xfrm>
          <a:off x="0" y="2291210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1B03-D8FA-41A8-8264-2E4A818AB590}">
      <dsp:nvSpPr>
        <dsp:cNvPr id="0" name=""/>
        <dsp:cNvSpPr/>
      </dsp:nvSpPr>
      <dsp:spPr>
        <a:xfrm>
          <a:off x="138585" y="2394290"/>
          <a:ext cx="251973" cy="2519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54A6B-F596-4F96-AA59-48862A1C2DA9}">
      <dsp:nvSpPr>
        <dsp:cNvPr id="0" name=""/>
        <dsp:cNvSpPr/>
      </dsp:nvSpPr>
      <dsp:spPr>
        <a:xfrm>
          <a:off x="529143" y="2291210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Word</a:t>
          </a:r>
        </a:p>
      </dsp:txBody>
      <dsp:txXfrm>
        <a:off x="529143" y="2291210"/>
        <a:ext cx="5922799" cy="458132"/>
      </dsp:txXfrm>
    </dsp:sp>
    <dsp:sp modelId="{49B3F636-1706-41F4-82CE-E73D0A2FF1C3}">
      <dsp:nvSpPr>
        <dsp:cNvPr id="0" name=""/>
        <dsp:cNvSpPr/>
      </dsp:nvSpPr>
      <dsp:spPr>
        <a:xfrm>
          <a:off x="0" y="2863876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BF263-E918-4249-9F87-994BE7FEA643}">
      <dsp:nvSpPr>
        <dsp:cNvPr id="0" name=""/>
        <dsp:cNvSpPr/>
      </dsp:nvSpPr>
      <dsp:spPr>
        <a:xfrm>
          <a:off x="138585" y="2966956"/>
          <a:ext cx="251973" cy="2519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285F0-2A57-4AFF-B870-E4AA7F5F338C}">
      <dsp:nvSpPr>
        <dsp:cNvPr id="0" name=""/>
        <dsp:cNvSpPr/>
      </dsp:nvSpPr>
      <dsp:spPr>
        <a:xfrm>
          <a:off x="529143" y="2863876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Length of string</a:t>
          </a:r>
        </a:p>
      </dsp:txBody>
      <dsp:txXfrm>
        <a:off x="529143" y="2863876"/>
        <a:ext cx="5922799" cy="458132"/>
      </dsp:txXfrm>
    </dsp:sp>
    <dsp:sp modelId="{ABCC5ADF-1850-414F-A682-47B9884C1890}">
      <dsp:nvSpPr>
        <dsp:cNvPr id="0" name=""/>
        <dsp:cNvSpPr/>
      </dsp:nvSpPr>
      <dsp:spPr>
        <a:xfrm>
          <a:off x="0" y="3436542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2E056-D978-4297-AB8F-98282E5C690A}">
      <dsp:nvSpPr>
        <dsp:cNvPr id="0" name=""/>
        <dsp:cNvSpPr/>
      </dsp:nvSpPr>
      <dsp:spPr>
        <a:xfrm>
          <a:off x="138585" y="3539622"/>
          <a:ext cx="251973" cy="2519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FF63-CC69-462B-807B-8556CC28BA80}">
      <dsp:nvSpPr>
        <dsp:cNvPr id="0" name=""/>
        <dsp:cNvSpPr/>
      </dsp:nvSpPr>
      <dsp:spPr>
        <a:xfrm>
          <a:off x="529143" y="3436542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Reverse of string</a:t>
          </a:r>
        </a:p>
      </dsp:txBody>
      <dsp:txXfrm>
        <a:off x="529143" y="3436542"/>
        <a:ext cx="5922799" cy="458132"/>
      </dsp:txXfrm>
    </dsp:sp>
    <dsp:sp modelId="{3913E88D-0350-4707-B40B-BF255D43C4EE}">
      <dsp:nvSpPr>
        <dsp:cNvPr id="0" name=""/>
        <dsp:cNvSpPr/>
      </dsp:nvSpPr>
      <dsp:spPr>
        <a:xfrm>
          <a:off x="0" y="4009208"/>
          <a:ext cx="6451943" cy="458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64AA0-4EC6-4005-81C9-21CBDC56DA75}">
      <dsp:nvSpPr>
        <dsp:cNvPr id="0" name=""/>
        <dsp:cNvSpPr/>
      </dsp:nvSpPr>
      <dsp:spPr>
        <a:xfrm>
          <a:off x="138585" y="4112288"/>
          <a:ext cx="251973" cy="25197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21ACB-7E16-498C-854E-959EB3401604}">
      <dsp:nvSpPr>
        <dsp:cNvPr id="0" name=""/>
        <dsp:cNvSpPr/>
      </dsp:nvSpPr>
      <dsp:spPr>
        <a:xfrm>
          <a:off x="529143" y="4009208"/>
          <a:ext cx="5922799" cy="45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86" tIns="48486" rIns="48486" bIns="484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EMPTY STRING or NULL STRING</a:t>
          </a:r>
        </a:p>
      </dsp:txBody>
      <dsp:txXfrm>
        <a:off x="529143" y="4009208"/>
        <a:ext cx="5922799" cy="45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9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0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5B570D6-DCF6-4725-ACB6-08A57F5F72D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71E18D-E2D5-419B-9457-8197E319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4D91-DFEA-40E5-BD99-6F253D014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79989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THEORY OF COMPUTER SCIENCE / AUTOMATA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301A8-4359-4049-8624-9E85D9B5A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BSCS-501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BSSE-413</a:t>
            </a:r>
          </a:p>
        </p:txBody>
      </p:sp>
    </p:spTree>
    <p:extLst>
      <p:ext uri="{BB962C8B-B14F-4D97-AF65-F5344CB8AC3E}">
        <p14:creationId xmlns:p14="http://schemas.microsoft.com/office/powerpoint/2010/main" val="1071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16B5-A96F-4163-878F-160B3251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73668C-1EAD-4DE3-B5CB-F73DDF52A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7860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0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D5A0-780F-46C3-9009-C03E68D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 b="1"/>
              <a:t>Basic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78753C-47D7-450E-AE1A-0EBD7FD43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537279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20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06D4-44A4-4050-AE24-96B8F9BD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2"/>
            <a:ext cx="10515600" cy="6267157"/>
          </a:xfrm>
        </p:spPr>
        <p:txBody>
          <a:bodyPr/>
          <a:lstStyle/>
          <a:p>
            <a:r>
              <a:rPr lang="en-US" sz="2400" dirty="0"/>
              <a:t>Formal VS Informal Language</a:t>
            </a:r>
          </a:p>
          <a:p>
            <a:r>
              <a:rPr lang="en-US" sz="2400" dirty="0"/>
              <a:t>Defining Languages </a:t>
            </a:r>
          </a:p>
          <a:p>
            <a:pPr marL="1905000" lvl="3" indent="-533400">
              <a:buFont typeface="Wingdings" panose="05000000000000000000" pitchFamily="2" charset="2"/>
              <a:buAutoNum type="arabicPeriod"/>
              <a:defRPr/>
            </a:pPr>
            <a:r>
              <a:rPr lang="en-US" sz="2400" b="1" dirty="0">
                <a:solidFill>
                  <a:srgbClr val="00B0F0"/>
                </a:solidFill>
              </a:rPr>
              <a:t>Descriptive definition</a:t>
            </a:r>
            <a:r>
              <a:rPr lang="en-US" sz="2400" dirty="0">
                <a:solidFill>
                  <a:srgbClr val="00B0F0"/>
                </a:solidFill>
              </a:rPr>
              <a:t>                        </a:t>
            </a:r>
            <a:r>
              <a:rPr lang="en-US" sz="2400" dirty="0">
                <a:solidFill>
                  <a:schemeClr val="tx1"/>
                </a:solidFill>
              </a:rPr>
              <a:t>(Examples Discussed)</a:t>
            </a:r>
          </a:p>
          <a:p>
            <a:pPr marL="1905000" lvl="3" indent="-533400">
              <a:buFont typeface="Wingdings" panose="05000000000000000000" pitchFamily="2" charset="2"/>
              <a:buAutoNum type="arabicPeriod"/>
              <a:defRPr/>
            </a:pPr>
            <a:r>
              <a:rPr lang="en-US" sz="2400" dirty="0">
                <a:solidFill>
                  <a:srgbClr val="00B0F0"/>
                </a:solidFill>
              </a:rPr>
              <a:t>Recursive definition, </a:t>
            </a:r>
          </a:p>
          <a:p>
            <a:pPr marL="1905000" lvl="3" indent="-533400">
              <a:buFont typeface="Wingdings" panose="05000000000000000000" pitchFamily="2" charset="2"/>
              <a:buAutoNum type="arabicPeriod"/>
              <a:defRPr/>
            </a:pPr>
            <a:r>
              <a:rPr lang="en-US" sz="2400" dirty="0">
                <a:solidFill>
                  <a:srgbClr val="00B0F0"/>
                </a:solidFill>
              </a:rPr>
              <a:t>using Regular Expressions(RE) and </a:t>
            </a:r>
          </a:p>
          <a:p>
            <a:pPr marL="1905000" lvl="3" indent="-533400">
              <a:buFont typeface="Wingdings" panose="05000000000000000000" pitchFamily="2" charset="2"/>
              <a:buAutoNum type="arabicPeriod"/>
              <a:defRPr/>
            </a:pPr>
            <a:r>
              <a:rPr lang="en-US" sz="2400" dirty="0">
                <a:solidFill>
                  <a:srgbClr val="00B0F0"/>
                </a:solidFill>
              </a:rPr>
              <a:t>using Finite Automaton(FA) etc. </a:t>
            </a:r>
          </a:p>
          <a:p>
            <a:pPr marL="1714500" lvl="3" indent="-342900">
              <a:buFont typeface="+mj-lt"/>
              <a:buAutoNum type="arabicPeriod"/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PALINDROME </a:t>
            </a:r>
          </a:p>
          <a:p>
            <a:pPr lvl="1">
              <a:defRPr/>
            </a:pPr>
            <a:r>
              <a:rPr lang="en-US" sz="2400" dirty="0"/>
              <a:t>Kleene Star/Kleene Closure/Kleene Operator</a:t>
            </a:r>
          </a:p>
          <a:p>
            <a:pPr lvl="1">
              <a:defRPr/>
            </a:pPr>
            <a:r>
              <a:rPr lang="en-US" sz="2400" dirty="0"/>
              <a:t>Kleene PLUS/Kleene Positive/Positive Closure</a:t>
            </a:r>
          </a:p>
          <a:p>
            <a:pPr marL="457200" lvl="1" indent="0">
              <a:buNone/>
              <a:defRPr/>
            </a:pPr>
            <a:r>
              <a:rPr lang="en-US" sz="2400" dirty="0"/>
              <a:t> </a:t>
            </a:r>
          </a:p>
          <a:p>
            <a:pPr marL="457200" lvl="1" indent="0">
              <a:buNone/>
              <a:defRPr/>
            </a:pPr>
            <a:r>
              <a:rPr lang="en-US" sz="2800" b="1" u="sng" dirty="0">
                <a:solidFill>
                  <a:srgbClr val="7030A0"/>
                </a:solidFill>
              </a:rPr>
              <a:t>(SEE AUTOMATA LECT 2 PPT for more discussion and concepts)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3247E6-E869-4917-BFA1-0FEBDDB965AE}"/>
              </a:ext>
            </a:extLst>
          </p:cNvPr>
          <p:cNvSpPr/>
          <p:nvPr/>
        </p:nvSpPr>
        <p:spPr>
          <a:xfrm>
            <a:off x="5753686" y="1702190"/>
            <a:ext cx="1153551" cy="1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11D34D-1E0A-4BD7-A96B-819E27E1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5872-9F70-4A54-AC1D-67A26D8F0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4572000"/>
            <a:ext cx="11724640" cy="204977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EED17-515A-4F3B-A1C2-1562AFCE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5246"/>
            <a:ext cx="11724640" cy="637653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8A20-AEE7-490E-960A-A36792FE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32873"/>
            <a:ext cx="9872871" cy="3551501"/>
          </a:xfrm>
        </p:spPr>
        <p:txBody>
          <a:bodyPr anchor="ctr">
            <a:normAutofit lnSpcReduction="10000"/>
          </a:bodyPr>
          <a:lstStyle/>
          <a:p>
            <a:pPr marL="609600" indent="-609600">
              <a:defRPr/>
            </a:pPr>
            <a:endParaRPr lang="en-US" sz="1700" b="1" dirty="0">
              <a:solidFill>
                <a:schemeClr val="tx1"/>
              </a:solidFill>
            </a:endParaRPr>
          </a:p>
          <a:p>
            <a:pPr marL="609600" indent="-609600">
              <a:defRPr/>
            </a:pPr>
            <a:endParaRPr lang="en-US" sz="1700" b="1" dirty="0">
              <a:solidFill>
                <a:schemeClr val="tx1"/>
              </a:solidFill>
            </a:endParaRPr>
          </a:p>
          <a:p>
            <a:pPr marL="609600" indent="-609600">
              <a:defRPr/>
            </a:pPr>
            <a:r>
              <a:rPr lang="en-US" sz="2800" b="1" dirty="0">
                <a:solidFill>
                  <a:srgbClr val="92D050"/>
                </a:solidFill>
              </a:rPr>
              <a:t>Recursive definition of languages:</a:t>
            </a:r>
          </a:p>
          <a:p>
            <a:pPr marL="609600" indent="-60960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	Rules</a:t>
            </a:r>
          </a:p>
          <a:p>
            <a:pPr marL="609600" indent="-60960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	Examples</a:t>
            </a:r>
          </a:p>
          <a:p>
            <a:pPr marL="609600" indent="-60960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		Proves??</a:t>
            </a:r>
          </a:p>
          <a:p>
            <a:pPr marL="609600" indent="-60960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sz="2400" b="1" u="sng" dirty="0">
                <a:solidFill>
                  <a:srgbClr val="7030A0"/>
                </a:solidFill>
              </a:rPr>
              <a:t>(SEE AUTOMATA LECT 3 PPT for more discussion and concepts)</a:t>
            </a:r>
          </a:p>
          <a:p>
            <a:pPr marL="457200" lvl="1" indent="0">
              <a:buNone/>
              <a:defRPr/>
            </a:pPr>
            <a:endParaRPr lang="en-US" sz="1700" dirty="0">
              <a:solidFill>
                <a:schemeClr val="tx1"/>
              </a:solidFill>
            </a:endParaRPr>
          </a:p>
          <a:p>
            <a:pPr marL="609600" indent="-609600">
              <a:buNone/>
              <a:defRPr/>
            </a:pPr>
            <a:endParaRPr lang="en-US" sz="1700" dirty="0">
              <a:solidFill>
                <a:schemeClr val="tx1"/>
              </a:solidFill>
            </a:endParaRPr>
          </a:p>
          <a:p>
            <a:pPr marL="609600" indent="-609600">
              <a:buNone/>
              <a:defRPr/>
            </a:pPr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9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11D34D-1E0A-4BD7-A96B-819E27E1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5872-9F70-4A54-AC1D-67A26D8F0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4572000"/>
            <a:ext cx="11724640" cy="204977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EED17-515A-4F3B-A1C2-1562AFCE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5246"/>
            <a:ext cx="11724640" cy="637653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2566-806E-46B5-AE5D-61B6F097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32873"/>
            <a:ext cx="9872871" cy="3551501"/>
          </a:xfrm>
        </p:spPr>
        <p:txBody>
          <a:bodyPr anchor="ctr">
            <a:normAutofit lnSpcReduction="10000"/>
          </a:bodyPr>
          <a:lstStyle/>
          <a:p>
            <a:pPr marL="45720" indent="0">
              <a:buNone/>
            </a:pPr>
            <a:endParaRPr lang="en-US" altLang="en-US" sz="1400" b="1" dirty="0">
              <a:solidFill>
                <a:schemeClr val="tx1"/>
              </a:solidFill>
            </a:endParaRPr>
          </a:p>
          <a:p>
            <a:r>
              <a:rPr lang="en-US" altLang="en-US" sz="2800" b="1" dirty="0"/>
              <a:t>Regular Expression(RE)</a:t>
            </a:r>
          </a:p>
          <a:p>
            <a:pPr lvl="3"/>
            <a:r>
              <a:rPr lang="en-US" altLang="en-US" sz="2400" dirty="0">
                <a:solidFill>
                  <a:schemeClr val="tx1"/>
                </a:solidFill>
              </a:rPr>
              <a:t>Examples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Equivalent Regular Expressions 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Regular Languages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rgbClr val="7030A0"/>
                </a:solidFill>
              </a:rPr>
              <a:t>(SEE AUTOMATA LECT 4 PPT for more discussion and concepts)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9B57-4BD0-4639-A571-82DAD210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3200" b="1" dirty="0"/>
              <a:t>Finite Automata</a:t>
            </a:r>
          </a:p>
          <a:p>
            <a:pPr lvl="2"/>
            <a:r>
              <a:rPr lang="en-US" sz="3200" dirty="0">
                <a:solidFill>
                  <a:schemeClr val="tx1"/>
                </a:solidFill>
              </a:rPr>
              <a:t>Definition</a:t>
            </a:r>
          </a:p>
          <a:p>
            <a:pPr lvl="2"/>
            <a:r>
              <a:rPr lang="en-US" sz="3200" dirty="0">
                <a:solidFill>
                  <a:schemeClr val="tx1"/>
                </a:solidFill>
              </a:rPr>
              <a:t>Five tuples</a:t>
            </a:r>
          </a:p>
          <a:p>
            <a:pPr lvl="2"/>
            <a:r>
              <a:rPr lang="en-US" sz="3200" dirty="0">
                <a:solidFill>
                  <a:schemeClr val="tx1"/>
                </a:solidFill>
              </a:rPr>
              <a:t>Deterministic Finite Automata</a:t>
            </a:r>
          </a:p>
          <a:p>
            <a:pPr lvl="2"/>
            <a:r>
              <a:rPr lang="en-US" sz="3200" dirty="0">
                <a:solidFill>
                  <a:schemeClr val="tx1"/>
                </a:solidFill>
              </a:rPr>
              <a:t>Transition Table</a:t>
            </a:r>
          </a:p>
          <a:p>
            <a:pPr lvl="2"/>
            <a:r>
              <a:rPr lang="en-US" sz="3200" dirty="0">
                <a:solidFill>
                  <a:schemeClr val="tx1"/>
                </a:solidFill>
              </a:rPr>
              <a:t>Examples discuss in detail in class lectures</a:t>
            </a:r>
          </a:p>
          <a:p>
            <a:pPr lvl="2"/>
            <a:endParaRPr lang="en-US" sz="3200" dirty="0">
              <a:solidFill>
                <a:schemeClr val="tx1"/>
              </a:solidFill>
            </a:endParaRPr>
          </a:p>
          <a:p>
            <a:pPr lvl="2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08B-C4A9-40FD-98CA-4B5EBF47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422030"/>
            <a:ext cx="11493304" cy="6175717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US" b="1" dirty="0"/>
          </a:p>
          <a:p>
            <a:r>
              <a:rPr lang="en-US" sz="9600" b="1" dirty="0"/>
              <a:t>Nondeterministic Finite Automaton  (NFA) </a:t>
            </a:r>
          </a:p>
          <a:p>
            <a:pPr lvl="5"/>
            <a:r>
              <a:rPr lang="en-US" sz="9600" dirty="0">
                <a:solidFill>
                  <a:schemeClr val="tx1"/>
                </a:solidFill>
              </a:rPr>
              <a:t>Definition</a:t>
            </a:r>
          </a:p>
          <a:p>
            <a:pPr lvl="5"/>
            <a:r>
              <a:rPr lang="en-US" sz="9600" dirty="0">
                <a:solidFill>
                  <a:schemeClr val="tx1"/>
                </a:solidFill>
              </a:rPr>
              <a:t>Examples</a:t>
            </a:r>
          </a:p>
          <a:p>
            <a:pPr lvl="3"/>
            <a:endParaRPr lang="en-US" sz="9600" b="1" dirty="0"/>
          </a:p>
          <a:p>
            <a:r>
              <a:rPr lang="en-US" sz="9600" b="1" dirty="0"/>
              <a:t>Transition Graph</a:t>
            </a:r>
          </a:p>
          <a:p>
            <a:pPr lvl="5"/>
            <a:r>
              <a:rPr lang="en-US" sz="9600" dirty="0">
                <a:solidFill>
                  <a:schemeClr val="tx1"/>
                </a:solidFill>
              </a:rPr>
              <a:t>Definition</a:t>
            </a:r>
          </a:p>
          <a:p>
            <a:pPr lvl="5"/>
            <a:r>
              <a:rPr lang="en-US" sz="9600" dirty="0">
                <a:solidFill>
                  <a:schemeClr val="tx1"/>
                </a:solidFill>
              </a:rPr>
              <a:t>Examples</a:t>
            </a:r>
          </a:p>
          <a:p>
            <a:r>
              <a:rPr lang="en-US" sz="9600" b="1" dirty="0"/>
              <a:t>Difference between FA and TG</a:t>
            </a:r>
          </a:p>
          <a:p>
            <a:endParaRPr lang="en-US" sz="9600" b="1" dirty="0"/>
          </a:p>
          <a:p>
            <a:r>
              <a:rPr lang="en-US" sz="9600" b="1" dirty="0"/>
              <a:t>Conversion of NFA to FA   (Discuss method in class)</a:t>
            </a:r>
          </a:p>
          <a:p>
            <a:endParaRPr lang="en-US" sz="9600" b="1" dirty="0"/>
          </a:p>
          <a:p>
            <a:pPr marL="45720" indent="0">
              <a:buNone/>
            </a:pPr>
            <a:endParaRPr lang="en-US" sz="9600" b="1" u="sng" dirty="0">
              <a:solidFill>
                <a:srgbClr val="7030A0"/>
              </a:solidFill>
            </a:endParaRPr>
          </a:p>
          <a:p>
            <a:r>
              <a:rPr lang="en-US" sz="9600" b="1" u="sng" dirty="0">
                <a:solidFill>
                  <a:srgbClr val="7030A0"/>
                </a:solidFill>
              </a:rPr>
              <a:t>(SEE AUTOMATA NFA &amp; TG PPT for more discussion and concepts)</a:t>
            </a:r>
          </a:p>
          <a:p>
            <a:endParaRPr lang="en-US" sz="9600" b="1" dirty="0">
              <a:solidFill>
                <a:srgbClr val="7030A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pPr marL="2286000" lvl="5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8845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907C-DDE4-4A9C-A401-9FED23D0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8577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rgbClr val="92D050"/>
                </a:solidFill>
              </a:rPr>
              <a:t>Kleene’s Theorem </a:t>
            </a:r>
          </a:p>
          <a:p>
            <a:pPr lvl="3"/>
            <a:r>
              <a:rPr lang="en-US" altLang="en-US" sz="2400" b="1" u="sng" dirty="0">
                <a:solidFill>
                  <a:schemeClr val="tx1"/>
                </a:solidFill>
              </a:rPr>
              <a:t>Kleene’s Theorem Part I</a:t>
            </a:r>
            <a:r>
              <a:rPr lang="en-US" altLang="en-US" sz="2400" dirty="0">
                <a:solidFill>
                  <a:schemeClr val="tx1"/>
                </a:solidFill>
              </a:rPr>
              <a:t>	</a:t>
            </a:r>
          </a:p>
          <a:p>
            <a:pPr lvl="3"/>
            <a:r>
              <a:rPr lang="en-US" altLang="en-US" sz="2400" b="1" u="sng" dirty="0">
                <a:solidFill>
                  <a:schemeClr val="tx1"/>
                </a:solidFill>
              </a:rPr>
              <a:t>Kleene’s Theorem Part II</a:t>
            </a:r>
            <a:r>
              <a:rPr lang="en-US" altLang="en-US" sz="2400" dirty="0">
                <a:solidFill>
                  <a:schemeClr val="tx1"/>
                </a:solidFill>
              </a:rPr>
              <a:t>	</a:t>
            </a:r>
          </a:p>
          <a:p>
            <a:pPr lvl="3"/>
            <a:endParaRPr lang="en-US" alt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rgbClr val="7030A0"/>
                </a:solidFill>
              </a:rPr>
              <a:t>(SEE AUTOMATA KLEEN THEOREM PPT for more discussion and concepts)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714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194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Basis</vt:lpstr>
      <vt:lpstr>THEORY OF COMPUTER SCIENCE / AUTOMATA THEORY </vt:lpstr>
      <vt:lpstr>Introduction</vt:lpstr>
      <vt:lpstr>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COMPUTER SCIENCE / AUTOMATA THEORY </dc:title>
  <dc:creator>farheen</dc:creator>
  <cp:lastModifiedBy>farheen</cp:lastModifiedBy>
  <cp:revision>12</cp:revision>
  <dcterms:created xsi:type="dcterms:W3CDTF">2020-06-14T19:07:02Z</dcterms:created>
  <dcterms:modified xsi:type="dcterms:W3CDTF">2020-06-14T19:17:51Z</dcterms:modified>
</cp:coreProperties>
</file>