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98" r:id="rId3"/>
    <p:sldId id="299" r:id="rId4"/>
    <p:sldId id="300" r:id="rId5"/>
    <p:sldId id="262" r:id="rId6"/>
    <p:sldId id="308" r:id="rId7"/>
    <p:sldId id="263" r:id="rId8"/>
    <p:sldId id="30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3879D-27D9-42E5-87A6-0E018CC111A2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B4A46-5C07-4361-901D-00EE8D1F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1817E40-CA73-4CE1-9DF9-5AFED1F16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D44564-F690-4AB5-B8C5-92B75BA8DB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074E7ED-DFAE-490C-8343-80491036F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F2ED783-CBF5-43ED-B66C-11060B0C6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2594DDB-58F1-458A-8D54-5E81D702A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90C856-02FC-4B4E-937C-88BD48FAB7A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A5797C8-1B31-4341-9293-295ADB91C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37AB8C0-E6EB-4836-BACD-9260DA006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9E870FA-1FEC-4122-9CA6-0443AC0B4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F1D794-D54D-4515-B043-858DD4A893A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D6ADFDA-726F-4592-9451-975EBE1C5D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84D332F-2942-4BE2-8753-0CAC53A0D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BB6AACB-6B7F-4D87-8DBB-E9139E8F87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76A2B-2A8E-4571-B8B9-AACD60D5C7A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E473734-132E-4925-96C2-72EE5017B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CD36220-2D55-4F9E-A958-EDF686A70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95D4A53-3799-4F41-A7EC-B67BDF960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06D89C-3E7E-4AA9-A868-E6C2F5F18B9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3125C4A-A898-4F6D-A815-DB4CBC92D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748C29F-A492-4C4D-94DB-B59B42C22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7A0C9BD-61D7-4B2F-AFDC-29058EFF9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46D2B-170E-407E-A113-CDBD307C71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AA45C58-0C0A-4569-B872-9798B2E73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FE33108-4738-49C7-B17E-9806F3A6F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5246244-B0E2-48D0-9128-05CC910C9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ECAAC7-FD9E-404D-B3DA-2C5663167A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C536C9F-1D63-4C44-9DA8-574234D80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7B7FFAB-B125-4ADE-8B75-F3AD53CCB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341-DD3A-4DC0-8DAA-FDFE6A01F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15474-F765-4723-8B66-EFE91079A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24206-FDCF-4628-BBD0-0A3981F8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FF0C-AC77-4D4F-8AB3-C0A1FE89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D92D-C090-4D4F-A543-CED68FAD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D145-9AE4-43B2-BC24-16F89349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567E-4EB9-4E7A-A934-4E2002EA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F0F8-9845-4B36-8720-8F5A397E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6CC8-9E02-424F-AA1B-F3B6A214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6058-77F4-4A1F-9249-9AE3F82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12375-5E4A-4DAA-9E23-762D74F9A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5876E-9306-4246-9C67-E7308929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CFCA-FE6A-4B18-9B79-7B093B14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A51E-10BB-4886-9E8D-2C236793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20FC-DF81-4821-8946-8492C94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5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49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51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94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8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0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C5E7-CB23-42C1-819C-2919A04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5E31-59A2-4296-9A9F-936C4C5D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C27A-C7EE-4741-A4FB-12E0C082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2543-9787-490C-BD8B-DA522B7F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B240-1E9B-4B6B-9D4F-18F657BF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0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60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5E83-3C3D-4A42-99B8-A913AF43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5391-21FB-48E6-AA85-31F799D3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DD32-CBC6-4C9A-BA37-00B6EB5F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C630-7D0F-4C86-88B5-2552020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A05A1-E699-4BCF-8AD7-9E8771D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7BD6-EDA8-46A9-97BC-0D08B747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397B-1D4E-42D7-AABE-1D5B98F2B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E0CC0-4A9D-4858-B854-C757E070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CAB1-04A9-4D0B-AA0A-55C88AC2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354C4-51AD-4ADF-B702-159B1F01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50A11-C8BF-4E81-8E4D-563D6B2C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014-8EC6-44C4-B512-A4669D5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7B163-3C43-46F1-BED5-D3BB3AD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5EA1-5181-4595-AFE7-E7B9DC201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1D59C-A1B1-42B6-914F-B48D2004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16436-FB7E-4199-9A60-CCCAD57D6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92BC8-DFA7-4601-A363-DE87E935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7DDB0-7137-4841-A76A-D4A6F679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68E95-1993-4F5E-A0B7-07B34552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A08D-8597-4DA8-8C1C-400C1B90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6CCB3-67B9-4CB5-A10D-72A518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7F2E3-8C0C-4AAF-809A-1C8C749C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76CB-2D31-40F5-92FC-3B1F436E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AE014-28BE-44C3-8372-9B9E28EF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9EA97-0251-44FF-B2C5-68C77E73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61EFE-5077-4E76-B3C4-69597B99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8F87-93EF-4690-9769-A2F42EC9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102B-8743-4E27-9B1B-19E45084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7CE2B-45E8-4722-A9E4-DAB4C55B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D943-AC35-4D85-9832-A33CCF54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4AE79-B96A-4A95-BCFA-45AE820F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24F8F-7DFF-4878-857C-22D4D1A8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7BAD-C06B-41CA-9E1C-57FA01EB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0C43F-4FEB-46DC-BE50-96B26BA4D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4050D-573D-4451-A744-49216D90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A010-67B7-4596-83F3-85591BC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60E7A-ED3C-40D6-8E69-323A601A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6FBF0-9E82-4F54-A6BE-ECB2DC19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300D5-130F-4F3B-A946-9312C23C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F232-55C8-4D19-8719-7199F38D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C2D8-A918-4302-B298-AE11255AC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DAEFD-EE41-4ED5-8F62-B672DBD6E556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6744-7789-45A6-9532-22F0B087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869E-5B82-43AE-9AF0-69DB73F91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D4DD9-44B7-4910-AA38-04D544F1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AE28D6-F7C1-44CC-8625-C7A6425939C4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F5F946-01B0-4BA0-857E-A04C07DA7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F27B846-2FF8-491F-8D7E-D72297B6B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295400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Equivalent machines</a:t>
            </a:r>
          </a:p>
        </p:txBody>
      </p:sp>
      <p:sp>
        <p:nvSpPr>
          <p:cNvPr id="1121283" name="Rectangle 3">
            <a:extLst>
              <a:ext uri="{FF2B5EF4-FFF2-40B4-BE49-F238E27FC236}">
                <a16:creationId xmlns:a16="http://schemas.microsoft.com/office/drawing/2014/main" id="{E8C23C88-9373-4FDF-A90F-72127CD10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752600"/>
            <a:ext cx="84582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/>
              </a:rPr>
              <a:t>Two machines are said to be </a:t>
            </a:r>
            <a:r>
              <a:rPr lang="en-US" sz="2800" dirty="0">
                <a:solidFill>
                  <a:schemeClr val="tx1"/>
                </a:solidFill>
                <a:effectLst/>
              </a:rPr>
              <a:t>equivalent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effectLst/>
              </a:rPr>
              <a:t>if they print the same output string when the same input string is run on them.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Two Moore machines </a:t>
            </a:r>
            <a:r>
              <a:rPr lang="en-US" sz="2800" dirty="0">
                <a:effectLst/>
              </a:rPr>
              <a:t>may be equivalent. Similarly </a:t>
            </a:r>
            <a:r>
              <a:rPr lang="en-US" sz="2800" dirty="0">
                <a:solidFill>
                  <a:schemeClr val="tx1"/>
                </a:solidFill>
                <a:effectLst/>
              </a:rPr>
              <a:t>two Mealy machines</a:t>
            </a:r>
            <a:r>
              <a:rPr lang="en-US" sz="2800" dirty="0">
                <a:effectLst/>
              </a:rPr>
              <a:t> may also be equivalent, but </a:t>
            </a:r>
          </a:p>
          <a:p>
            <a:pPr eaLnBrk="1" hangingPunct="1">
              <a:defRPr/>
            </a:pPr>
            <a:r>
              <a:rPr lang="en-US" sz="2800" dirty="0">
                <a:effectLst/>
              </a:rPr>
              <a:t>A Moore machine can’t be equivalent to any Mealy machine. However, </a:t>
            </a:r>
            <a:r>
              <a:rPr lang="en-US" sz="2800" u="sng" dirty="0">
                <a:effectLst/>
              </a:rPr>
              <a:t>ignoring</a:t>
            </a:r>
            <a:r>
              <a:rPr lang="en-US" sz="2800" dirty="0">
                <a:effectLst/>
              </a:rPr>
              <a:t> the extra character printed by the Moore machine, there exists a Mealy machine which is equivalent to the Moore machine.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08DFAE7-61D7-451F-AF4C-5C871B518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Theorem</a:t>
            </a:r>
          </a:p>
        </p:txBody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F8F8BF10-69D0-42E5-A60A-E7999C055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764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Statement: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	For every Moore machine there is a Mealy machine that is equivalent to it (ignoring the extra character printed by the Moore machine).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Proof</a:t>
            </a:r>
            <a:r>
              <a:rPr lang="en-US" sz="2800" b="1" dirty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	Let M be a Moore machine, then shifting the output characters corresponding to each state to the labels of corresponding </a:t>
            </a:r>
            <a:r>
              <a:rPr lang="en-US" sz="2800" dirty="0">
                <a:solidFill>
                  <a:schemeClr val="tx1"/>
                </a:solidFill>
                <a:effectLst/>
              </a:rPr>
              <a:t>incoming</a:t>
            </a:r>
            <a:r>
              <a:rPr lang="en-US" sz="2800" dirty="0">
                <a:effectLst/>
              </a:rPr>
              <a:t> transitions, machine thus obtained will be a Mealy machine equivalent to M.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1E2575-F12A-4429-BF98-A88692242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effectLst/>
              </a:rPr>
              <a:t>Note</a:t>
            </a:r>
          </a:p>
        </p:txBody>
      </p:sp>
      <p:sp>
        <p:nvSpPr>
          <p:cNvPr id="1123331" name="Rectangle 3">
            <a:extLst>
              <a:ext uri="{FF2B5EF4-FFF2-40B4-BE49-F238E27FC236}">
                <a16:creationId xmlns:a16="http://schemas.microsoft.com/office/drawing/2014/main" id="{96927A6F-FA8A-4BED-8B1A-76D4A6D5E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981200"/>
            <a:ext cx="8382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It may be noted that while converting a Moore machine into an equivalent Mealy machine, the output character of a state will be ignored if there is </a:t>
            </a:r>
            <a:r>
              <a:rPr lang="en-US" sz="2800" dirty="0">
                <a:solidFill>
                  <a:schemeClr val="tx1"/>
                </a:solidFill>
                <a:effectLst/>
              </a:rPr>
              <a:t>no incoming transition</a:t>
            </a:r>
            <a:r>
              <a:rPr lang="en-US" sz="2800" dirty="0">
                <a:effectLst/>
              </a:rPr>
              <a:t> at that state.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A </a:t>
            </a:r>
            <a:r>
              <a:rPr lang="en-US" sz="2800" dirty="0">
                <a:solidFill>
                  <a:schemeClr val="tx1"/>
                </a:solidFill>
                <a:effectLst/>
              </a:rPr>
              <a:t>loop </a:t>
            </a:r>
            <a:r>
              <a:rPr lang="en-US" sz="2800" dirty="0">
                <a:effectLst/>
              </a:rPr>
              <a:t>at a state is also supposed to be an </a:t>
            </a:r>
            <a:r>
              <a:rPr lang="en-US" sz="2800" dirty="0">
                <a:solidFill>
                  <a:schemeClr val="tx1"/>
                </a:solidFill>
                <a:effectLst/>
              </a:rPr>
              <a:t>incoming transition.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Following is the example of converting a Moore machine into an equivalent Mealy machine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4CCC400-AA3F-4AEA-9649-C69A2F63E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Example</a:t>
            </a:r>
          </a:p>
        </p:txBody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D019AD8F-5D9D-428E-8937-597ADB528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4582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Consider the following Moore machine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ffectLst/>
              </a:rPr>
              <a:t>Using the method described earlier, the above machine may be equivalent to the following Mealy machine</a:t>
            </a:r>
            <a:endParaRPr lang="en-US" sz="2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6BA0695-A851-4C8D-8883-BA9F7FFF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1"/>
            <a:ext cx="4953000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776471F-91E9-450E-9CCE-F1EBD3516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20" b="23804"/>
          <a:stretch/>
        </p:blipFill>
        <p:spPr>
          <a:xfrm>
            <a:off x="532015" y="631767"/>
            <a:ext cx="11188930" cy="5918661"/>
          </a:xfrm>
        </p:spPr>
      </p:pic>
    </p:spTree>
    <p:extLst>
      <p:ext uri="{BB962C8B-B14F-4D97-AF65-F5344CB8AC3E}">
        <p14:creationId xmlns:p14="http://schemas.microsoft.com/office/powerpoint/2010/main" val="297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C000EF4-73E1-43F6-8E07-8C8E846AC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Example </a:t>
            </a:r>
            <a:r>
              <a:rPr lang="en-US" altLang="en-US" dirty="0" err="1">
                <a:effectLst/>
              </a:rPr>
              <a:t>Cont</a:t>
            </a:r>
            <a:r>
              <a:rPr lang="en-US" altLang="en-US" dirty="0">
                <a:effectLst/>
              </a:rPr>
              <a:t>…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8342EA1C-A26D-4919-B245-5949D4EA3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676400"/>
            <a:ext cx="5791200" cy="2895600"/>
          </a:xfrm>
        </p:spPr>
      </p:pic>
      <p:sp>
        <p:nvSpPr>
          <p:cNvPr id="1125380" name="Rectangle 4">
            <a:extLst>
              <a:ext uri="{FF2B5EF4-FFF2-40B4-BE49-F238E27FC236}">
                <a16:creationId xmlns:a16="http://schemas.microsoft.com/office/drawing/2014/main" id="{A32CFAAA-406E-4359-96D9-72B53B5F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822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Running the string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abbabbba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on both the machines, the output string can be determined by the following table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AF3DC2-DDE8-4EEF-A8B7-63923938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339" y="700692"/>
            <a:ext cx="4950381" cy="2682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B8BDC6-E252-4486-A321-58541C5B2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969"/>
          <a:stretch/>
        </p:blipFill>
        <p:spPr>
          <a:xfrm>
            <a:off x="1030778" y="598516"/>
            <a:ext cx="9809018" cy="59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52ECDE-6B84-455F-A8B8-A4DE74EFD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Example Cont…</a:t>
            </a:r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9FB17EEE-3C7F-4077-9FE6-6122682C6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861060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F97F7DC-A107-4D72-AA5F-F9C594666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Theorem</a:t>
            </a:r>
          </a:p>
        </p:txBody>
      </p:sp>
      <p:sp>
        <p:nvSpPr>
          <p:cNvPr id="1127427" name="Rectangle 3">
            <a:extLst>
              <a:ext uri="{FF2B5EF4-FFF2-40B4-BE49-F238E27FC236}">
                <a16:creationId xmlns:a16="http://schemas.microsoft.com/office/drawing/2014/main" id="{D829A6BA-70DD-40BE-A458-D5CDDCBE3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209800"/>
            <a:ext cx="82296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effectLst/>
              </a:rPr>
              <a:t>Statement: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>
                <a:effectLst/>
              </a:rPr>
              <a:t>	For every Mealy machine there is a Moore machine that is equivalent to it (ignoring the extra character printed by the Moore machine).</a:t>
            </a:r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</Words>
  <Application>Microsoft Office PowerPoint</Application>
  <PresentationFormat>Widescreen</PresentationFormat>
  <Paragraphs>37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Tahoma</vt:lpstr>
      <vt:lpstr>Wingdings</vt:lpstr>
      <vt:lpstr>Office Theme</vt:lpstr>
      <vt:lpstr>Basis</vt:lpstr>
      <vt:lpstr>Equivalent machines</vt:lpstr>
      <vt:lpstr>Theorem</vt:lpstr>
      <vt:lpstr>Note</vt:lpstr>
      <vt:lpstr>Example</vt:lpstr>
      <vt:lpstr>PowerPoint Presentation</vt:lpstr>
      <vt:lpstr>Example Cont…</vt:lpstr>
      <vt:lpstr>PowerPoint Presentation</vt:lpstr>
      <vt:lpstr>Example Cont…</vt:lpstr>
      <vt:lpstr>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Equivalent machines</dc:title>
  <dc:creator>farheen</dc:creator>
  <cp:lastModifiedBy>farheen</cp:lastModifiedBy>
  <cp:revision>3</cp:revision>
  <dcterms:created xsi:type="dcterms:W3CDTF">2020-07-16T11:13:19Z</dcterms:created>
  <dcterms:modified xsi:type="dcterms:W3CDTF">2020-07-18T11:23:22Z</dcterms:modified>
</cp:coreProperties>
</file>