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22"/>
  </p:notesMasterIdLst>
  <p:sldIdLst>
    <p:sldId id="301" r:id="rId2"/>
    <p:sldId id="282" r:id="rId3"/>
    <p:sldId id="283" r:id="rId4"/>
    <p:sldId id="307" r:id="rId5"/>
    <p:sldId id="299" r:id="rId6"/>
    <p:sldId id="300" r:id="rId7"/>
    <p:sldId id="285" r:id="rId8"/>
    <p:sldId id="286" r:id="rId9"/>
    <p:sldId id="287" r:id="rId10"/>
    <p:sldId id="288" r:id="rId11"/>
    <p:sldId id="289" r:id="rId12"/>
    <p:sldId id="290" r:id="rId13"/>
    <p:sldId id="291" r:id="rId14"/>
    <p:sldId id="292" r:id="rId15"/>
    <p:sldId id="293" r:id="rId16"/>
    <p:sldId id="294" r:id="rId17"/>
    <p:sldId id="295" r:id="rId18"/>
    <p:sldId id="296" r:id="rId19"/>
    <p:sldId id="297" r:id="rId20"/>
    <p:sldId id="260"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92"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527ACBD-3D0C-4130-94D7-466BFA35343A}" type="datetimeFigureOut">
              <a:rPr lang="en-US" smtClean="0"/>
              <a:t>2/21/2020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3D0A20-A17E-4CB1-9447-E83B46837E7A}" type="slidenum">
              <a:rPr lang="en-US" smtClean="0"/>
              <a:t>‹#›</a:t>
            </a:fld>
            <a:endParaRPr lang="en-US"/>
          </a:p>
        </p:txBody>
      </p:sp>
    </p:spTree>
    <p:extLst>
      <p:ext uri="{BB962C8B-B14F-4D97-AF65-F5344CB8AC3E}">
        <p14:creationId xmlns:p14="http://schemas.microsoft.com/office/powerpoint/2010/main" val="10270076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a:extLst>
              <a:ext uri="{FF2B5EF4-FFF2-40B4-BE49-F238E27FC236}">
                <a16:creationId xmlns:a16="http://schemas.microsoft.com/office/drawing/2014/main" id="{ACF8AA4A-A40E-4E8B-8F40-28E0817AAF40}"/>
              </a:ext>
            </a:extLst>
          </p:cNvPr>
          <p:cNvSpPr>
            <a:spLocks noGrp="1" noChangeArrowheads="1"/>
          </p:cNvSpPr>
          <p:nvPr>
            <p:ph type="sldNum" sz="quarter" idx="5"/>
          </p:nvPr>
        </p:nvSpPr>
        <p:spPr>
          <a:noFill/>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00445E6E-CC2C-49E8-A775-332BF30F7621}" type="slidenum">
              <a:rPr kumimoji="0" lang="en-US" altLang="en-US" sz="12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2</a:t>
            </a:fld>
            <a:endParaRPr kumimoji="0" lang="en-US" altLang="en-US" sz="12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33795" name="Rectangle 2">
            <a:extLst>
              <a:ext uri="{FF2B5EF4-FFF2-40B4-BE49-F238E27FC236}">
                <a16:creationId xmlns:a16="http://schemas.microsoft.com/office/drawing/2014/main" id="{25AFB0FF-0062-4286-8CD3-6AC0EC9E9F9B}"/>
              </a:ext>
            </a:extLst>
          </p:cNvPr>
          <p:cNvSpPr>
            <a:spLocks noGrp="1" noRot="1" noChangeAspect="1" noChangeArrowheads="1" noTextEdit="1"/>
          </p:cNvSpPr>
          <p:nvPr>
            <p:ph type="sldImg"/>
          </p:nvPr>
        </p:nvSpPr>
        <p:spPr>
          <a:ln/>
        </p:spPr>
      </p:sp>
      <p:sp>
        <p:nvSpPr>
          <p:cNvPr id="33796" name="Rectangle 3">
            <a:extLst>
              <a:ext uri="{FF2B5EF4-FFF2-40B4-BE49-F238E27FC236}">
                <a16:creationId xmlns:a16="http://schemas.microsoft.com/office/drawing/2014/main" id="{FA3D08D1-64CA-4E5A-BF90-51699DACFDF6}"/>
              </a:ext>
            </a:extLst>
          </p:cNvPr>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a:extLst>
              <a:ext uri="{FF2B5EF4-FFF2-40B4-BE49-F238E27FC236}">
                <a16:creationId xmlns:a16="http://schemas.microsoft.com/office/drawing/2014/main" id="{749A2F0C-B9B1-4E6E-B5C7-816B3A18A80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A4B4695F-6A13-42A4-A7A5-0EE6813E45BD}" type="slidenum">
              <a:rPr kumimoji="0" lang="en-US" altLang="en-US" sz="12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12</a:t>
            </a:fld>
            <a:endParaRPr kumimoji="0" lang="en-US" altLang="en-US" sz="12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52227" name="Rectangle 2">
            <a:extLst>
              <a:ext uri="{FF2B5EF4-FFF2-40B4-BE49-F238E27FC236}">
                <a16:creationId xmlns:a16="http://schemas.microsoft.com/office/drawing/2014/main" id="{642B84A4-8ECB-49E6-B645-638A832D087D}"/>
              </a:ext>
            </a:extLst>
          </p:cNvPr>
          <p:cNvSpPr>
            <a:spLocks noGrp="1" noRot="1" noChangeAspect="1" noChangeArrowheads="1" noTextEdit="1"/>
          </p:cNvSpPr>
          <p:nvPr>
            <p:ph type="sldImg"/>
          </p:nvPr>
        </p:nvSpPr>
        <p:spPr>
          <a:ln/>
        </p:spPr>
      </p:sp>
      <p:sp>
        <p:nvSpPr>
          <p:cNvPr id="52228" name="Rectangle 3">
            <a:extLst>
              <a:ext uri="{FF2B5EF4-FFF2-40B4-BE49-F238E27FC236}">
                <a16:creationId xmlns:a16="http://schemas.microsoft.com/office/drawing/2014/main" id="{72BCC4C8-BC7C-4085-97A7-EF57A704196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a:extLst>
              <a:ext uri="{FF2B5EF4-FFF2-40B4-BE49-F238E27FC236}">
                <a16:creationId xmlns:a16="http://schemas.microsoft.com/office/drawing/2014/main" id="{1D0E735B-E10B-4188-A48B-B666C0201D1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7B63764C-3CF9-4B28-8444-0DE8672BBF38}" type="slidenum">
              <a:rPr kumimoji="0" lang="en-US" altLang="en-US" sz="12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13</a:t>
            </a:fld>
            <a:endParaRPr kumimoji="0" lang="en-US" altLang="en-US" sz="12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53251" name="Rectangle 2">
            <a:extLst>
              <a:ext uri="{FF2B5EF4-FFF2-40B4-BE49-F238E27FC236}">
                <a16:creationId xmlns:a16="http://schemas.microsoft.com/office/drawing/2014/main" id="{E11B76E6-CA3E-4C63-B240-E9433E5EC457}"/>
              </a:ext>
            </a:extLst>
          </p:cNvPr>
          <p:cNvSpPr>
            <a:spLocks noGrp="1" noRot="1" noChangeAspect="1" noChangeArrowheads="1" noTextEdit="1"/>
          </p:cNvSpPr>
          <p:nvPr>
            <p:ph type="sldImg"/>
          </p:nvPr>
        </p:nvSpPr>
        <p:spPr>
          <a:ln/>
        </p:spPr>
      </p:sp>
      <p:sp>
        <p:nvSpPr>
          <p:cNvPr id="53252" name="Rectangle 3">
            <a:extLst>
              <a:ext uri="{FF2B5EF4-FFF2-40B4-BE49-F238E27FC236}">
                <a16:creationId xmlns:a16="http://schemas.microsoft.com/office/drawing/2014/main" id="{24188760-CB13-4198-8EE1-2CECFFCE312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a:extLst>
              <a:ext uri="{FF2B5EF4-FFF2-40B4-BE49-F238E27FC236}">
                <a16:creationId xmlns:a16="http://schemas.microsoft.com/office/drawing/2014/main" id="{D0004CA3-2E77-4107-BA25-CCB7E67741A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8C57F295-1319-4343-AD19-61BA08032A6F}" type="slidenum">
              <a:rPr kumimoji="0" lang="en-US" altLang="en-US" sz="12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14</a:t>
            </a:fld>
            <a:endParaRPr kumimoji="0" lang="en-US" altLang="en-US" sz="12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54275" name="Rectangle 2">
            <a:extLst>
              <a:ext uri="{FF2B5EF4-FFF2-40B4-BE49-F238E27FC236}">
                <a16:creationId xmlns:a16="http://schemas.microsoft.com/office/drawing/2014/main" id="{7EB2B01F-44EC-4153-A1C2-A3C969033666}"/>
              </a:ext>
            </a:extLst>
          </p:cNvPr>
          <p:cNvSpPr>
            <a:spLocks noGrp="1" noRot="1" noChangeAspect="1" noChangeArrowheads="1" noTextEdit="1"/>
          </p:cNvSpPr>
          <p:nvPr>
            <p:ph type="sldImg"/>
          </p:nvPr>
        </p:nvSpPr>
        <p:spPr>
          <a:ln/>
        </p:spPr>
      </p:sp>
      <p:sp>
        <p:nvSpPr>
          <p:cNvPr id="54276" name="Rectangle 3">
            <a:extLst>
              <a:ext uri="{FF2B5EF4-FFF2-40B4-BE49-F238E27FC236}">
                <a16:creationId xmlns:a16="http://schemas.microsoft.com/office/drawing/2014/main" id="{5C40433D-48FD-4BFD-8714-3BE34C292ED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a:extLst>
              <a:ext uri="{FF2B5EF4-FFF2-40B4-BE49-F238E27FC236}">
                <a16:creationId xmlns:a16="http://schemas.microsoft.com/office/drawing/2014/main" id="{CA003AAF-C3FC-43A8-8CF2-1F4A13DFA2C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71D485B7-9485-438B-8F6C-FCB8B5657B30}" type="slidenum">
              <a:rPr kumimoji="0" lang="en-US" altLang="en-US" sz="12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15</a:t>
            </a:fld>
            <a:endParaRPr kumimoji="0" lang="en-US" altLang="en-US" sz="12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55299" name="Rectangle 2">
            <a:extLst>
              <a:ext uri="{FF2B5EF4-FFF2-40B4-BE49-F238E27FC236}">
                <a16:creationId xmlns:a16="http://schemas.microsoft.com/office/drawing/2014/main" id="{7321A7D7-44D6-4FCB-B51F-98BEF2FB865B}"/>
              </a:ext>
            </a:extLst>
          </p:cNvPr>
          <p:cNvSpPr>
            <a:spLocks noGrp="1" noRot="1" noChangeAspect="1" noChangeArrowheads="1" noTextEdit="1"/>
          </p:cNvSpPr>
          <p:nvPr>
            <p:ph type="sldImg"/>
          </p:nvPr>
        </p:nvSpPr>
        <p:spPr>
          <a:ln/>
        </p:spPr>
      </p:sp>
      <p:sp>
        <p:nvSpPr>
          <p:cNvPr id="55300" name="Rectangle 3">
            <a:extLst>
              <a:ext uri="{FF2B5EF4-FFF2-40B4-BE49-F238E27FC236}">
                <a16:creationId xmlns:a16="http://schemas.microsoft.com/office/drawing/2014/main" id="{628530F3-D7A3-4F20-B5EE-0492AE2D125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a:extLst>
              <a:ext uri="{FF2B5EF4-FFF2-40B4-BE49-F238E27FC236}">
                <a16:creationId xmlns:a16="http://schemas.microsoft.com/office/drawing/2014/main" id="{6408F271-6F6A-4801-9B8B-7D6204CAD03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1EC88D07-A4D3-4AB3-8F3B-3F5840E5A4EA}" type="slidenum">
              <a:rPr kumimoji="0" lang="en-US" altLang="en-US" sz="12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16</a:t>
            </a:fld>
            <a:endParaRPr kumimoji="0" lang="en-US" altLang="en-US" sz="12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56323" name="Rectangle 2">
            <a:extLst>
              <a:ext uri="{FF2B5EF4-FFF2-40B4-BE49-F238E27FC236}">
                <a16:creationId xmlns:a16="http://schemas.microsoft.com/office/drawing/2014/main" id="{DF79078D-EB15-4BDB-AB2B-84135449BC09}"/>
              </a:ext>
            </a:extLst>
          </p:cNvPr>
          <p:cNvSpPr>
            <a:spLocks noGrp="1" noRot="1" noChangeAspect="1" noChangeArrowheads="1" noTextEdit="1"/>
          </p:cNvSpPr>
          <p:nvPr>
            <p:ph type="sldImg"/>
          </p:nvPr>
        </p:nvSpPr>
        <p:spPr>
          <a:ln/>
        </p:spPr>
      </p:sp>
      <p:sp>
        <p:nvSpPr>
          <p:cNvPr id="56324" name="Rectangle 3">
            <a:extLst>
              <a:ext uri="{FF2B5EF4-FFF2-40B4-BE49-F238E27FC236}">
                <a16:creationId xmlns:a16="http://schemas.microsoft.com/office/drawing/2014/main" id="{8D89CF1A-0A4F-45E9-A43D-D83B54B1F20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a:extLst>
              <a:ext uri="{FF2B5EF4-FFF2-40B4-BE49-F238E27FC236}">
                <a16:creationId xmlns:a16="http://schemas.microsoft.com/office/drawing/2014/main" id="{5891A4B0-1BE8-425D-A675-7A134D8DC7E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7A7D808E-93BF-4BA8-B970-C408909BE8D9}" type="slidenum">
              <a:rPr kumimoji="0" lang="en-US" altLang="en-US" sz="12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17</a:t>
            </a:fld>
            <a:endParaRPr kumimoji="0" lang="en-US" altLang="en-US" sz="12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57347" name="Rectangle 2">
            <a:extLst>
              <a:ext uri="{FF2B5EF4-FFF2-40B4-BE49-F238E27FC236}">
                <a16:creationId xmlns:a16="http://schemas.microsoft.com/office/drawing/2014/main" id="{DCAD0901-839C-4A33-B475-4823C96FD37C}"/>
              </a:ext>
            </a:extLst>
          </p:cNvPr>
          <p:cNvSpPr>
            <a:spLocks noGrp="1" noRot="1" noChangeAspect="1" noChangeArrowheads="1" noTextEdit="1"/>
          </p:cNvSpPr>
          <p:nvPr>
            <p:ph type="sldImg"/>
          </p:nvPr>
        </p:nvSpPr>
        <p:spPr>
          <a:ln/>
        </p:spPr>
      </p:sp>
      <p:sp>
        <p:nvSpPr>
          <p:cNvPr id="57348" name="Rectangle 3">
            <a:extLst>
              <a:ext uri="{FF2B5EF4-FFF2-40B4-BE49-F238E27FC236}">
                <a16:creationId xmlns:a16="http://schemas.microsoft.com/office/drawing/2014/main" id="{652DBB32-EA47-45CF-AF27-57489D66CDB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a:extLst>
              <a:ext uri="{FF2B5EF4-FFF2-40B4-BE49-F238E27FC236}">
                <a16:creationId xmlns:a16="http://schemas.microsoft.com/office/drawing/2014/main" id="{73765F36-6339-49A4-936A-617172F5842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600EE2C2-B08D-4EF2-A4FE-9052D7B85D46}" type="slidenum">
              <a:rPr kumimoji="0" lang="en-US" altLang="en-US" sz="12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18</a:t>
            </a:fld>
            <a:endParaRPr kumimoji="0" lang="en-US" altLang="en-US" sz="12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58371" name="Rectangle 2">
            <a:extLst>
              <a:ext uri="{FF2B5EF4-FFF2-40B4-BE49-F238E27FC236}">
                <a16:creationId xmlns:a16="http://schemas.microsoft.com/office/drawing/2014/main" id="{DF4B13E0-4532-4382-B331-90CAB39C66FE}"/>
              </a:ext>
            </a:extLst>
          </p:cNvPr>
          <p:cNvSpPr>
            <a:spLocks noGrp="1" noRot="1" noChangeAspect="1" noChangeArrowheads="1" noTextEdit="1"/>
          </p:cNvSpPr>
          <p:nvPr>
            <p:ph type="sldImg"/>
          </p:nvPr>
        </p:nvSpPr>
        <p:spPr>
          <a:ln/>
        </p:spPr>
      </p:sp>
      <p:sp>
        <p:nvSpPr>
          <p:cNvPr id="58372" name="Rectangle 3">
            <a:extLst>
              <a:ext uri="{FF2B5EF4-FFF2-40B4-BE49-F238E27FC236}">
                <a16:creationId xmlns:a16="http://schemas.microsoft.com/office/drawing/2014/main" id="{DF17DE55-3AD3-47A4-AE39-61B951C3024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a:extLst>
              <a:ext uri="{FF2B5EF4-FFF2-40B4-BE49-F238E27FC236}">
                <a16:creationId xmlns:a16="http://schemas.microsoft.com/office/drawing/2014/main" id="{465A8F35-7E28-4E8E-A951-9EF30999FB4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6C02041A-266B-4BC7-9FD6-E9C3B1EE5357}" type="slidenum">
              <a:rPr kumimoji="0" lang="en-US" altLang="en-US" sz="12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19</a:t>
            </a:fld>
            <a:endParaRPr kumimoji="0" lang="en-US" altLang="en-US" sz="12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59395" name="Rectangle 2">
            <a:extLst>
              <a:ext uri="{FF2B5EF4-FFF2-40B4-BE49-F238E27FC236}">
                <a16:creationId xmlns:a16="http://schemas.microsoft.com/office/drawing/2014/main" id="{B2BA7152-EA67-47E5-9EE8-8734106842DE}"/>
              </a:ext>
            </a:extLst>
          </p:cNvPr>
          <p:cNvSpPr>
            <a:spLocks noGrp="1" noRot="1" noChangeAspect="1" noChangeArrowheads="1" noTextEdit="1"/>
          </p:cNvSpPr>
          <p:nvPr>
            <p:ph type="sldImg"/>
          </p:nvPr>
        </p:nvSpPr>
        <p:spPr>
          <a:ln/>
        </p:spPr>
      </p:sp>
      <p:sp>
        <p:nvSpPr>
          <p:cNvPr id="59396" name="Rectangle 3">
            <a:extLst>
              <a:ext uri="{FF2B5EF4-FFF2-40B4-BE49-F238E27FC236}">
                <a16:creationId xmlns:a16="http://schemas.microsoft.com/office/drawing/2014/main" id="{882F3C7A-FC8F-4F06-A461-67390BB0718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a:extLst>
              <a:ext uri="{FF2B5EF4-FFF2-40B4-BE49-F238E27FC236}">
                <a16:creationId xmlns:a16="http://schemas.microsoft.com/office/drawing/2014/main" id="{E5687B94-E4E6-45A3-910B-68BDA5F446E7}"/>
              </a:ext>
            </a:extLst>
          </p:cNvPr>
          <p:cNvSpPr>
            <a:spLocks noGrp="1" noChangeArrowheads="1"/>
          </p:cNvSpPr>
          <p:nvPr>
            <p:ph type="sldNum" sz="quarter" idx="5"/>
          </p:nvPr>
        </p:nvSpPr>
        <p:spPr>
          <a:noFill/>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4F7F4EE1-4DC5-465B-9085-B8D0C8DC95E9}" type="slidenum">
              <a:rPr kumimoji="0" lang="en-US" altLang="en-US" sz="12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3</a:t>
            </a:fld>
            <a:endParaRPr kumimoji="0" lang="en-US" altLang="en-US" sz="12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34819" name="Rectangle 2">
            <a:extLst>
              <a:ext uri="{FF2B5EF4-FFF2-40B4-BE49-F238E27FC236}">
                <a16:creationId xmlns:a16="http://schemas.microsoft.com/office/drawing/2014/main" id="{21F1E8AD-1E9C-484D-A7D4-4F98AB28CDF4}"/>
              </a:ext>
            </a:extLst>
          </p:cNvPr>
          <p:cNvSpPr>
            <a:spLocks noGrp="1" noRot="1" noChangeAspect="1" noChangeArrowheads="1" noTextEdit="1"/>
          </p:cNvSpPr>
          <p:nvPr>
            <p:ph type="sldImg"/>
          </p:nvPr>
        </p:nvSpPr>
        <p:spPr>
          <a:ln/>
        </p:spPr>
      </p:sp>
      <p:sp>
        <p:nvSpPr>
          <p:cNvPr id="34820" name="Rectangle 3">
            <a:extLst>
              <a:ext uri="{FF2B5EF4-FFF2-40B4-BE49-F238E27FC236}">
                <a16:creationId xmlns:a16="http://schemas.microsoft.com/office/drawing/2014/main" id="{A2E3F227-CE7D-4869-B0A4-CEB16FB0138C}"/>
              </a:ext>
            </a:extLst>
          </p:cNvPr>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a:extLst>
              <a:ext uri="{FF2B5EF4-FFF2-40B4-BE49-F238E27FC236}">
                <a16:creationId xmlns:a16="http://schemas.microsoft.com/office/drawing/2014/main" id="{2E2B1698-6C43-4D2C-89D3-BFD8B10E6189}"/>
              </a:ext>
            </a:extLst>
          </p:cNvPr>
          <p:cNvSpPr>
            <a:spLocks noGrp="1" noChangeArrowheads="1"/>
          </p:cNvSpPr>
          <p:nvPr>
            <p:ph type="sldNum" sz="quarter" idx="5"/>
          </p:nvPr>
        </p:nvSpPr>
        <p:spPr>
          <a:noFill/>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0AA40F8D-6112-4CF7-87D3-694CEEA501D9}" type="slidenum">
              <a:rPr lang="en-US" altLang="en-US">
                <a:latin typeface="Arial" panose="020B0604020202020204" pitchFamily="34" charset="0"/>
              </a:rPr>
              <a:pPr/>
              <a:t>4</a:t>
            </a:fld>
            <a:endParaRPr lang="en-US" altLang="en-US">
              <a:latin typeface="Arial" panose="020B0604020202020204" pitchFamily="34" charset="0"/>
            </a:endParaRPr>
          </a:p>
        </p:txBody>
      </p:sp>
      <p:sp>
        <p:nvSpPr>
          <p:cNvPr id="37891" name="Rectangle 2">
            <a:extLst>
              <a:ext uri="{FF2B5EF4-FFF2-40B4-BE49-F238E27FC236}">
                <a16:creationId xmlns:a16="http://schemas.microsoft.com/office/drawing/2014/main" id="{747B0D02-A11F-4FE7-BD8D-078FB2A7986D}"/>
              </a:ext>
            </a:extLst>
          </p:cNvPr>
          <p:cNvSpPr>
            <a:spLocks noGrp="1" noRot="1" noChangeAspect="1" noChangeArrowheads="1" noTextEdit="1"/>
          </p:cNvSpPr>
          <p:nvPr>
            <p:ph type="sldImg"/>
          </p:nvPr>
        </p:nvSpPr>
        <p:spPr>
          <a:ln/>
        </p:spPr>
      </p:sp>
      <p:sp>
        <p:nvSpPr>
          <p:cNvPr id="37892" name="Rectangle 3">
            <a:extLst>
              <a:ext uri="{FF2B5EF4-FFF2-40B4-BE49-F238E27FC236}">
                <a16:creationId xmlns:a16="http://schemas.microsoft.com/office/drawing/2014/main" id="{EA2A76C9-C2A9-4785-A33F-1D3134AEAF0C}"/>
              </a:ext>
            </a:extLst>
          </p:cNvPr>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a:extLst>
              <a:ext uri="{FF2B5EF4-FFF2-40B4-BE49-F238E27FC236}">
                <a16:creationId xmlns:a16="http://schemas.microsoft.com/office/drawing/2014/main" id="{0401ED10-F011-44E1-9343-6A4A8E760CB4}"/>
              </a:ext>
            </a:extLst>
          </p:cNvPr>
          <p:cNvSpPr>
            <a:spLocks noGrp="1" noChangeArrowheads="1"/>
          </p:cNvSpPr>
          <p:nvPr>
            <p:ph type="sldNum" sz="quarter" idx="5"/>
          </p:nvPr>
        </p:nvSpPr>
        <p:spPr>
          <a:noFill/>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9B6CA3CB-A654-4D27-851A-37238EE74C69}" type="slidenum">
              <a:rPr kumimoji="0" lang="en-US" altLang="en-US" sz="12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5</a:t>
            </a:fld>
            <a:endParaRPr kumimoji="0" lang="en-US" altLang="en-US" sz="12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45059" name="Rectangle 2">
            <a:extLst>
              <a:ext uri="{FF2B5EF4-FFF2-40B4-BE49-F238E27FC236}">
                <a16:creationId xmlns:a16="http://schemas.microsoft.com/office/drawing/2014/main" id="{43C9D464-EBEF-4379-95EF-EFFEAA24BFD7}"/>
              </a:ext>
            </a:extLst>
          </p:cNvPr>
          <p:cNvSpPr>
            <a:spLocks noGrp="1" noRot="1" noChangeAspect="1" noChangeArrowheads="1" noTextEdit="1"/>
          </p:cNvSpPr>
          <p:nvPr>
            <p:ph type="sldImg"/>
          </p:nvPr>
        </p:nvSpPr>
        <p:spPr>
          <a:ln/>
        </p:spPr>
      </p:sp>
      <p:sp>
        <p:nvSpPr>
          <p:cNvPr id="45060" name="Rectangle 3">
            <a:extLst>
              <a:ext uri="{FF2B5EF4-FFF2-40B4-BE49-F238E27FC236}">
                <a16:creationId xmlns:a16="http://schemas.microsoft.com/office/drawing/2014/main" id="{82FF5DA2-2F21-49EC-816A-E689E56B2C29}"/>
              </a:ext>
            </a:extLst>
          </p:cNvPr>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a:extLst>
              <a:ext uri="{FF2B5EF4-FFF2-40B4-BE49-F238E27FC236}">
                <a16:creationId xmlns:a16="http://schemas.microsoft.com/office/drawing/2014/main" id="{CA03BEDE-9B03-43A1-9D2B-9C6DD74A9DC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E95902FA-1DC4-4E92-B9C2-1B0EF53F11E6}" type="slidenum">
              <a:rPr kumimoji="0" lang="en-US" altLang="en-US" sz="12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7</a:t>
            </a:fld>
            <a:endParaRPr kumimoji="0" lang="en-US" altLang="en-US" sz="12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47107" name="Rectangle 2">
            <a:extLst>
              <a:ext uri="{FF2B5EF4-FFF2-40B4-BE49-F238E27FC236}">
                <a16:creationId xmlns:a16="http://schemas.microsoft.com/office/drawing/2014/main" id="{DC03A693-08A6-413C-9AF9-2AE4D7480042}"/>
              </a:ext>
            </a:extLst>
          </p:cNvPr>
          <p:cNvSpPr>
            <a:spLocks noGrp="1" noRot="1" noChangeAspect="1" noChangeArrowheads="1" noTextEdit="1"/>
          </p:cNvSpPr>
          <p:nvPr>
            <p:ph type="sldImg"/>
          </p:nvPr>
        </p:nvSpPr>
        <p:spPr>
          <a:ln/>
        </p:spPr>
      </p:sp>
      <p:sp>
        <p:nvSpPr>
          <p:cNvPr id="47108" name="Rectangle 3">
            <a:extLst>
              <a:ext uri="{FF2B5EF4-FFF2-40B4-BE49-F238E27FC236}">
                <a16:creationId xmlns:a16="http://schemas.microsoft.com/office/drawing/2014/main" id="{48020C58-CCB4-4752-AB33-22008E96A7A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a:extLst>
              <a:ext uri="{FF2B5EF4-FFF2-40B4-BE49-F238E27FC236}">
                <a16:creationId xmlns:a16="http://schemas.microsoft.com/office/drawing/2014/main" id="{C397B0E2-B337-4C1C-A4DF-E94A186D847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1ADB6033-62A1-4726-A3D2-9C46E0AAF0EE}" type="slidenum">
              <a:rPr kumimoji="0" lang="en-US" altLang="en-US" sz="12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8</a:t>
            </a:fld>
            <a:endParaRPr kumimoji="0" lang="en-US" altLang="en-US" sz="12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48131" name="Rectangle 2">
            <a:extLst>
              <a:ext uri="{FF2B5EF4-FFF2-40B4-BE49-F238E27FC236}">
                <a16:creationId xmlns:a16="http://schemas.microsoft.com/office/drawing/2014/main" id="{8BEB70D7-A527-4AA2-95C4-9BC2EC7EA43F}"/>
              </a:ext>
            </a:extLst>
          </p:cNvPr>
          <p:cNvSpPr>
            <a:spLocks noGrp="1" noRot="1" noChangeAspect="1" noChangeArrowheads="1" noTextEdit="1"/>
          </p:cNvSpPr>
          <p:nvPr>
            <p:ph type="sldImg"/>
          </p:nvPr>
        </p:nvSpPr>
        <p:spPr>
          <a:ln/>
        </p:spPr>
      </p:sp>
      <p:sp>
        <p:nvSpPr>
          <p:cNvPr id="48132" name="Rectangle 3">
            <a:extLst>
              <a:ext uri="{FF2B5EF4-FFF2-40B4-BE49-F238E27FC236}">
                <a16:creationId xmlns:a16="http://schemas.microsoft.com/office/drawing/2014/main" id="{7A558A64-30DF-4F5D-9AF6-0F1DF90AB8B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a:extLst>
              <a:ext uri="{FF2B5EF4-FFF2-40B4-BE49-F238E27FC236}">
                <a16:creationId xmlns:a16="http://schemas.microsoft.com/office/drawing/2014/main" id="{FC923322-BB6C-4660-AC8D-7828902F49C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B5DF9351-7C94-41E4-AF0A-DF3AF7D1B3F9}" type="slidenum">
              <a:rPr kumimoji="0" lang="en-US" altLang="en-US" sz="12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9</a:t>
            </a:fld>
            <a:endParaRPr kumimoji="0" lang="en-US" altLang="en-US" sz="12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49155" name="Rectangle 2">
            <a:extLst>
              <a:ext uri="{FF2B5EF4-FFF2-40B4-BE49-F238E27FC236}">
                <a16:creationId xmlns:a16="http://schemas.microsoft.com/office/drawing/2014/main" id="{C1E73192-C69B-4B90-8000-BC67004A7D10}"/>
              </a:ext>
            </a:extLst>
          </p:cNvPr>
          <p:cNvSpPr>
            <a:spLocks noGrp="1" noRot="1" noChangeAspect="1" noChangeArrowheads="1" noTextEdit="1"/>
          </p:cNvSpPr>
          <p:nvPr>
            <p:ph type="sldImg"/>
          </p:nvPr>
        </p:nvSpPr>
        <p:spPr>
          <a:ln/>
        </p:spPr>
      </p:sp>
      <p:sp>
        <p:nvSpPr>
          <p:cNvPr id="49156" name="Rectangle 3">
            <a:extLst>
              <a:ext uri="{FF2B5EF4-FFF2-40B4-BE49-F238E27FC236}">
                <a16:creationId xmlns:a16="http://schemas.microsoft.com/office/drawing/2014/main" id="{0B45A024-FD38-4B0E-B6D4-B0C6D9768DE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a:extLst>
              <a:ext uri="{FF2B5EF4-FFF2-40B4-BE49-F238E27FC236}">
                <a16:creationId xmlns:a16="http://schemas.microsoft.com/office/drawing/2014/main" id="{F31BA375-1552-4CA4-9AB5-F582648DF03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3ADE2267-B88A-4DF9-B083-C9272ED1C217}" type="slidenum">
              <a:rPr kumimoji="0" lang="en-US" altLang="en-US" sz="12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10</a:t>
            </a:fld>
            <a:endParaRPr kumimoji="0" lang="en-US" altLang="en-US" sz="12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50179" name="Rectangle 2">
            <a:extLst>
              <a:ext uri="{FF2B5EF4-FFF2-40B4-BE49-F238E27FC236}">
                <a16:creationId xmlns:a16="http://schemas.microsoft.com/office/drawing/2014/main" id="{7E915B74-DE6B-4234-80A7-11ED5CB6BDEF}"/>
              </a:ext>
            </a:extLst>
          </p:cNvPr>
          <p:cNvSpPr>
            <a:spLocks noGrp="1" noRot="1" noChangeAspect="1" noChangeArrowheads="1" noTextEdit="1"/>
          </p:cNvSpPr>
          <p:nvPr>
            <p:ph type="sldImg"/>
          </p:nvPr>
        </p:nvSpPr>
        <p:spPr>
          <a:ln/>
        </p:spPr>
      </p:sp>
      <p:sp>
        <p:nvSpPr>
          <p:cNvPr id="50180" name="Rectangle 3">
            <a:extLst>
              <a:ext uri="{FF2B5EF4-FFF2-40B4-BE49-F238E27FC236}">
                <a16:creationId xmlns:a16="http://schemas.microsoft.com/office/drawing/2014/main" id="{D3FCBB77-C2ED-453E-97BE-0B809E9A260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a:extLst>
              <a:ext uri="{FF2B5EF4-FFF2-40B4-BE49-F238E27FC236}">
                <a16:creationId xmlns:a16="http://schemas.microsoft.com/office/drawing/2014/main" id="{9BA7F466-DBE2-4F47-8F0D-E23F9C51188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62F27379-A5AA-4DA1-90FD-1927967E45C1}" type="slidenum">
              <a:rPr kumimoji="0" lang="en-US" altLang="en-US" sz="12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11</a:t>
            </a:fld>
            <a:endParaRPr kumimoji="0" lang="en-US" altLang="en-US" sz="12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51203" name="Rectangle 2">
            <a:extLst>
              <a:ext uri="{FF2B5EF4-FFF2-40B4-BE49-F238E27FC236}">
                <a16:creationId xmlns:a16="http://schemas.microsoft.com/office/drawing/2014/main" id="{A915519E-F2EE-40B5-ADC2-AB8E3D813695}"/>
              </a:ext>
            </a:extLst>
          </p:cNvPr>
          <p:cNvSpPr>
            <a:spLocks noGrp="1" noRot="1" noChangeAspect="1" noChangeArrowheads="1" noTextEdit="1"/>
          </p:cNvSpPr>
          <p:nvPr>
            <p:ph type="sldImg"/>
          </p:nvPr>
        </p:nvSpPr>
        <p:spPr>
          <a:ln/>
        </p:spPr>
      </p:sp>
      <p:sp>
        <p:nvSpPr>
          <p:cNvPr id="51204" name="Rectangle 3">
            <a:extLst>
              <a:ext uri="{FF2B5EF4-FFF2-40B4-BE49-F238E27FC236}">
                <a16:creationId xmlns:a16="http://schemas.microsoft.com/office/drawing/2014/main" id="{4EEF6CE0-3F37-4579-943E-F2F893D687A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AAF6ED22-3219-4D37-9F29-46568FAA45E3}" type="slidenum">
              <a:rPr lang="en-US" altLang="en-US" smtClean="0"/>
              <a:pPr/>
              <a:t>‹#›</a:t>
            </a:fld>
            <a:endParaRPr lang="en-US" altLang="en-US"/>
          </a:p>
        </p:txBody>
      </p:sp>
    </p:spTree>
    <p:extLst>
      <p:ext uri="{BB962C8B-B14F-4D97-AF65-F5344CB8AC3E}">
        <p14:creationId xmlns:p14="http://schemas.microsoft.com/office/powerpoint/2010/main" val="11730409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799"/>
            <a:ext cx="8825658" cy="3640667"/>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fld id="{45765B94-AB23-4225-AD82-3F28E7AAF33B}" type="slidenum">
              <a:rPr lang="en-US" altLang="en-US" smtClean="0"/>
              <a:pPr/>
              <a:t>‹#›</a:t>
            </a:fld>
            <a:endParaRPr lang="en-US" altLang="en-US"/>
          </a:p>
        </p:txBody>
      </p:sp>
    </p:spTree>
    <p:extLst>
      <p:ext uri="{BB962C8B-B14F-4D97-AF65-F5344CB8AC3E}">
        <p14:creationId xmlns:p14="http://schemas.microsoft.com/office/powerpoint/2010/main" val="30549395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45765B94-AB23-4225-AD82-3F28E7AAF33B}" type="slidenum">
              <a:rPr lang="en-US" altLang="en-US" smtClean="0"/>
              <a:pPr/>
              <a:t>‹#›</a:t>
            </a:fld>
            <a:endParaRPr lang="en-US" altLang="en-US"/>
          </a:p>
        </p:txBody>
      </p:sp>
    </p:spTree>
    <p:extLst>
      <p:ext uri="{BB962C8B-B14F-4D97-AF65-F5344CB8AC3E}">
        <p14:creationId xmlns:p14="http://schemas.microsoft.com/office/powerpoint/2010/main" val="35005666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0" y="1447800"/>
            <a:ext cx="7999315" cy="2323374"/>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lumMod val="60000"/>
                    <a:lumOff val="4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97DABE14-0FDC-4C9B-A2B4-3E65EF9BDDF6}" type="datetimeFigureOut">
              <a:rPr lang="en-US" smtClean="0"/>
              <a:t>2/21/2020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0C76D0-D61D-4A0A-8D77-BF7B9831F249}"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p>
            <a:pPr algn="r"/>
            <a:r>
              <a:rPr lang="en-US" sz="12200" b="0" i="0" dirty="0">
                <a:solidFill>
                  <a:schemeClr val="accent1">
                    <a:lumMod val="60000"/>
                    <a:lumOff val="40000"/>
                  </a:schemeClr>
                </a:solidFill>
                <a:latin typeface="Arial"/>
                <a:ea typeface="+mj-ea"/>
                <a:cs typeface="+mj-cs"/>
              </a:rPr>
              <a:t>“</a:t>
            </a:r>
          </a:p>
        </p:txBody>
      </p:sp>
      <p:sp>
        <p:nvSpPr>
          <p:cNvPr id="11" name="TextBox 10"/>
          <p:cNvSpPr txBox="1"/>
          <p:nvPr/>
        </p:nvSpPr>
        <p:spPr>
          <a:xfrm>
            <a:off x="9330490" y="2613787"/>
            <a:ext cx="801912" cy="1969770"/>
          </a:xfrm>
          <a:prstGeom prst="rect">
            <a:avLst/>
          </a:prstGeom>
          <a:noFill/>
        </p:spPr>
        <p:txBody>
          <a:bodyPr wrap="square" rtlCol="0">
            <a:spAutoFit/>
          </a:bodyPr>
          <a:lstStyle/>
          <a:p>
            <a:pPr algn="r"/>
            <a:r>
              <a:rPr lang="en-US" sz="12200" b="0" i="0" dirty="0">
                <a:solidFill>
                  <a:schemeClr val="accent1">
                    <a:lumMod val="60000"/>
                    <a:lumOff val="40000"/>
                  </a:schemeClr>
                </a:solidFill>
                <a:latin typeface="Arial"/>
                <a:ea typeface="+mj-ea"/>
                <a:cs typeface="+mj-cs"/>
              </a:rPr>
              <a:t>”</a:t>
            </a:r>
          </a:p>
        </p:txBody>
      </p:sp>
    </p:spTree>
    <p:extLst>
      <p:ext uri="{BB962C8B-B14F-4D97-AF65-F5344CB8AC3E}">
        <p14:creationId xmlns:p14="http://schemas.microsoft.com/office/powerpoint/2010/main" val="1362375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59"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45765B94-AB23-4225-AD82-3F28E7AAF33B}" type="slidenum">
              <a:rPr lang="en-US" altLang="en-US" smtClean="0"/>
              <a:pPr/>
              <a:t>‹#›</a:t>
            </a:fld>
            <a:endParaRPr lang="en-US" altLang="en-US"/>
          </a:p>
        </p:txBody>
      </p:sp>
    </p:spTree>
    <p:extLst>
      <p:ext uri="{BB962C8B-B14F-4D97-AF65-F5344CB8AC3E}">
        <p14:creationId xmlns:p14="http://schemas.microsoft.com/office/powerpoint/2010/main" val="17357457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pPr>
              <a:defRPr/>
            </a:pPr>
            <a:endParaRPr lang="en-US"/>
          </a:p>
        </p:txBody>
      </p:sp>
      <p:sp>
        <p:nvSpPr>
          <p:cNvPr id="4"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45765B94-AB23-4225-AD82-3F28E7AAF33B}" type="slidenum">
              <a:rPr lang="en-US" altLang="en-US" smtClean="0"/>
              <a:pPr/>
              <a:t>‹#›</a:t>
            </a:fld>
            <a:endParaRPr lang="en-US" altLang="en-US"/>
          </a:p>
        </p:txBody>
      </p:sp>
    </p:spTree>
    <p:extLst>
      <p:ext uri="{BB962C8B-B14F-4D97-AF65-F5344CB8AC3E}">
        <p14:creationId xmlns:p14="http://schemas.microsoft.com/office/powerpoint/2010/main" val="42904606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pPr>
              <a:defRPr/>
            </a:pPr>
            <a:endParaRPr lang="en-US"/>
          </a:p>
        </p:txBody>
      </p:sp>
      <p:sp>
        <p:nvSpPr>
          <p:cNvPr id="4"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45765B94-AB23-4225-AD82-3F28E7AAF33B}" type="slidenum">
              <a:rPr lang="en-US" altLang="en-US" smtClean="0"/>
              <a:pPr/>
              <a:t>‹#›</a:t>
            </a:fld>
            <a:endParaRPr lang="en-US" altLang="en-US"/>
          </a:p>
        </p:txBody>
      </p:sp>
    </p:spTree>
    <p:extLst>
      <p:ext uri="{BB962C8B-B14F-4D97-AF65-F5344CB8AC3E}">
        <p14:creationId xmlns:p14="http://schemas.microsoft.com/office/powerpoint/2010/main" val="14218153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C481199C-1D5B-4A7F-B38C-29D9B13CCC5C}" type="slidenum">
              <a:rPr lang="en-US" altLang="en-US" smtClean="0"/>
              <a:pPr/>
              <a:t>‹#›</a:t>
            </a:fld>
            <a:endParaRPr lang="en-US" altLang="en-US"/>
          </a:p>
        </p:txBody>
      </p:sp>
    </p:spTree>
    <p:extLst>
      <p:ext uri="{BB962C8B-B14F-4D97-AF65-F5344CB8AC3E}">
        <p14:creationId xmlns:p14="http://schemas.microsoft.com/office/powerpoint/2010/main" val="337323791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4D8C5F04-48D4-4F21-AC59-E7B3C7172984}" type="slidenum">
              <a:rPr lang="en-US" altLang="en-US" smtClean="0"/>
              <a:pPr/>
              <a:t>‹#›</a:t>
            </a:fld>
            <a:endParaRPr lang="en-US" altLang="en-US"/>
          </a:p>
        </p:txBody>
      </p:sp>
    </p:spTree>
    <p:extLst>
      <p:ext uri="{BB962C8B-B14F-4D97-AF65-F5344CB8AC3E}">
        <p14:creationId xmlns:p14="http://schemas.microsoft.com/office/powerpoint/2010/main" val="4520084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C8E9549F-1C48-458F-919B-CF1401870D06}" type="slidenum">
              <a:rPr lang="en-US" altLang="en-US" smtClean="0"/>
              <a:pPr/>
              <a:t>‹#›</a:t>
            </a:fld>
            <a:endParaRPr lang="en-US" altLang="en-US"/>
          </a:p>
        </p:txBody>
      </p:sp>
    </p:spTree>
    <p:extLst>
      <p:ext uri="{BB962C8B-B14F-4D97-AF65-F5344CB8AC3E}">
        <p14:creationId xmlns:p14="http://schemas.microsoft.com/office/powerpoint/2010/main" val="9065277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B92D0ED9-4A87-4724-A601-13FBD0972EA0}" type="slidenum">
              <a:rPr lang="en-US" altLang="en-US" smtClean="0"/>
              <a:pPr/>
              <a:t>‹#›</a:t>
            </a:fld>
            <a:endParaRPr lang="en-US" altLang="en-US"/>
          </a:p>
        </p:txBody>
      </p:sp>
    </p:spTree>
    <p:extLst>
      <p:ext uri="{BB962C8B-B14F-4D97-AF65-F5344CB8AC3E}">
        <p14:creationId xmlns:p14="http://schemas.microsoft.com/office/powerpoint/2010/main" val="9056489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fld id="{4EDEA529-B83F-4385-B9BB-43237F93B7AF}" type="slidenum">
              <a:rPr lang="en-US" altLang="en-US" smtClean="0"/>
              <a:pPr/>
              <a:t>‹#›</a:t>
            </a:fld>
            <a:endParaRPr lang="en-US" altLang="en-US"/>
          </a:p>
        </p:txBody>
      </p:sp>
    </p:spTree>
    <p:extLst>
      <p:ext uri="{BB962C8B-B14F-4D97-AF65-F5344CB8AC3E}">
        <p14:creationId xmlns:p14="http://schemas.microsoft.com/office/powerpoint/2010/main" val="32135231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a:defRPr/>
            </a:pPr>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fld id="{15BFF29D-9054-4F7B-82EE-F8BA28EAED78}" type="slidenum">
              <a:rPr lang="en-US" altLang="en-US" smtClean="0"/>
              <a:pPr/>
              <a:t>‹#›</a:t>
            </a:fld>
            <a:endParaRPr lang="en-US" altLang="en-US"/>
          </a:p>
        </p:txBody>
      </p:sp>
    </p:spTree>
    <p:extLst>
      <p:ext uri="{BB962C8B-B14F-4D97-AF65-F5344CB8AC3E}">
        <p14:creationId xmlns:p14="http://schemas.microsoft.com/office/powerpoint/2010/main" val="10704427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pPr>
              <a:defRPr/>
            </a:pPr>
            <a:endParaRPr lang="en-US"/>
          </a:p>
        </p:txBody>
      </p:sp>
      <p:sp>
        <p:nvSpPr>
          <p:cNvPr id="5" name="Footer Placeholder 3"/>
          <p:cNvSpPr>
            <a:spLocks noGrp="1"/>
          </p:cNvSpPr>
          <p:nvPr>
            <p:ph type="ftr" sz="quarter" idx="11"/>
          </p:nvPr>
        </p:nvSpPr>
        <p:spPr/>
        <p:txBody>
          <a:bodyPr/>
          <a:lstStyle/>
          <a:p>
            <a:pPr>
              <a:defRPr/>
            </a:pPr>
            <a:endParaRPr lang="en-US"/>
          </a:p>
        </p:txBody>
      </p:sp>
      <p:sp>
        <p:nvSpPr>
          <p:cNvPr id="6" name="Slide Number Placeholder 4"/>
          <p:cNvSpPr>
            <a:spLocks noGrp="1"/>
          </p:cNvSpPr>
          <p:nvPr>
            <p:ph type="sldNum" sz="quarter" idx="12"/>
          </p:nvPr>
        </p:nvSpPr>
        <p:spPr/>
        <p:txBody>
          <a:bodyPr/>
          <a:lstStyle/>
          <a:p>
            <a:fld id="{62B21BD2-54C1-4CB3-A491-5B836B21A1EC}" type="slidenum">
              <a:rPr lang="en-US" altLang="en-US" smtClean="0"/>
              <a:pPr/>
              <a:t>‹#›</a:t>
            </a:fld>
            <a:endParaRPr lang="en-US" altLang="en-US"/>
          </a:p>
        </p:txBody>
      </p:sp>
    </p:spTree>
    <p:extLst>
      <p:ext uri="{BB962C8B-B14F-4D97-AF65-F5344CB8AC3E}">
        <p14:creationId xmlns:p14="http://schemas.microsoft.com/office/powerpoint/2010/main" val="37621732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pPr>
              <a:defRPr/>
            </a:pPr>
            <a:endParaRPr lang="en-US"/>
          </a:p>
        </p:txBody>
      </p:sp>
      <p:sp>
        <p:nvSpPr>
          <p:cNvPr id="5" name="Footer Placeholder 2"/>
          <p:cNvSpPr>
            <a:spLocks noGrp="1"/>
          </p:cNvSpPr>
          <p:nvPr>
            <p:ph type="ftr" sz="quarter" idx="11"/>
          </p:nvPr>
        </p:nvSpPr>
        <p:spPr/>
        <p:txBody>
          <a:bodyPr/>
          <a:lstStyle/>
          <a:p>
            <a:pPr>
              <a:defRPr/>
            </a:pPr>
            <a:endParaRPr lang="en-US"/>
          </a:p>
        </p:txBody>
      </p:sp>
      <p:sp>
        <p:nvSpPr>
          <p:cNvPr id="6" name="Slide Number Placeholder 3"/>
          <p:cNvSpPr>
            <a:spLocks noGrp="1"/>
          </p:cNvSpPr>
          <p:nvPr>
            <p:ph type="sldNum" sz="quarter" idx="12"/>
          </p:nvPr>
        </p:nvSpPr>
        <p:spPr/>
        <p:txBody>
          <a:bodyPr/>
          <a:lstStyle/>
          <a:p>
            <a:fld id="{BCB623C6-547C-4315-95B3-EB4C6C4CEFF7}" type="slidenum">
              <a:rPr lang="en-US" altLang="en-US" smtClean="0"/>
              <a:pPr/>
              <a:t>‹#›</a:t>
            </a:fld>
            <a:endParaRPr lang="en-US" altLang="en-US"/>
          </a:p>
        </p:txBody>
      </p:sp>
    </p:spTree>
    <p:extLst>
      <p:ext uri="{BB962C8B-B14F-4D97-AF65-F5344CB8AC3E}">
        <p14:creationId xmlns:p14="http://schemas.microsoft.com/office/powerpoint/2010/main" val="42259798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3"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5" y="3129280"/>
            <a:ext cx="34010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pPr>
              <a:defRPr/>
            </a:pPr>
            <a:endParaRPr lang="en-US"/>
          </a:p>
        </p:txBody>
      </p:sp>
      <p:sp>
        <p:nvSpPr>
          <p:cNvPr id="5" name="Footer Placeholder 5"/>
          <p:cNvSpPr>
            <a:spLocks noGrp="1"/>
          </p:cNvSpPr>
          <p:nvPr>
            <p:ph type="ftr" sz="quarter" idx="11"/>
          </p:nvPr>
        </p:nvSpPr>
        <p:spPr/>
        <p:txBody>
          <a:bodyPr/>
          <a:lstStyle/>
          <a:p>
            <a:pPr>
              <a:defRPr/>
            </a:pPr>
            <a:endParaRPr lang="en-US"/>
          </a:p>
        </p:txBody>
      </p:sp>
      <p:sp>
        <p:nvSpPr>
          <p:cNvPr id="6" name="Slide Number Placeholder 6"/>
          <p:cNvSpPr>
            <a:spLocks noGrp="1"/>
          </p:cNvSpPr>
          <p:nvPr>
            <p:ph type="sldNum" sz="quarter" idx="12"/>
          </p:nvPr>
        </p:nvSpPr>
        <p:spPr/>
        <p:txBody>
          <a:bodyPr/>
          <a:lstStyle/>
          <a:p>
            <a:fld id="{82DE543C-8315-43D6-B4E8-D615B51446F3}" type="slidenum">
              <a:rPr lang="en-US" altLang="en-US" smtClean="0"/>
              <a:pPr/>
              <a:t>‹#›</a:t>
            </a:fld>
            <a:endParaRPr lang="en-US" altLang="en-US"/>
          </a:p>
        </p:txBody>
      </p:sp>
    </p:spTree>
    <p:extLst>
      <p:ext uri="{BB962C8B-B14F-4D97-AF65-F5344CB8AC3E}">
        <p14:creationId xmlns:p14="http://schemas.microsoft.com/office/powerpoint/2010/main" val="3487846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fld id="{C34D8F90-13FE-4646-9F0A-CE2035B98980}" type="slidenum">
              <a:rPr lang="en-US" altLang="en-US" smtClean="0"/>
              <a:pPr/>
              <a:t>‹#›</a:t>
            </a:fld>
            <a:endParaRPr lang="en-US" altLang="en-US"/>
          </a:p>
        </p:txBody>
      </p:sp>
    </p:spTree>
    <p:extLst>
      <p:ext uri="{BB962C8B-B14F-4D97-AF65-F5344CB8AC3E}">
        <p14:creationId xmlns:p14="http://schemas.microsoft.com/office/powerpoint/2010/main" val="26293014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44"/>
          <a:stretch/>
        </p:blipFill>
        <p:spPr>
          <a:xfrm>
            <a:off x="0" y="2669685"/>
            <a:ext cx="4035669"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97DABE14-0FDC-4C9B-A2B4-3E65EF9BDDF6}" type="datetimeFigureOut">
              <a:rPr lang="en-US" smtClean="0"/>
              <a:t>2/21/2020</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C10C76D0-D61D-4A0A-8D77-BF7B9831F249}" type="slidenum">
              <a:rPr lang="en-US" smtClean="0"/>
              <a:t>‹#›</a:t>
            </a:fld>
            <a:endParaRPr lang="en-US"/>
          </a:p>
        </p:txBody>
      </p:sp>
    </p:spTree>
    <p:extLst>
      <p:ext uri="{BB962C8B-B14F-4D97-AF65-F5344CB8AC3E}">
        <p14:creationId xmlns:p14="http://schemas.microsoft.com/office/powerpoint/2010/main" val="126648667"/>
      </p:ext>
    </p:extLst>
  </p:cSld>
  <p:clrMap bg1="dk1" tx1="lt1" bg2="dk2" tx2="lt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 id="2147483725"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275B49-BFAF-4C17-AECF-EC1AA3053600}"/>
              </a:ext>
            </a:extLst>
          </p:cNvPr>
          <p:cNvSpPr>
            <a:spLocks noGrp="1"/>
          </p:cNvSpPr>
          <p:nvPr>
            <p:ph type="title"/>
          </p:nvPr>
        </p:nvSpPr>
        <p:spPr/>
        <p:txBody>
          <a:bodyPr/>
          <a:lstStyle/>
          <a:p>
            <a:r>
              <a:rPr lang="en-US" b="1" dirty="0">
                <a:solidFill>
                  <a:srgbClr val="FFC000"/>
                </a:solidFill>
              </a:rPr>
              <a:t>Nondeterministic Finite Automaton  (NFA) </a:t>
            </a:r>
          </a:p>
        </p:txBody>
      </p:sp>
    </p:spTree>
    <p:extLst>
      <p:ext uri="{BB962C8B-B14F-4D97-AF65-F5344CB8AC3E}">
        <p14:creationId xmlns:p14="http://schemas.microsoft.com/office/powerpoint/2010/main" val="17098185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1090" name="Rectangle 2">
            <a:extLst>
              <a:ext uri="{FF2B5EF4-FFF2-40B4-BE49-F238E27FC236}">
                <a16:creationId xmlns:a16="http://schemas.microsoft.com/office/drawing/2014/main" id="{A8946814-363D-4C3A-AA97-8C6DBAA1B2FD}"/>
              </a:ext>
            </a:extLst>
          </p:cNvPr>
          <p:cNvSpPr>
            <a:spLocks noGrp="1" noChangeArrowheads="1"/>
          </p:cNvSpPr>
          <p:nvPr>
            <p:ph type="title"/>
          </p:nvPr>
        </p:nvSpPr>
        <p:spPr/>
        <p:txBody>
          <a:bodyPr/>
          <a:lstStyle/>
          <a:p>
            <a:pPr eaLnBrk="1" hangingPunct="1">
              <a:defRPr/>
            </a:pPr>
            <a:r>
              <a:rPr lang="en-US"/>
              <a:t>Example Continued … </a:t>
            </a:r>
          </a:p>
        </p:txBody>
      </p:sp>
      <p:sp>
        <p:nvSpPr>
          <p:cNvPr id="601091" name="Rectangle 3">
            <a:extLst>
              <a:ext uri="{FF2B5EF4-FFF2-40B4-BE49-F238E27FC236}">
                <a16:creationId xmlns:a16="http://schemas.microsoft.com/office/drawing/2014/main" id="{E01B4D80-B15A-457E-BD4E-FF02DB8279E1}"/>
              </a:ext>
            </a:extLst>
          </p:cNvPr>
          <p:cNvSpPr>
            <a:spLocks noGrp="1" noChangeArrowheads="1"/>
          </p:cNvSpPr>
          <p:nvPr>
            <p:ph idx="1"/>
          </p:nvPr>
        </p:nvSpPr>
        <p:spPr/>
        <p:txBody>
          <a:bodyPr/>
          <a:lstStyle/>
          <a:p>
            <a:pPr eaLnBrk="1" hangingPunct="1">
              <a:defRPr/>
            </a:pPr>
            <a:r>
              <a:rPr lang="en-US"/>
              <a:t>TG</a:t>
            </a:r>
            <a:r>
              <a:rPr lang="en-US" baseline="-25000"/>
              <a:t>1</a:t>
            </a:r>
            <a:r>
              <a:rPr lang="en-US"/>
              <a:t> </a:t>
            </a:r>
          </a:p>
          <a:p>
            <a:pPr eaLnBrk="1" hangingPunct="1">
              <a:defRPr/>
            </a:pPr>
            <a:endParaRPr lang="en-US"/>
          </a:p>
          <a:p>
            <a:pPr eaLnBrk="1" hangingPunct="1">
              <a:defRPr/>
            </a:pPr>
            <a:endParaRPr lang="en-US"/>
          </a:p>
          <a:p>
            <a:pPr eaLnBrk="1" hangingPunct="1">
              <a:defRPr/>
            </a:pPr>
            <a:endParaRPr lang="en-US"/>
          </a:p>
          <a:p>
            <a:pPr eaLnBrk="1" hangingPunct="1">
              <a:defRPr/>
            </a:pPr>
            <a:endParaRPr lang="en-US"/>
          </a:p>
          <a:p>
            <a:pPr eaLnBrk="1" hangingPunct="1">
              <a:defRPr/>
            </a:pPr>
            <a:r>
              <a:rPr lang="en-US"/>
              <a:t>TG</a:t>
            </a:r>
            <a:r>
              <a:rPr lang="en-US" baseline="-25000"/>
              <a:t>2</a:t>
            </a:r>
            <a:r>
              <a:rPr lang="en-US"/>
              <a:t> </a:t>
            </a:r>
          </a:p>
          <a:p>
            <a:pPr eaLnBrk="1" hangingPunct="1">
              <a:defRPr/>
            </a:pPr>
            <a:endParaRPr lang="en-US"/>
          </a:p>
        </p:txBody>
      </p:sp>
      <p:pic>
        <p:nvPicPr>
          <p:cNvPr id="19460" name="Picture 4">
            <a:extLst>
              <a:ext uri="{FF2B5EF4-FFF2-40B4-BE49-F238E27FC236}">
                <a16:creationId xmlns:a16="http://schemas.microsoft.com/office/drawing/2014/main" id="{7D517C10-944C-473E-BBA5-CAC32F2ADF7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57800" y="1981200"/>
            <a:ext cx="977900"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61" name="Picture 5">
            <a:extLst>
              <a:ext uri="{FF2B5EF4-FFF2-40B4-BE49-F238E27FC236}">
                <a16:creationId xmlns:a16="http://schemas.microsoft.com/office/drawing/2014/main" id="{D83D5187-68AE-4039-93B3-8EB98382F27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62400" y="4495801"/>
            <a:ext cx="5105400" cy="172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7234" name="Rectangle 2">
            <a:extLst>
              <a:ext uri="{FF2B5EF4-FFF2-40B4-BE49-F238E27FC236}">
                <a16:creationId xmlns:a16="http://schemas.microsoft.com/office/drawing/2014/main" id="{71EF56DB-76BC-45CA-907A-DA4059092E2E}"/>
              </a:ext>
            </a:extLst>
          </p:cNvPr>
          <p:cNvSpPr>
            <a:spLocks noGrp="1" noChangeArrowheads="1"/>
          </p:cNvSpPr>
          <p:nvPr>
            <p:ph type="title"/>
          </p:nvPr>
        </p:nvSpPr>
        <p:spPr>
          <a:xfrm>
            <a:off x="1981200" y="381000"/>
            <a:ext cx="8229600" cy="1143000"/>
          </a:xfrm>
        </p:spPr>
        <p:txBody>
          <a:bodyPr/>
          <a:lstStyle/>
          <a:p>
            <a:pPr>
              <a:defRPr/>
            </a:pPr>
            <a:r>
              <a:rPr lang="en-US"/>
              <a:t>Example </a:t>
            </a:r>
          </a:p>
        </p:txBody>
      </p:sp>
      <p:sp>
        <p:nvSpPr>
          <p:cNvPr id="607235" name="Rectangle 3">
            <a:extLst>
              <a:ext uri="{FF2B5EF4-FFF2-40B4-BE49-F238E27FC236}">
                <a16:creationId xmlns:a16="http://schemas.microsoft.com/office/drawing/2014/main" id="{4BCE60DB-3DBE-4DD9-ACE5-B6CD3A924242}"/>
              </a:ext>
            </a:extLst>
          </p:cNvPr>
          <p:cNvSpPr>
            <a:spLocks noGrp="1" noChangeArrowheads="1"/>
          </p:cNvSpPr>
          <p:nvPr>
            <p:ph idx="1"/>
          </p:nvPr>
        </p:nvSpPr>
        <p:spPr>
          <a:xfrm>
            <a:off x="1981200" y="1676400"/>
            <a:ext cx="8229600" cy="4800600"/>
          </a:xfrm>
        </p:spPr>
        <p:txBody>
          <a:bodyPr>
            <a:normAutofit lnSpcReduction="10000"/>
          </a:bodyPr>
          <a:lstStyle/>
          <a:p>
            <a:pPr>
              <a:lnSpc>
                <a:spcPct val="80000"/>
              </a:lnSpc>
              <a:buFont typeface="Wingdings" panose="05000000000000000000" pitchFamily="2" charset="2"/>
              <a:buNone/>
              <a:defRPr/>
            </a:pPr>
            <a:r>
              <a:rPr lang="en-US" sz="2800"/>
              <a:t>Consider the following TGs </a:t>
            </a:r>
          </a:p>
          <a:p>
            <a:pPr>
              <a:lnSpc>
                <a:spcPct val="80000"/>
              </a:lnSpc>
              <a:defRPr/>
            </a:pPr>
            <a:endParaRPr lang="en-US" sz="2800"/>
          </a:p>
          <a:p>
            <a:pPr>
              <a:lnSpc>
                <a:spcPct val="80000"/>
              </a:lnSpc>
              <a:defRPr/>
            </a:pPr>
            <a:r>
              <a:rPr lang="en-US" sz="2800"/>
              <a:t>TG</a:t>
            </a:r>
            <a:r>
              <a:rPr lang="en-US" sz="2800" baseline="-25000"/>
              <a:t>1</a:t>
            </a:r>
            <a:r>
              <a:rPr lang="en-US" sz="2800"/>
              <a:t> </a:t>
            </a:r>
          </a:p>
          <a:p>
            <a:pPr>
              <a:lnSpc>
                <a:spcPct val="80000"/>
              </a:lnSpc>
              <a:defRPr/>
            </a:pPr>
            <a:endParaRPr lang="en-US" sz="2800"/>
          </a:p>
          <a:p>
            <a:pPr>
              <a:lnSpc>
                <a:spcPct val="80000"/>
              </a:lnSpc>
              <a:defRPr/>
            </a:pPr>
            <a:endParaRPr lang="en-US" sz="2800"/>
          </a:p>
          <a:p>
            <a:pPr>
              <a:lnSpc>
                <a:spcPct val="80000"/>
              </a:lnSpc>
              <a:defRPr/>
            </a:pPr>
            <a:endParaRPr lang="en-US" sz="2800"/>
          </a:p>
          <a:p>
            <a:pPr>
              <a:lnSpc>
                <a:spcPct val="80000"/>
              </a:lnSpc>
              <a:defRPr/>
            </a:pPr>
            <a:r>
              <a:rPr lang="en-US" sz="2800"/>
              <a:t>TG</a:t>
            </a:r>
            <a:r>
              <a:rPr lang="en-US" sz="2800" baseline="-25000"/>
              <a:t>2</a:t>
            </a:r>
            <a:r>
              <a:rPr lang="en-US" sz="2800"/>
              <a:t> </a:t>
            </a:r>
          </a:p>
          <a:p>
            <a:pPr>
              <a:lnSpc>
                <a:spcPct val="80000"/>
              </a:lnSpc>
              <a:defRPr/>
            </a:pPr>
            <a:endParaRPr lang="en-US" sz="2800"/>
          </a:p>
          <a:p>
            <a:pPr>
              <a:lnSpc>
                <a:spcPct val="80000"/>
              </a:lnSpc>
              <a:defRPr/>
            </a:pPr>
            <a:endParaRPr lang="en-US" sz="2800"/>
          </a:p>
          <a:p>
            <a:pPr>
              <a:lnSpc>
                <a:spcPct val="80000"/>
              </a:lnSpc>
              <a:defRPr/>
            </a:pPr>
            <a:endParaRPr lang="en-US" sz="2800"/>
          </a:p>
          <a:p>
            <a:pPr>
              <a:lnSpc>
                <a:spcPct val="80000"/>
              </a:lnSpc>
              <a:defRPr/>
            </a:pPr>
            <a:r>
              <a:rPr lang="en-US" sz="2800"/>
              <a:t>TG</a:t>
            </a:r>
            <a:r>
              <a:rPr lang="en-US" sz="2800" baseline="-25000"/>
              <a:t>3</a:t>
            </a:r>
            <a:r>
              <a:rPr lang="en-US" sz="2800"/>
              <a:t> </a:t>
            </a:r>
          </a:p>
        </p:txBody>
      </p:sp>
      <p:pic>
        <p:nvPicPr>
          <p:cNvPr id="20484" name="Picture 4">
            <a:extLst>
              <a:ext uri="{FF2B5EF4-FFF2-40B4-BE49-F238E27FC236}">
                <a16:creationId xmlns:a16="http://schemas.microsoft.com/office/drawing/2014/main" id="{7A8A201F-8CF6-4DF3-ADC7-6E74D2848B9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62600" y="2438401"/>
            <a:ext cx="1066800" cy="976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85" name="Picture 5">
            <a:extLst>
              <a:ext uri="{FF2B5EF4-FFF2-40B4-BE49-F238E27FC236}">
                <a16:creationId xmlns:a16="http://schemas.microsoft.com/office/drawing/2014/main" id="{66580CD8-EC0E-4EC6-AA47-09389942554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62400" y="3657601"/>
            <a:ext cx="5257800" cy="963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86" name="Picture 6">
            <a:extLst>
              <a:ext uri="{FF2B5EF4-FFF2-40B4-BE49-F238E27FC236}">
                <a16:creationId xmlns:a16="http://schemas.microsoft.com/office/drawing/2014/main" id="{6FFFD311-93AB-4A09-80DF-347279EC2A1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62400" y="4876801"/>
            <a:ext cx="5257800" cy="172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07239" name="Rectangle 7">
            <a:extLst>
              <a:ext uri="{FF2B5EF4-FFF2-40B4-BE49-F238E27FC236}">
                <a16:creationId xmlns:a16="http://schemas.microsoft.com/office/drawing/2014/main" id="{0EBE447B-BA62-43E7-A213-B2A150C53514}"/>
              </a:ext>
            </a:extLst>
          </p:cNvPr>
          <p:cNvSpPr>
            <a:spLocks noChangeArrowheads="1"/>
          </p:cNvSpPr>
          <p:nvPr/>
        </p:nvSpPr>
        <p:spPr bwMode="auto">
          <a:xfrm>
            <a:off x="7239000" y="2362200"/>
            <a:ext cx="32004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fontAlgn="base">
              <a:lnSpc>
                <a:spcPct val="80000"/>
              </a:lnSpc>
              <a:spcBef>
                <a:spcPct val="20000"/>
              </a:spcBef>
              <a:spcAft>
                <a:spcPct val="0"/>
              </a:spcAft>
              <a:buClr>
                <a:srgbClr val="00CCFF"/>
              </a:buClr>
              <a:buSzPct val="65000"/>
              <a:defRPr/>
            </a:pPr>
            <a:r>
              <a:rPr lang="en-US" sz="2800" i="1">
                <a:solidFill>
                  <a:srgbClr val="FFFFFF"/>
                </a:solidFill>
                <a:effectLst>
                  <a:outerShdw blurRad="38100" dist="38100" dir="2700000" algn="tl">
                    <a:srgbClr val="000000"/>
                  </a:outerShdw>
                </a:effectLst>
                <a:latin typeface="Tahoma" panose="020B0604030504040204" pitchFamily="34" charset="0"/>
              </a:rPr>
              <a:t>  These TG</a:t>
            </a:r>
            <a:r>
              <a:rPr lang="en-US" sz="2800" i="1" baseline="-25000">
                <a:solidFill>
                  <a:srgbClr val="FFFFFF"/>
                </a:solidFill>
                <a:effectLst>
                  <a:outerShdw blurRad="38100" dist="38100" dir="2700000" algn="tl">
                    <a:srgbClr val="000000"/>
                  </a:outerShdw>
                </a:effectLst>
                <a:latin typeface="Tahoma" panose="020B0604030504040204" pitchFamily="34" charset="0"/>
              </a:rPr>
              <a:t>s</a:t>
            </a:r>
            <a:r>
              <a:rPr lang="en-US" sz="2800" i="1">
                <a:solidFill>
                  <a:srgbClr val="FFFFFF"/>
                </a:solidFill>
                <a:effectLst>
                  <a:outerShdw blurRad="38100" dist="38100" dir="2700000" algn="tl">
                    <a:srgbClr val="000000"/>
                  </a:outerShdw>
                </a:effectLst>
                <a:latin typeface="Tahoma" panose="020B0604030504040204" pitchFamily="34" charset="0"/>
              </a:rPr>
              <a:t> accept </a:t>
            </a:r>
            <a:r>
              <a:rPr lang="en-US" sz="2800" i="1">
                <a:solidFill>
                  <a:srgbClr val="FFFF99"/>
                </a:solidFill>
                <a:effectLst>
                  <a:outerShdw blurRad="38100" dist="38100" dir="2700000" algn="tl">
                    <a:srgbClr val="000000"/>
                  </a:outerShdw>
                </a:effectLst>
                <a:latin typeface="Tahoma" panose="020B0604030504040204" pitchFamily="34" charset="0"/>
              </a:rPr>
              <a:t>Empty Language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607239">
                                            <p:txEl>
                                              <p:pRg st="0" end="0"/>
                                            </p:txEl>
                                          </p:spTgt>
                                        </p:tgtEl>
                                        <p:attrNameLst>
                                          <p:attrName>style.visibility</p:attrName>
                                        </p:attrNameLst>
                                      </p:cBhvr>
                                      <p:to>
                                        <p:strVal val="visible"/>
                                      </p:to>
                                    </p:set>
                                    <p:animEffect transition="in" filter="blinds(horizontal)">
                                      <p:cBhvr>
                                        <p:cTn id="7" dur="500"/>
                                        <p:tgtEl>
                                          <p:spTgt spid="60723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8258" name="Rectangle 2">
            <a:extLst>
              <a:ext uri="{FF2B5EF4-FFF2-40B4-BE49-F238E27FC236}">
                <a16:creationId xmlns:a16="http://schemas.microsoft.com/office/drawing/2014/main" id="{00A1DE59-5187-465C-84A2-5CE00A14D0D4}"/>
              </a:ext>
            </a:extLst>
          </p:cNvPr>
          <p:cNvSpPr>
            <a:spLocks noGrp="1" noChangeArrowheads="1"/>
          </p:cNvSpPr>
          <p:nvPr>
            <p:ph type="title"/>
          </p:nvPr>
        </p:nvSpPr>
        <p:spPr/>
        <p:txBody>
          <a:bodyPr/>
          <a:lstStyle/>
          <a:p>
            <a:pPr>
              <a:defRPr/>
            </a:pPr>
            <a:r>
              <a:rPr lang="en-US"/>
              <a:t>Example </a:t>
            </a:r>
          </a:p>
        </p:txBody>
      </p:sp>
      <p:sp>
        <p:nvSpPr>
          <p:cNvPr id="608259" name="Rectangle 3">
            <a:extLst>
              <a:ext uri="{FF2B5EF4-FFF2-40B4-BE49-F238E27FC236}">
                <a16:creationId xmlns:a16="http://schemas.microsoft.com/office/drawing/2014/main" id="{6A6243A6-B3A2-4978-B941-0C7ADE988384}"/>
              </a:ext>
            </a:extLst>
          </p:cNvPr>
          <p:cNvSpPr>
            <a:spLocks noGrp="1" noChangeArrowheads="1"/>
          </p:cNvSpPr>
          <p:nvPr>
            <p:ph idx="1"/>
          </p:nvPr>
        </p:nvSpPr>
        <p:spPr>
          <a:xfrm>
            <a:off x="1981200" y="1828800"/>
            <a:ext cx="8229600" cy="4724400"/>
          </a:xfrm>
        </p:spPr>
        <p:txBody>
          <a:bodyPr/>
          <a:lstStyle/>
          <a:p>
            <a:pPr>
              <a:defRPr/>
            </a:pPr>
            <a:r>
              <a:rPr lang="en-US"/>
              <a:t>Consider the language L of strings, defined over </a:t>
            </a:r>
            <a:r>
              <a:rPr lang="el-GR"/>
              <a:t>Σ</a:t>
            </a:r>
            <a:r>
              <a:rPr lang="en-US"/>
              <a:t>={a, b}, </a:t>
            </a:r>
            <a:r>
              <a:rPr lang="en-US" b="1"/>
              <a:t>starting with b. </a:t>
            </a:r>
            <a:r>
              <a:rPr lang="en-US"/>
              <a:t>The language L may be expressed by RE </a:t>
            </a:r>
            <a:r>
              <a:rPr lang="en-US">
                <a:solidFill>
                  <a:srgbClr val="FFFF99"/>
                </a:solidFill>
              </a:rPr>
              <a:t>b(a + b)*</a:t>
            </a:r>
            <a:r>
              <a:rPr lang="en-US"/>
              <a:t> , may be accepted by the following TG </a:t>
            </a:r>
          </a:p>
        </p:txBody>
      </p:sp>
      <p:pic>
        <p:nvPicPr>
          <p:cNvPr id="21508" name="Picture 4">
            <a:extLst>
              <a:ext uri="{FF2B5EF4-FFF2-40B4-BE49-F238E27FC236}">
                <a16:creationId xmlns:a16="http://schemas.microsoft.com/office/drawing/2014/main" id="{A2EBE3D6-2A6D-40E9-8E60-6DCCA6FA710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3200" y="4572000"/>
            <a:ext cx="6858000" cy="172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9282" name="Rectangle 2">
            <a:extLst>
              <a:ext uri="{FF2B5EF4-FFF2-40B4-BE49-F238E27FC236}">
                <a16:creationId xmlns:a16="http://schemas.microsoft.com/office/drawing/2014/main" id="{3AB70E76-45B9-440E-B04A-982FFF3D7EBE}"/>
              </a:ext>
            </a:extLst>
          </p:cNvPr>
          <p:cNvSpPr>
            <a:spLocks noGrp="1" noChangeArrowheads="1"/>
          </p:cNvSpPr>
          <p:nvPr>
            <p:ph type="title"/>
          </p:nvPr>
        </p:nvSpPr>
        <p:spPr/>
        <p:txBody>
          <a:bodyPr/>
          <a:lstStyle/>
          <a:p>
            <a:pPr>
              <a:defRPr/>
            </a:pPr>
            <a:r>
              <a:rPr lang="en-US"/>
              <a:t>Example </a:t>
            </a:r>
          </a:p>
        </p:txBody>
      </p:sp>
      <p:sp>
        <p:nvSpPr>
          <p:cNvPr id="609283" name="Rectangle 3">
            <a:extLst>
              <a:ext uri="{FF2B5EF4-FFF2-40B4-BE49-F238E27FC236}">
                <a16:creationId xmlns:a16="http://schemas.microsoft.com/office/drawing/2014/main" id="{CC940117-DD62-48C7-A8B1-49128C8E27D4}"/>
              </a:ext>
            </a:extLst>
          </p:cNvPr>
          <p:cNvSpPr>
            <a:spLocks noGrp="1" noChangeArrowheads="1"/>
          </p:cNvSpPr>
          <p:nvPr>
            <p:ph idx="1"/>
          </p:nvPr>
        </p:nvSpPr>
        <p:spPr>
          <a:xfrm>
            <a:off x="1981200" y="1828800"/>
            <a:ext cx="8229600" cy="4114800"/>
          </a:xfrm>
        </p:spPr>
        <p:txBody>
          <a:bodyPr/>
          <a:lstStyle/>
          <a:p>
            <a:pPr>
              <a:defRPr/>
            </a:pPr>
            <a:r>
              <a:rPr lang="en-US" sz="2800"/>
              <a:t>Consider the language L of strings, defined over </a:t>
            </a:r>
            <a:r>
              <a:rPr lang="el-GR" sz="2800"/>
              <a:t>Σ</a:t>
            </a:r>
            <a:r>
              <a:rPr lang="en-US" sz="2800"/>
              <a:t>={a, b}, </a:t>
            </a:r>
            <a:r>
              <a:rPr lang="en-US" sz="2800" b="1"/>
              <a:t>not</a:t>
            </a:r>
            <a:r>
              <a:rPr lang="en-US" sz="2800"/>
              <a:t> </a:t>
            </a:r>
            <a:r>
              <a:rPr lang="en-US" sz="2800" b="1"/>
              <a:t>ending in b. </a:t>
            </a:r>
            <a:r>
              <a:rPr lang="en-US" sz="2800"/>
              <a:t>The language L may be expressed by RE </a:t>
            </a:r>
            <a:r>
              <a:rPr lang="el-GR" sz="2800">
                <a:solidFill>
                  <a:srgbClr val="FFFF99"/>
                </a:solidFill>
              </a:rPr>
              <a:t>Λ</a:t>
            </a:r>
            <a:r>
              <a:rPr lang="en-US" sz="2800">
                <a:solidFill>
                  <a:srgbClr val="FFFF99"/>
                </a:solidFill>
              </a:rPr>
              <a:t> + (a + b)*a</a:t>
            </a:r>
            <a:r>
              <a:rPr lang="en-US" sz="2800"/>
              <a:t> , may be accepted by the following TG </a:t>
            </a:r>
          </a:p>
        </p:txBody>
      </p:sp>
      <p:pic>
        <p:nvPicPr>
          <p:cNvPr id="22532" name="Picture 6">
            <a:extLst>
              <a:ext uri="{FF2B5EF4-FFF2-40B4-BE49-F238E27FC236}">
                <a16:creationId xmlns:a16="http://schemas.microsoft.com/office/drawing/2014/main" id="{7AB48739-1CF9-4ABD-9309-5A95F364221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95600" y="3733800"/>
            <a:ext cx="6172200" cy="287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0306" name="Rectangle 2">
            <a:extLst>
              <a:ext uri="{FF2B5EF4-FFF2-40B4-BE49-F238E27FC236}">
                <a16:creationId xmlns:a16="http://schemas.microsoft.com/office/drawing/2014/main" id="{8A38270D-F5F9-4E58-83CB-56F61BD83D04}"/>
              </a:ext>
            </a:extLst>
          </p:cNvPr>
          <p:cNvSpPr>
            <a:spLocks noGrp="1" noChangeArrowheads="1"/>
          </p:cNvSpPr>
          <p:nvPr>
            <p:ph type="title"/>
          </p:nvPr>
        </p:nvSpPr>
        <p:spPr/>
        <p:txBody>
          <a:bodyPr/>
          <a:lstStyle/>
          <a:p>
            <a:pPr>
              <a:defRPr/>
            </a:pPr>
            <a:r>
              <a:rPr lang="en-US"/>
              <a:t>Example </a:t>
            </a:r>
          </a:p>
        </p:txBody>
      </p:sp>
      <p:sp>
        <p:nvSpPr>
          <p:cNvPr id="610307" name="Rectangle 3">
            <a:extLst>
              <a:ext uri="{FF2B5EF4-FFF2-40B4-BE49-F238E27FC236}">
                <a16:creationId xmlns:a16="http://schemas.microsoft.com/office/drawing/2014/main" id="{276E4C11-1BAA-420C-BC47-E77200F0247B}"/>
              </a:ext>
            </a:extLst>
          </p:cNvPr>
          <p:cNvSpPr>
            <a:spLocks noGrp="1" noChangeArrowheads="1"/>
          </p:cNvSpPr>
          <p:nvPr>
            <p:ph idx="1"/>
          </p:nvPr>
        </p:nvSpPr>
        <p:spPr>
          <a:xfrm>
            <a:off x="1981200" y="1828800"/>
            <a:ext cx="8229600" cy="4724400"/>
          </a:xfrm>
        </p:spPr>
        <p:txBody>
          <a:bodyPr/>
          <a:lstStyle/>
          <a:p>
            <a:pPr>
              <a:defRPr/>
            </a:pPr>
            <a:r>
              <a:rPr lang="en-US" sz="2800"/>
              <a:t>Consider the Language L of strings, defined over </a:t>
            </a:r>
            <a:r>
              <a:rPr lang="el-GR" sz="2800"/>
              <a:t>Σ</a:t>
            </a:r>
            <a:r>
              <a:rPr lang="en-US" sz="2800"/>
              <a:t> = {a, b}, </a:t>
            </a:r>
            <a:r>
              <a:rPr lang="en-US" sz="2800" b="1"/>
              <a:t>containing double a. </a:t>
            </a:r>
            <a:r>
              <a:rPr lang="en-US" sz="2800"/>
              <a:t>	</a:t>
            </a:r>
          </a:p>
          <a:p>
            <a:pPr>
              <a:defRPr/>
            </a:pPr>
            <a:endParaRPr lang="en-US" sz="2800"/>
          </a:p>
          <a:p>
            <a:pPr>
              <a:defRPr/>
            </a:pPr>
            <a:r>
              <a:rPr lang="en-US" sz="2800"/>
              <a:t>The language L may be expressed by the following regular expression 					</a:t>
            </a:r>
            <a:r>
              <a:rPr lang="en-US" sz="2800">
                <a:solidFill>
                  <a:srgbClr val="FFFF99"/>
                </a:solidFill>
              </a:rPr>
              <a:t>(a+b)* (aa) (a+b)*	</a:t>
            </a:r>
          </a:p>
          <a:p>
            <a:pPr>
              <a:defRPr/>
            </a:pPr>
            <a:endParaRPr lang="en-US" sz="2800"/>
          </a:p>
          <a:p>
            <a:pPr>
              <a:defRPr/>
            </a:pPr>
            <a:r>
              <a:rPr lang="en-US" sz="2800"/>
              <a:t>This language may be accepted by the following TG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1330" name="Rectangle 2">
            <a:extLst>
              <a:ext uri="{FF2B5EF4-FFF2-40B4-BE49-F238E27FC236}">
                <a16:creationId xmlns:a16="http://schemas.microsoft.com/office/drawing/2014/main" id="{2486804E-E289-4C6C-86ED-B6C09C5CA664}"/>
              </a:ext>
            </a:extLst>
          </p:cNvPr>
          <p:cNvSpPr>
            <a:spLocks noGrp="1" noChangeArrowheads="1"/>
          </p:cNvSpPr>
          <p:nvPr>
            <p:ph type="title"/>
          </p:nvPr>
        </p:nvSpPr>
        <p:spPr/>
        <p:txBody>
          <a:bodyPr/>
          <a:lstStyle/>
          <a:p>
            <a:pPr>
              <a:defRPr/>
            </a:pPr>
            <a:r>
              <a:rPr lang="en-US"/>
              <a:t>Example Continued … </a:t>
            </a:r>
          </a:p>
        </p:txBody>
      </p:sp>
      <p:sp>
        <p:nvSpPr>
          <p:cNvPr id="611331" name="Rectangle 3">
            <a:extLst>
              <a:ext uri="{FF2B5EF4-FFF2-40B4-BE49-F238E27FC236}">
                <a16:creationId xmlns:a16="http://schemas.microsoft.com/office/drawing/2014/main" id="{8EB6DC8B-B012-48B6-AB8B-1EF044D321A5}"/>
              </a:ext>
            </a:extLst>
          </p:cNvPr>
          <p:cNvSpPr>
            <a:spLocks noGrp="1" noChangeArrowheads="1"/>
          </p:cNvSpPr>
          <p:nvPr>
            <p:ph idx="1"/>
          </p:nvPr>
        </p:nvSpPr>
        <p:spPr>
          <a:xfrm>
            <a:off x="1981200" y="1981200"/>
            <a:ext cx="8229600" cy="4495800"/>
          </a:xfrm>
        </p:spPr>
        <p:txBody>
          <a:bodyPr/>
          <a:lstStyle/>
          <a:p>
            <a:pPr>
              <a:defRPr/>
            </a:pPr>
            <a:endParaRPr lang="en-US"/>
          </a:p>
          <a:p>
            <a:pPr>
              <a:defRPr/>
            </a:pPr>
            <a:endParaRPr lang="en-US"/>
          </a:p>
          <a:p>
            <a:pPr>
              <a:defRPr/>
            </a:pPr>
            <a:endParaRPr lang="en-US"/>
          </a:p>
          <a:p>
            <a:pPr>
              <a:defRPr/>
            </a:pPr>
            <a:endParaRPr lang="en-US"/>
          </a:p>
          <a:p>
            <a:pPr>
              <a:defRPr/>
            </a:pPr>
            <a:endParaRPr lang="en-US"/>
          </a:p>
          <a:p>
            <a:pPr>
              <a:buFont typeface="Wingdings" panose="05000000000000000000" pitchFamily="2" charset="2"/>
              <a:buNone/>
              <a:defRPr/>
            </a:pPr>
            <a:endParaRPr lang="en-US"/>
          </a:p>
          <a:p>
            <a:pPr>
              <a:defRPr/>
            </a:pPr>
            <a:r>
              <a:rPr lang="en-US" sz="2800"/>
              <a:t>Multiple paths (options) are visible for Double a.</a:t>
            </a:r>
          </a:p>
        </p:txBody>
      </p:sp>
      <p:pic>
        <p:nvPicPr>
          <p:cNvPr id="24580" name="Picture 4">
            <a:extLst>
              <a:ext uri="{FF2B5EF4-FFF2-40B4-BE49-F238E27FC236}">
                <a16:creationId xmlns:a16="http://schemas.microsoft.com/office/drawing/2014/main" id="{39B450DD-081D-4ECC-AA3D-7971AB16888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33800" y="2438401"/>
            <a:ext cx="4419600" cy="2030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2354" name="Rectangle 2">
            <a:extLst>
              <a:ext uri="{FF2B5EF4-FFF2-40B4-BE49-F238E27FC236}">
                <a16:creationId xmlns:a16="http://schemas.microsoft.com/office/drawing/2014/main" id="{2CCB14A8-3D3A-490E-AA8A-183F12F8BB2A}"/>
              </a:ext>
            </a:extLst>
          </p:cNvPr>
          <p:cNvSpPr>
            <a:spLocks noGrp="1" noChangeArrowheads="1"/>
          </p:cNvSpPr>
          <p:nvPr>
            <p:ph type="title"/>
          </p:nvPr>
        </p:nvSpPr>
        <p:spPr/>
        <p:txBody>
          <a:bodyPr/>
          <a:lstStyle/>
          <a:p>
            <a:pPr>
              <a:defRPr/>
            </a:pPr>
            <a:r>
              <a:rPr lang="en-US"/>
              <a:t>Example </a:t>
            </a:r>
          </a:p>
        </p:txBody>
      </p:sp>
      <p:sp>
        <p:nvSpPr>
          <p:cNvPr id="612355" name="Rectangle 3">
            <a:extLst>
              <a:ext uri="{FF2B5EF4-FFF2-40B4-BE49-F238E27FC236}">
                <a16:creationId xmlns:a16="http://schemas.microsoft.com/office/drawing/2014/main" id="{55E4D738-9535-403D-B2B8-5DFAA23E33D5}"/>
              </a:ext>
            </a:extLst>
          </p:cNvPr>
          <p:cNvSpPr>
            <a:spLocks noGrp="1" noChangeArrowheads="1"/>
          </p:cNvSpPr>
          <p:nvPr>
            <p:ph idx="1"/>
          </p:nvPr>
        </p:nvSpPr>
        <p:spPr>
          <a:xfrm>
            <a:off x="1981200" y="2133600"/>
            <a:ext cx="8229600" cy="4419600"/>
          </a:xfrm>
        </p:spPr>
        <p:txBody>
          <a:bodyPr/>
          <a:lstStyle/>
          <a:p>
            <a:pPr>
              <a:lnSpc>
                <a:spcPct val="90000"/>
              </a:lnSpc>
              <a:defRPr/>
            </a:pPr>
            <a:r>
              <a:rPr lang="en-US" sz="2800"/>
              <a:t>Consider the language L of strings, defined over </a:t>
            </a:r>
            <a:r>
              <a:rPr lang="el-GR" sz="2800"/>
              <a:t>Σ</a:t>
            </a:r>
            <a:r>
              <a:rPr lang="en-US" sz="2800"/>
              <a:t>={a, b}, </a:t>
            </a:r>
            <a:r>
              <a:rPr lang="en-US" sz="2800" b="1"/>
              <a:t>having double a or double b</a:t>
            </a:r>
            <a:r>
              <a:rPr lang="en-US" sz="2800"/>
              <a:t>.    </a:t>
            </a:r>
          </a:p>
          <a:p>
            <a:pPr>
              <a:lnSpc>
                <a:spcPct val="90000"/>
              </a:lnSpc>
              <a:defRPr/>
            </a:pPr>
            <a:endParaRPr lang="en-US" sz="2800"/>
          </a:p>
          <a:p>
            <a:pPr>
              <a:lnSpc>
                <a:spcPct val="90000"/>
              </a:lnSpc>
              <a:defRPr/>
            </a:pPr>
            <a:r>
              <a:rPr lang="en-US" sz="2800"/>
              <a:t>The language L can be expressed by RE 			</a:t>
            </a:r>
            <a:r>
              <a:rPr lang="en-US" sz="2800">
                <a:solidFill>
                  <a:srgbClr val="FFFF99"/>
                </a:solidFill>
              </a:rPr>
              <a:t>(a+b)* (aa + bb) (a+b)*</a:t>
            </a:r>
            <a:r>
              <a:rPr lang="en-US" sz="2800"/>
              <a:t> 	</a:t>
            </a:r>
          </a:p>
          <a:p>
            <a:pPr>
              <a:lnSpc>
                <a:spcPct val="90000"/>
              </a:lnSpc>
              <a:defRPr/>
            </a:pPr>
            <a:endParaRPr lang="en-US" sz="2800"/>
          </a:p>
          <a:p>
            <a:pPr>
              <a:lnSpc>
                <a:spcPct val="90000"/>
              </a:lnSpc>
              <a:defRPr/>
            </a:pPr>
            <a:r>
              <a:rPr lang="en-US" sz="2800"/>
              <a:t>The above language may also be expressed by the following TGs.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3378" name="Rectangle 2">
            <a:extLst>
              <a:ext uri="{FF2B5EF4-FFF2-40B4-BE49-F238E27FC236}">
                <a16:creationId xmlns:a16="http://schemas.microsoft.com/office/drawing/2014/main" id="{4C43E4C9-CB1E-445F-B692-F4082B1089CE}"/>
              </a:ext>
            </a:extLst>
          </p:cNvPr>
          <p:cNvSpPr>
            <a:spLocks noGrp="1" noChangeArrowheads="1"/>
          </p:cNvSpPr>
          <p:nvPr>
            <p:ph type="title"/>
          </p:nvPr>
        </p:nvSpPr>
        <p:spPr>
          <a:xfrm>
            <a:off x="1905000" y="304800"/>
            <a:ext cx="8229600" cy="1295400"/>
          </a:xfrm>
        </p:spPr>
        <p:txBody>
          <a:bodyPr/>
          <a:lstStyle/>
          <a:p>
            <a:pPr>
              <a:defRPr/>
            </a:pPr>
            <a:r>
              <a:rPr lang="en-US"/>
              <a:t>Example continued … </a:t>
            </a:r>
          </a:p>
        </p:txBody>
      </p:sp>
      <p:sp>
        <p:nvSpPr>
          <p:cNvPr id="613379" name="Rectangle 3">
            <a:extLst>
              <a:ext uri="{FF2B5EF4-FFF2-40B4-BE49-F238E27FC236}">
                <a16:creationId xmlns:a16="http://schemas.microsoft.com/office/drawing/2014/main" id="{CA8B5668-A6BC-45A2-B47C-86C7D5B13880}"/>
              </a:ext>
            </a:extLst>
          </p:cNvPr>
          <p:cNvSpPr>
            <a:spLocks noGrp="1" noChangeArrowheads="1"/>
          </p:cNvSpPr>
          <p:nvPr>
            <p:ph idx="1"/>
          </p:nvPr>
        </p:nvSpPr>
        <p:spPr/>
        <p:txBody>
          <a:bodyPr/>
          <a:lstStyle/>
          <a:p>
            <a:pPr>
              <a:defRPr/>
            </a:pPr>
            <a:endParaRPr lang="en-US"/>
          </a:p>
        </p:txBody>
      </p:sp>
      <p:pic>
        <p:nvPicPr>
          <p:cNvPr id="26628" name="Picture 4">
            <a:extLst>
              <a:ext uri="{FF2B5EF4-FFF2-40B4-BE49-F238E27FC236}">
                <a16:creationId xmlns:a16="http://schemas.microsoft.com/office/drawing/2014/main" id="{B48C29CB-99BE-4262-8576-98AAF522026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95600" y="1447801"/>
            <a:ext cx="5791200" cy="5180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02" name="Rectangle 2">
            <a:extLst>
              <a:ext uri="{FF2B5EF4-FFF2-40B4-BE49-F238E27FC236}">
                <a16:creationId xmlns:a16="http://schemas.microsoft.com/office/drawing/2014/main" id="{F7029234-B707-4774-B816-0FF57C1DD0B0}"/>
              </a:ext>
            </a:extLst>
          </p:cNvPr>
          <p:cNvSpPr>
            <a:spLocks noGrp="1" noChangeArrowheads="1"/>
          </p:cNvSpPr>
          <p:nvPr>
            <p:ph type="title"/>
          </p:nvPr>
        </p:nvSpPr>
        <p:spPr/>
        <p:txBody>
          <a:bodyPr/>
          <a:lstStyle/>
          <a:p>
            <a:pPr>
              <a:defRPr/>
            </a:pPr>
            <a:r>
              <a:rPr lang="en-US"/>
              <a:t>OR </a:t>
            </a:r>
          </a:p>
        </p:txBody>
      </p:sp>
      <p:sp>
        <p:nvSpPr>
          <p:cNvPr id="614403" name="Rectangle 3">
            <a:extLst>
              <a:ext uri="{FF2B5EF4-FFF2-40B4-BE49-F238E27FC236}">
                <a16:creationId xmlns:a16="http://schemas.microsoft.com/office/drawing/2014/main" id="{EF925D8B-B23A-4FAB-B139-9C41E1B5F02C}"/>
              </a:ext>
            </a:extLst>
          </p:cNvPr>
          <p:cNvSpPr>
            <a:spLocks noGrp="1" noChangeArrowheads="1"/>
          </p:cNvSpPr>
          <p:nvPr>
            <p:ph idx="1"/>
          </p:nvPr>
        </p:nvSpPr>
        <p:spPr/>
        <p:txBody>
          <a:bodyPr/>
          <a:lstStyle/>
          <a:p>
            <a:pPr>
              <a:defRPr/>
            </a:pPr>
            <a:endParaRPr lang="en-US"/>
          </a:p>
        </p:txBody>
      </p:sp>
      <p:pic>
        <p:nvPicPr>
          <p:cNvPr id="27652" name="Picture 4">
            <a:extLst>
              <a:ext uri="{FF2B5EF4-FFF2-40B4-BE49-F238E27FC236}">
                <a16:creationId xmlns:a16="http://schemas.microsoft.com/office/drawing/2014/main" id="{A98A3388-3469-41C6-A262-7509EBAE060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52800" y="2819400"/>
            <a:ext cx="5562600" cy="189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426" name="Rectangle 2">
            <a:extLst>
              <a:ext uri="{FF2B5EF4-FFF2-40B4-BE49-F238E27FC236}">
                <a16:creationId xmlns:a16="http://schemas.microsoft.com/office/drawing/2014/main" id="{BE275E66-B057-4DE4-BE36-7C29C46A825B}"/>
              </a:ext>
            </a:extLst>
          </p:cNvPr>
          <p:cNvSpPr>
            <a:spLocks noGrp="1" noChangeArrowheads="1"/>
          </p:cNvSpPr>
          <p:nvPr>
            <p:ph type="title"/>
          </p:nvPr>
        </p:nvSpPr>
        <p:spPr/>
        <p:txBody>
          <a:bodyPr/>
          <a:lstStyle/>
          <a:p>
            <a:pPr>
              <a:defRPr/>
            </a:pPr>
            <a:r>
              <a:rPr lang="en-US"/>
              <a:t>OR</a:t>
            </a:r>
          </a:p>
        </p:txBody>
      </p:sp>
      <p:sp>
        <p:nvSpPr>
          <p:cNvPr id="615427" name="Rectangle 3">
            <a:extLst>
              <a:ext uri="{FF2B5EF4-FFF2-40B4-BE49-F238E27FC236}">
                <a16:creationId xmlns:a16="http://schemas.microsoft.com/office/drawing/2014/main" id="{CA9FA525-3890-4673-9E67-C7A0D69F4551}"/>
              </a:ext>
            </a:extLst>
          </p:cNvPr>
          <p:cNvSpPr>
            <a:spLocks noGrp="1" noChangeArrowheads="1"/>
          </p:cNvSpPr>
          <p:nvPr>
            <p:ph idx="1"/>
          </p:nvPr>
        </p:nvSpPr>
        <p:spPr/>
        <p:txBody>
          <a:bodyPr/>
          <a:lstStyle/>
          <a:p>
            <a:pPr>
              <a:defRPr/>
            </a:pPr>
            <a:endParaRPr lang="en-US"/>
          </a:p>
        </p:txBody>
      </p:sp>
      <p:pic>
        <p:nvPicPr>
          <p:cNvPr id="28676" name="Picture 4">
            <a:extLst>
              <a:ext uri="{FF2B5EF4-FFF2-40B4-BE49-F238E27FC236}">
                <a16:creationId xmlns:a16="http://schemas.microsoft.com/office/drawing/2014/main" id="{79EDF885-C382-4BF6-817C-2DBD013CABF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0800" y="1828800"/>
            <a:ext cx="6629400" cy="467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1906" name="Rectangle 2">
            <a:extLst>
              <a:ext uri="{FF2B5EF4-FFF2-40B4-BE49-F238E27FC236}">
                <a16:creationId xmlns:a16="http://schemas.microsoft.com/office/drawing/2014/main" id="{0D10F242-32F6-4F5D-9425-A2561649E736}"/>
              </a:ext>
            </a:extLst>
          </p:cNvPr>
          <p:cNvSpPr>
            <a:spLocks noGrp="1" noChangeArrowheads="1"/>
          </p:cNvSpPr>
          <p:nvPr>
            <p:ph type="title"/>
          </p:nvPr>
        </p:nvSpPr>
        <p:spPr>
          <a:xfrm>
            <a:off x="1752600" y="152400"/>
            <a:ext cx="8610600" cy="1371600"/>
          </a:xfrm>
        </p:spPr>
        <p:txBody>
          <a:bodyPr/>
          <a:lstStyle/>
          <a:p>
            <a:pPr eaLnBrk="1" hangingPunct="1">
              <a:defRPr/>
            </a:pPr>
            <a:r>
              <a:rPr lang="en-US" sz="4000" dirty="0"/>
              <a:t>Nondeterministic Finite Automaton  (NFA) </a:t>
            </a:r>
          </a:p>
        </p:txBody>
      </p:sp>
      <p:sp>
        <p:nvSpPr>
          <p:cNvPr id="891907" name="Rectangle 3">
            <a:extLst>
              <a:ext uri="{FF2B5EF4-FFF2-40B4-BE49-F238E27FC236}">
                <a16:creationId xmlns:a16="http://schemas.microsoft.com/office/drawing/2014/main" id="{04072A3F-B20E-462F-A182-CAB959D242D9}"/>
              </a:ext>
            </a:extLst>
          </p:cNvPr>
          <p:cNvSpPr>
            <a:spLocks noGrp="1" noChangeArrowheads="1"/>
          </p:cNvSpPr>
          <p:nvPr>
            <p:ph idx="1"/>
          </p:nvPr>
        </p:nvSpPr>
        <p:spPr>
          <a:xfrm>
            <a:off x="1752600" y="1600200"/>
            <a:ext cx="8686800" cy="5105400"/>
          </a:xfrm>
        </p:spPr>
        <p:txBody>
          <a:bodyPr>
            <a:normAutofit lnSpcReduction="10000"/>
          </a:bodyPr>
          <a:lstStyle/>
          <a:p>
            <a:pPr eaLnBrk="1" hangingPunct="1">
              <a:defRPr/>
            </a:pPr>
            <a:r>
              <a:rPr lang="en-US" sz="2800" b="1" u="sng" dirty="0">
                <a:solidFill>
                  <a:srgbClr val="FFFF99"/>
                </a:solidFill>
              </a:rPr>
              <a:t>Definition</a:t>
            </a:r>
            <a:r>
              <a:rPr lang="en-US" sz="2800" b="1" u="sng" dirty="0"/>
              <a:t>:</a:t>
            </a:r>
            <a:r>
              <a:rPr lang="en-US" sz="2800" b="1" dirty="0"/>
              <a:t> </a:t>
            </a:r>
            <a:r>
              <a:rPr lang="en-US" sz="2800" dirty="0"/>
              <a:t>An NFA is a TG with a unique start state and a property of having single letter as label of transitions. An NFA is a collection of three things </a:t>
            </a:r>
          </a:p>
          <a:p>
            <a:pPr eaLnBrk="1" hangingPunct="1">
              <a:defRPr/>
            </a:pPr>
            <a:r>
              <a:rPr lang="en-US" sz="2800" dirty="0">
                <a:solidFill>
                  <a:srgbClr val="FFFF99"/>
                </a:solidFill>
              </a:rPr>
              <a:t>1)</a:t>
            </a:r>
            <a:r>
              <a:rPr lang="en-US" sz="2800" dirty="0"/>
              <a:t> Finite many states with one initial and some final states </a:t>
            </a:r>
          </a:p>
          <a:p>
            <a:pPr eaLnBrk="1" hangingPunct="1">
              <a:defRPr/>
            </a:pPr>
            <a:r>
              <a:rPr lang="en-US" sz="2800" dirty="0">
                <a:solidFill>
                  <a:srgbClr val="FFFF99"/>
                </a:solidFill>
              </a:rPr>
              <a:t>2)</a:t>
            </a:r>
            <a:r>
              <a:rPr lang="en-US" sz="2800" dirty="0"/>
              <a:t> Finite set of input letters, say, </a:t>
            </a:r>
            <a:r>
              <a:rPr lang="el-GR" sz="2800" dirty="0"/>
              <a:t>Σ</a:t>
            </a:r>
            <a:r>
              <a:rPr lang="en-US" sz="2800" dirty="0">
                <a:sym typeface="Math1"/>
              </a:rPr>
              <a:t> </a:t>
            </a:r>
            <a:r>
              <a:rPr lang="en-US" sz="2800" dirty="0"/>
              <a:t>={a, b, c} </a:t>
            </a:r>
          </a:p>
          <a:p>
            <a:pPr eaLnBrk="1" hangingPunct="1">
              <a:defRPr/>
            </a:pPr>
            <a:r>
              <a:rPr lang="en-US" sz="2800" dirty="0">
                <a:solidFill>
                  <a:srgbClr val="FFFF99"/>
                </a:solidFill>
              </a:rPr>
              <a:t>3)</a:t>
            </a:r>
            <a:r>
              <a:rPr lang="en-US" sz="2800" dirty="0"/>
              <a:t> Finite set of transitions, showing where to move if a letter is input at certain state (</a:t>
            </a:r>
            <a:r>
              <a:rPr lang="el-GR" sz="2800" dirty="0">
                <a:solidFill>
                  <a:srgbClr val="FFFF99"/>
                </a:solidFill>
              </a:rPr>
              <a:t>Λ</a:t>
            </a:r>
            <a:r>
              <a:rPr lang="en-US" sz="2800" dirty="0">
                <a:solidFill>
                  <a:srgbClr val="FFFF99"/>
                </a:solidFill>
              </a:rPr>
              <a:t> </a:t>
            </a:r>
            <a:r>
              <a:rPr lang="en-US" sz="2800" dirty="0"/>
              <a:t>is not a valid transition), there may be more than one transition for certain letters and there may not be any transition for certain letters.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AE9B42-5063-4B36-997F-72A5C2AF8D67}"/>
              </a:ext>
            </a:extLst>
          </p:cNvPr>
          <p:cNvSpPr>
            <a:spLocks noGrp="1"/>
          </p:cNvSpPr>
          <p:nvPr>
            <p:ph type="title"/>
          </p:nvPr>
        </p:nvSpPr>
        <p:spPr>
          <a:xfrm>
            <a:off x="1154954" y="973668"/>
            <a:ext cx="8761413" cy="706964"/>
          </a:xfrm>
        </p:spPr>
        <p:txBody>
          <a:bodyPr>
            <a:normAutofit fontScale="90000"/>
          </a:bodyPr>
          <a:lstStyle/>
          <a:p>
            <a:pPr algn="ctr"/>
            <a:r>
              <a:rPr lang="en-US" b="1" dirty="0">
                <a:solidFill>
                  <a:srgbClr val="EBEBEB"/>
                </a:solidFill>
              </a:rPr>
              <a:t>Difference between FA and TG</a:t>
            </a:r>
          </a:p>
        </p:txBody>
      </p:sp>
      <p:graphicFrame>
        <p:nvGraphicFramePr>
          <p:cNvPr id="4" name="Table 4">
            <a:extLst>
              <a:ext uri="{FF2B5EF4-FFF2-40B4-BE49-F238E27FC236}">
                <a16:creationId xmlns:a16="http://schemas.microsoft.com/office/drawing/2014/main" id="{DF72461B-1C0A-4E76-A1E6-B54EB266219B}"/>
              </a:ext>
            </a:extLst>
          </p:cNvPr>
          <p:cNvGraphicFramePr>
            <a:graphicFrameLocks noGrp="1"/>
          </p:cNvGraphicFramePr>
          <p:nvPr>
            <p:ph idx="1"/>
            <p:extLst>
              <p:ext uri="{D42A27DB-BD31-4B8C-83A1-F6EECF244321}">
                <p14:modId xmlns:p14="http://schemas.microsoft.com/office/powerpoint/2010/main" val="3167648454"/>
              </p:ext>
            </p:extLst>
          </p:nvPr>
        </p:nvGraphicFramePr>
        <p:xfrm>
          <a:off x="534572" y="1828800"/>
          <a:ext cx="11169748" cy="4881491"/>
        </p:xfrm>
        <a:graphic>
          <a:graphicData uri="http://schemas.openxmlformats.org/drawingml/2006/table">
            <a:tbl>
              <a:tblPr firstRow="1" bandRow="1">
                <a:tableStyleId>{5C22544A-7EE6-4342-B048-85BDC9FD1C3A}</a:tableStyleId>
              </a:tblPr>
              <a:tblGrid>
                <a:gridCol w="1292228">
                  <a:extLst>
                    <a:ext uri="{9D8B030D-6E8A-4147-A177-3AD203B41FA5}">
                      <a16:colId xmlns:a16="http://schemas.microsoft.com/office/drawing/2014/main" val="4121936524"/>
                    </a:ext>
                  </a:extLst>
                </a:gridCol>
                <a:gridCol w="4834127">
                  <a:extLst>
                    <a:ext uri="{9D8B030D-6E8A-4147-A177-3AD203B41FA5}">
                      <a16:colId xmlns:a16="http://schemas.microsoft.com/office/drawing/2014/main" val="2174147623"/>
                    </a:ext>
                  </a:extLst>
                </a:gridCol>
                <a:gridCol w="5043393">
                  <a:extLst>
                    <a:ext uri="{9D8B030D-6E8A-4147-A177-3AD203B41FA5}">
                      <a16:colId xmlns:a16="http://schemas.microsoft.com/office/drawing/2014/main" val="2435510806"/>
                    </a:ext>
                  </a:extLst>
                </a:gridCol>
              </a:tblGrid>
              <a:tr h="918720">
                <a:tc>
                  <a:txBody>
                    <a:bodyPr/>
                    <a:lstStyle/>
                    <a:p>
                      <a:pPr algn="ctr"/>
                      <a:r>
                        <a:rPr lang="en-US" sz="2000" b="1" dirty="0"/>
                        <a:t>S. No.</a:t>
                      </a:r>
                    </a:p>
                  </a:txBody>
                  <a:tcPr marL="59052" marR="59052" marT="29526" marB="29526"/>
                </a:tc>
                <a:tc>
                  <a:txBody>
                    <a:bodyPr/>
                    <a:lstStyle/>
                    <a:p>
                      <a:pPr algn="ctr"/>
                      <a:r>
                        <a:rPr lang="en-US" sz="2000" dirty="0"/>
                        <a:t>FINITE AUTOMATA</a:t>
                      </a:r>
                    </a:p>
                    <a:p>
                      <a:pPr algn="ctr"/>
                      <a:r>
                        <a:rPr lang="en-US" sz="2000" dirty="0"/>
                        <a:t>FA</a:t>
                      </a:r>
                    </a:p>
                  </a:txBody>
                  <a:tcPr marL="59052" marR="59052" marT="29526" marB="29526"/>
                </a:tc>
                <a:tc>
                  <a:txBody>
                    <a:bodyPr/>
                    <a:lstStyle/>
                    <a:p>
                      <a:pPr algn="ctr"/>
                      <a:r>
                        <a:rPr lang="en-US" sz="2000" dirty="0"/>
                        <a:t>TRANSITION GRAPH</a:t>
                      </a:r>
                    </a:p>
                    <a:p>
                      <a:pPr algn="ctr"/>
                      <a:r>
                        <a:rPr lang="en-US" sz="2000" dirty="0"/>
                        <a:t>TG</a:t>
                      </a:r>
                    </a:p>
                  </a:txBody>
                  <a:tcPr marL="59052" marR="59052" marT="29526" marB="29526"/>
                </a:tc>
                <a:extLst>
                  <a:ext uri="{0D108BD9-81ED-4DB2-BD59-A6C34878D82A}">
                    <a16:rowId xmlns:a16="http://schemas.microsoft.com/office/drawing/2014/main" val="3950247565"/>
                  </a:ext>
                </a:extLst>
              </a:tr>
              <a:tr h="670895">
                <a:tc>
                  <a:txBody>
                    <a:bodyPr/>
                    <a:lstStyle/>
                    <a:p>
                      <a:pPr algn="ctr"/>
                      <a:r>
                        <a:rPr lang="en-US" sz="1800" dirty="0"/>
                        <a:t>1</a:t>
                      </a:r>
                    </a:p>
                  </a:txBody>
                  <a:tcPr marL="59052" marR="59052" marT="29526" marB="29526"/>
                </a:tc>
                <a:tc>
                  <a:txBody>
                    <a:bodyPr/>
                    <a:lstStyle/>
                    <a:p>
                      <a:r>
                        <a:rPr lang="en-US" sz="1800" dirty="0"/>
                        <a:t>In Finite Automata transitions are marked with single letter or alphabet.</a:t>
                      </a:r>
                    </a:p>
                  </a:txBody>
                  <a:tcPr marL="59052" marR="59052" marT="29526" marB="29526"/>
                </a:tc>
                <a:tc>
                  <a:txBody>
                    <a:bodyPr/>
                    <a:lstStyle/>
                    <a:p>
                      <a:r>
                        <a:rPr lang="en-US" sz="1800"/>
                        <a:t>In Transition Graph, they can be marked with letters or strings(combination of letters).</a:t>
                      </a:r>
                    </a:p>
                  </a:txBody>
                  <a:tcPr marL="59052" marR="59052" marT="29526" marB="29526"/>
                </a:tc>
                <a:extLst>
                  <a:ext uri="{0D108BD9-81ED-4DB2-BD59-A6C34878D82A}">
                    <a16:rowId xmlns:a16="http://schemas.microsoft.com/office/drawing/2014/main" val="3547666290"/>
                  </a:ext>
                </a:extLst>
              </a:tr>
              <a:tr h="670895">
                <a:tc>
                  <a:txBody>
                    <a:bodyPr/>
                    <a:lstStyle/>
                    <a:p>
                      <a:pPr algn="ctr"/>
                      <a:r>
                        <a:rPr lang="en-US" sz="1800" dirty="0"/>
                        <a:t>2</a:t>
                      </a:r>
                    </a:p>
                  </a:txBody>
                  <a:tcPr marL="59052" marR="59052" marT="29526" marB="29526"/>
                </a:tc>
                <a:tc>
                  <a:txBody>
                    <a:bodyPr/>
                    <a:lstStyle/>
                    <a:p>
                      <a:r>
                        <a:rPr lang="en-US" sz="1800" dirty="0"/>
                        <a:t>In Finite Automata states transition are shown for all letters of given alphabet.</a:t>
                      </a:r>
                    </a:p>
                  </a:txBody>
                  <a:tcPr marL="59052" marR="59052" marT="29526" marB="29526"/>
                </a:tc>
                <a:tc>
                  <a:txBody>
                    <a:bodyPr/>
                    <a:lstStyle/>
                    <a:p>
                      <a:r>
                        <a:rPr lang="en-US" sz="1800"/>
                        <a:t>In Transition Graph, it does not necessarily shows transition for all letters.</a:t>
                      </a:r>
                    </a:p>
                  </a:txBody>
                  <a:tcPr marL="59052" marR="59052" marT="29526" marB="29526"/>
                </a:tc>
                <a:extLst>
                  <a:ext uri="{0D108BD9-81ED-4DB2-BD59-A6C34878D82A}">
                    <a16:rowId xmlns:a16="http://schemas.microsoft.com/office/drawing/2014/main" val="2859219367"/>
                  </a:ext>
                </a:extLst>
              </a:tr>
              <a:tr h="640106">
                <a:tc>
                  <a:txBody>
                    <a:bodyPr/>
                    <a:lstStyle/>
                    <a:p>
                      <a:pPr algn="ctr"/>
                      <a:r>
                        <a:rPr lang="en-US" sz="1800" dirty="0"/>
                        <a:t>3</a:t>
                      </a:r>
                    </a:p>
                  </a:txBody>
                  <a:tcPr marL="59052" marR="59052" marT="29526" marB="29526"/>
                </a:tc>
                <a:tc>
                  <a:txBody>
                    <a:bodyPr/>
                    <a:lstStyle/>
                    <a:p>
                      <a:r>
                        <a:rPr lang="en-US" sz="1800" dirty="0"/>
                        <a:t>Strings transitions cannot be showed with FA.</a:t>
                      </a:r>
                    </a:p>
                  </a:txBody>
                  <a:tcPr marL="59052" marR="59052" marT="29526" marB="29526"/>
                </a:tc>
                <a:tc>
                  <a:txBody>
                    <a:bodyPr/>
                    <a:lstStyle/>
                    <a:p>
                      <a:r>
                        <a:rPr lang="en-US" sz="1800"/>
                        <a:t>String transition can be showed with TGs.</a:t>
                      </a:r>
                    </a:p>
                  </a:txBody>
                  <a:tcPr marL="59052" marR="59052" marT="29526" marB="29526"/>
                </a:tc>
                <a:extLst>
                  <a:ext uri="{0D108BD9-81ED-4DB2-BD59-A6C34878D82A}">
                    <a16:rowId xmlns:a16="http://schemas.microsoft.com/office/drawing/2014/main" val="2523690275"/>
                  </a:ext>
                </a:extLst>
              </a:tr>
              <a:tr h="396175">
                <a:tc>
                  <a:txBody>
                    <a:bodyPr/>
                    <a:lstStyle/>
                    <a:p>
                      <a:pPr algn="ctr"/>
                      <a:r>
                        <a:rPr lang="en-US" sz="1800" dirty="0"/>
                        <a:t>4</a:t>
                      </a:r>
                    </a:p>
                  </a:txBody>
                  <a:tcPr marL="59052" marR="59052" marT="29526" marB="29526"/>
                </a:tc>
                <a:tc>
                  <a:txBody>
                    <a:bodyPr/>
                    <a:lstStyle/>
                    <a:p>
                      <a:r>
                        <a:rPr lang="en-US" sz="1800" dirty="0"/>
                        <a:t>Single Start State and multiple end states. </a:t>
                      </a:r>
                    </a:p>
                  </a:txBody>
                  <a:tcPr marL="59052" marR="59052" marT="29526" marB="29526"/>
                </a:tc>
                <a:tc>
                  <a:txBody>
                    <a:bodyPr/>
                    <a:lstStyle/>
                    <a:p>
                      <a:r>
                        <a:rPr lang="en-US" sz="1800"/>
                        <a:t>Multiple Start States and multiple end starts.</a:t>
                      </a:r>
                    </a:p>
                  </a:txBody>
                  <a:tcPr marL="59052" marR="59052" marT="29526" marB="29526"/>
                </a:tc>
                <a:extLst>
                  <a:ext uri="{0D108BD9-81ED-4DB2-BD59-A6C34878D82A}">
                    <a16:rowId xmlns:a16="http://schemas.microsoft.com/office/drawing/2014/main" val="1412812354"/>
                  </a:ext>
                </a:extLst>
              </a:tr>
              <a:tr h="396175">
                <a:tc>
                  <a:txBody>
                    <a:bodyPr/>
                    <a:lstStyle/>
                    <a:p>
                      <a:pPr algn="ctr"/>
                      <a:r>
                        <a:rPr lang="en-US" sz="1800" dirty="0"/>
                        <a:t>5</a:t>
                      </a:r>
                    </a:p>
                  </a:txBody>
                  <a:tcPr marL="59052" marR="59052" marT="29526" marB="29526"/>
                </a:tc>
                <a:tc>
                  <a:txBody>
                    <a:bodyPr/>
                    <a:lstStyle/>
                    <a:p>
                      <a:r>
                        <a:rPr lang="en-US" sz="1800" dirty="0"/>
                        <a:t>Finite sets of input symbols.</a:t>
                      </a:r>
                    </a:p>
                  </a:txBody>
                  <a:tcPr marL="59052" marR="59052" marT="29526" marB="29526"/>
                </a:tc>
                <a:tc>
                  <a:txBody>
                    <a:bodyPr/>
                    <a:lstStyle/>
                    <a:p>
                      <a:r>
                        <a:rPr lang="en-US" sz="1800"/>
                        <a:t>Same.</a:t>
                      </a:r>
                    </a:p>
                  </a:txBody>
                  <a:tcPr marL="59052" marR="59052" marT="29526" marB="29526"/>
                </a:tc>
                <a:extLst>
                  <a:ext uri="{0D108BD9-81ED-4DB2-BD59-A6C34878D82A}">
                    <a16:rowId xmlns:a16="http://schemas.microsoft.com/office/drawing/2014/main" val="1854595233"/>
                  </a:ext>
                </a:extLst>
              </a:tr>
              <a:tr h="396175">
                <a:tc>
                  <a:txBody>
                    <a:bodyPr/>
                    <a:lstStyle/>
                    <a:p>
                      <a:pPr algn="ctr"/>
                      <a:r>
                        <a:rPr lang="en-US" sz="1800" dirty="0"/>
                        <a:t>6</a:t>
                      </a:r>
                    </a:p>
                  </a:txBody>
                  <a:tcPr marL="59052" marR="59052" marT="29526" marB="29526"/>
                </a:tc>
                <a:tc>
                  <a:txBody>
                    <a:bodyPr/>
                    <a:lstStyle/>
                    <a:p>
                      <a:r>
                        <a:rPr lang="en-US" sz="1800" dirty="0"/>
                        <a:t>Finite set of transition.</a:t>
                      </a:r>
                    </a:p>
                  </a:txBody>
                  <a:tcPr marL="59052" marR="59052" marT="29526" marB="29526"/>
                </a:tc>
                <a:tc>
                  <a:txBody>
                    <a:bodyPr/>
                    <a:lstStyle/>
                    <a:p>
                      <a:r>
                        <a:rPr lang="en-US" sz="1800"/>
                        <a:t>Same.</a:t>
                      </a:r>
                    </a:p>
                  </a:txBody>
                  <a:tcPr marL="59052" marR="59052" marT="29526" marB="29526"/>
                </a:tc>
                <a:extLst>
                  <a:ext uri="{0D108BD9-81ED-4DB2-BD59-A6C34878D82A}">
                    <a16:rowId xmlns:a16="http://schemas.microsoft.com/office/drawing/2014/main" val="1006304736"/>
                  </a:ext>
                </a:extLst>
              </a:tr>
              <a:tr h="396175">
                <a:tc>
                  <a:txBody>
                    <a:bodyPr/>
                    <a:lstStyle/>
                    <a:p>
                      <a:pPr algn="ctr"/>
                      <a:r>
                        <a:rPr lang="en-US" sz="1800" dirty="0"/>
                        <a:t>7</a:t>
                      </a:r>
                    </a:p>
                  </a:txBody>
                  <a:tcPr marL="59052" marR="59052" marT="29526" marB="29526"/>
                </a:tc>
                <a:tc>
                  <a:txBody>
                    <a:bodyPr/>
                    <a:lstStyle/>
                    <a:p>
                      <a:r>
                        <a:rPr lang="en-US" sz="1800" dirty="0"/>
                        <a:t>Deterministic.</a:t>
                      </a:r>
                    </a:p>
                  </a:txBody>
                  <a:tcPr marL="59052" marR="59052" marT="29526" marB="29526"/>
                </a:tc>
                <a:tc>
                  <a:txBody>
                    <a:bodyPr/>
                    <a:lstStyle/>
                    <a:p>
                      <a:r>
                        <a:rPr lang="en-US" sz="1800"/>
                        <a:t>Non-Deterministic.</a:t>
                      </a:r>
                    </a:p>
                  </a:txBody>
                  <a:tcPr marL="59052" marR="59052" marT="29526" marB="29526"/>
                </a:tc>
                <a:extLst>
                  <a:ext uri="{0D108BD9-81ED-4DB2-BD59-A6C34878D82A}">
                    <a16:rowId xmlns:a16="http://schemas.microsoft.com/office/drawing/2014/main" val="3984307186"/>
                  </a:ext>
                </a:extLst>
              </a:tr>
              <a:tr h="396175">
                <a:tc>
                  <a:txBody>
                    <a:bodyPr/>
                    <a:lstStyle/>
                    <a:p>
                      <a:pPr algn="ctr"/>
                      <a:r>
                        <a:rPr lang="en-US" sz="1800" dirty="0"/>
                        <a:t>8</a:t>
                      </a:r>
                    </a:p>
                  </a:txBody>
                  <a:tcPr marL="59052" marR="59052" marT="29526" marB="29526"/>
                </a:tc>
                <a:tc>
                  <a:txBody>
                    <a:bodyPr/>
                    <a:lstStyle/>
                    <a:p>
                      <a:r>
                        <a:rPr lang="en-US" sz="1800" dirty="0"/>
                        <a:t>Distinguishing rule.</a:t>
                      </a:r>
                    </a:p>
                  </a:txBody>
                  <a:tcPr marL="59052" marR="59052" marT="29526" marB="29526"/>
                </a:tc>
                <a:tc>
                  <a:txBody>
                    <a:bodyPr/>
                    <a:lstStyle/>
                    <a:p>
                      <a:r>
                        <a:rPr lang="en-US" sz="1800" dirty="0"/>
                        <a:t>No such rule.</a:t>
                      </a:r>
                    </a:p>
                  </a:txBody>
                  <a:tcPr marL="59052" marR="59052" marT="29526" marB="29526"/>
                </a:tc>
                <a:extLst>
                  <a:ext uri="{0D108BD9-81ED-4DB2-BD59-A6C34878D82A}">
                    <a16:rowId xmlns:a16="http://schemas.microsoft.com/office/drawing/2014/main" val="3293763919"/>
                  </a:ext>
                </a:extLst>
              </a:tr>
            </a:tbl>
          </a:graphicData>
        </a:graphic>
      </p:graphicFrame>
    </p:spTree>
    <p:extLst>
      <p:ext uri="{BB962C8B-B14F-4D97-AF65-F5344CB8AC3E}">
        <p14:creationId xmlns:p14="http://schemas.microsoft.com/office/powerpoint/2010/main" val="24273942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2930" name="Rectangle 2">
            <a:extLst>
              <a:ext uri="{FF2B5EF4-FFF2-40B4-BE49-F238E27FC236}">
                <a16:creationId xmlns:a16="http://schemas.microsoft.com/office/drawing/2014/main" id="{6CBBBB77-E025-412D-8973-4DE4F3E9AF18}"/>
              </a:ext>
            </a:extLst>
          </p:cNvPr>
          <p:cNvSpPr>
            <a:spLocks noGrp="1" noChangeArrowheads="1"/>
          </p:cNvSpPr>
          <p:nvPr>
            <p:ph type="title"/>
          </p:nvPr>
        </p:nvSpPr>
        <p:spPr/>
        <p:txBody>
          <a:bodyPr/>
          <a:lstStyle/>
          <a:p>
            <a:pPr eaLnBrk="1" hangingPunct="1">
              <a:defRPr/>
            </a:pPr>
            <a:r>
              <a:rPr lang="en-US"/>
              <a:t>Observations </a:t>
            </a:r>
          </a:p>
        </p:txBody>
      </p:sp>
      <p:sp>
        <p:nvSpPr>
          <p:cNvPr id="892931" name="Rectangle 3">
            <a:extLst>
              <a:ext uri="{FF2B5EF4-FFF2-40B4-BE49-F238E27FC236}">
                <a16:creationId xmlns:a16="http://schemas.microsoft.com/office/drawing/2014/main" id="{D96B8247-F712-4BEE-AB14-9108808E9CD0}"/>
              </a:ext>
            </a:extLst>
          </p:cNvPr>
          <p:cNvSpPr>
            <a:spLocks noGrp="1" noChangeArrowheads="1"/>
          </p:cNvSpPr>
          <p:nvPr>
            <p:ph idx="1"/>
          </p:nvPr>
        </p:nvSpPr>
        <p:spPr>
          <a:xfrm>
            <a:off x="1981200" y="1981200"/>
            <a:ext cx="8229600" cy="4495800"/>
          </a:xfrm>
        </p:spPr>
        <p:txBody>
          <a:bodyPr/>
          <a:lstStyle/>
          <a:p>
            <a:pPr eaLnBrk="1" hangingPunct="1">
              <a:lnSpc>
                <a:spcPct val="90000"/>
              </a:lnSpc>
              <a:defRPr/>
            </a:pPr>
            <a:r>
              <a:rPr lang="en-US" sz="2800" dirty="0"/>
              <a:t>It may be observed, from the definition of NFA,  that the string is supposed to be accepted, if there exists </a:t>
            </a:r>
            <a:r>
              <a:rPr lang="en-US" sz="2800" i="1" dirty="0">
                <a:solidFill>
                  <a:srgbClr val="FFFF99"/>
                </a:solidFill>
              </a:rPr>
              <a:t>at least one successful path</a:t>
            </a:r>
            <a:r>
              <a:rPr lang="en-US" sz="2800" dirty="0"/>
              <a:t>, </a:t>
            </a:r>
            <a:r>
              <a:rPr lang="en-US" sz="2800" u="sng" dirty="0"/>
              <a:t>otherwise rejected</a:t>
            </a:r>
            <a:r>
              <a:rPr lang="en-US" sz="2800" dirty="0"/>
              <a:t>. </a:t>
            </a:r>
          </a:p>
          <a:p>
            <a:pPr eaLnBrk="1" hangingPunct="1">
              <a:lnSpc>
                <a:spcPct val="90000"/>
              </a:lnSpc>
              <a:defRPr/>
            </a:pPr>
            <a:endParaRPr lang="en-US" sz="2800" dirty="0"/>
          </a:p>
          <a:p>
            <a:pPr eaLnBrk="1" hangingPunct="1">
              <a:lnSpc>
                <a:spcPct val="90000"/>
              </a:lnSpc>
              <a:defRPr/>
            </a:pPr>
            <a:r>
              <a:rPr lang="en-US" sz="2800" dirty="0"/>
              <a:t>It is to be noted that an NFA can be considered to be an intermediate structure between FA and TG.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6002" name="Rectangle 2">
            <a:extLst>
              <a:ext uri="{FF2B5EF4-FFF2-40B4-BE49-F238E27FC236}">
                <a16:creationId xmlns:a16="http://schemas.microsoft.com/office/drawing/2014/main" id="{61167349-D137-46CD-AFA0-C81B2A93AC7D}"/>
              </a:ext>
            </a:extLst>
          </p:cNvPr>
          <p:cNvSpPr>
            <a:spLocks noGrp="1" noChangeArrowheads="1"/>
          </p:cNvSpPr>
          <p:nvPr>
            <p:ph type="title"/>
          </p:nvPr>
        </p:nvSpPr>
        <p:spPr/>
        <p:txBody>
          <a:bodyPr/>
          <a:lstStyle/>
          <a:p>
            <a:pPr eaLnBrk="1" hangingPunct="1">
              <a:defRPr/>
            </a:pPr>
            <a:r>
              <a:rPr lang="en-US"/>
              <a:t>Note </a:t>
            </a:r>
          </a:p>
        </p:txBody>
      </p:sp>
      <p:sp>
        <p:nvSpPr>
          <p:cNvPr id="896003" name="Rectangle 3">
            <a:extLst>
              <a:ext uri="{FF2B5EF4-FFF2-40B4-BE49-F238E27FC236}">
                <a16:creationId xmlns:a16="http://schemas.microsoft.com/office/drawing/2014/main" id="{F3D10758-552A-4505-8E4C-72FF922F868D}"/>
              </a:ext>
            </a:extLst>
          </p:cNvPr>
          <p:cNvSpPr>
            <a:spLocks noGrp="1" noChangeArrowheads="1"/>
          </p:cNvSpPr>
          <p:nvPr>
            <p:ph type="body" idx="1"/>
          </p:nvPr>
        </p:nvSpPr>
        <p:spPr/>
        <p:txBody>
          <a:bodyPr/>
          <a:lstStyle/>
          <a:p>
            <a:pPr eaLnBrk="1" hangingPunct="1">
              <a:lnSpc>
                <a:spcPct val="90000"/>
              </a:lnSpc>
              <a:defRPr/>
            </a:pPr>
            <a:r>
              <a:rPr lang="en-US" sz="2800" dirty="0"/>
              <a:t>It is to be noted that </a:t>
            </a:r>
            <a:r>
              <a:rPr lang="en-US" sz="2800" dirty="0">
                <a:solidFill>
                  <a:srgbClr val="FFFF99"/>
                </a:solidFill>
              </a:rPr>
              <a:t>NFA</a:t>
            </a:r>
            <a:r>
              <a:rPr lang="en-US" sz="2800" dirty="0"/>
              <a:t> helps to </a:t>
            </a:r>
            <a:r>
              <a:rPr lang="en-US" sz="2800" dirty="0">
                <a:solidFill>
                  <a:srgbClr val="FFFF99"/>
                </a:solidFill>
              </a:rPr>
              <a:t>eliminate a loop</a:t>
            </a:r>
            <a:r>
              <a:rPr lang="en-US" sz="2800" dirty="0"/>
              <a:t> at certain state of an </a:t>
            </a:r>
            <a:r>
              <a:rPr lang="en-US" sz="2800" dirty="0">
                <a:solidFill>
                  <a:srgbClr val="FFFF99"/>
                </a:solidFill>
              </a:rPr>
              <a:t>FA</a:t>
            </a:r>
            <a:r>
              <a:rPr lang="en-US" sz="2800" dirty="0"/>
              <a:t>.</a:t>
            </a:r>
          </a:p>
          <a:p>
            <a:pPr eaLnBrk="1" hangingPunct="1">
              <a:lnSpc>
                <a:spcPct val="90000"/>
              </a:lnSpc>
              <a:defRPr/>
            </a:pPr>
            <a:endParaRPr lang="en-US" sz="2800" dirty="0"/>
          </a:p>
          <a:p>
            <a:pPr eaLnBrk="1" hangingPunct="1">
              <a:lnSpc>
                <a:spcPct val="90000"/>
              </a:lnSpc>
              <a:defRPr/>
            </a:pPr>
            <a:r>
              <a:rPr lang="en-US" sz="2800" dirty="0"/>
              <a:t>This process is done converting the loop into a circuit. But during this process the FA remains no longer FA and is converted to a corresponding NFA.</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8530" name="Rectangle 2">
            <a:extLst>
              <a:ext uri="{FF2B5EF4-FFF2-40B4-BE49-F238E27FC236}">
                <a16:creationId xmlns:a16="http://schemas.microsoft.com/office/drawing/2014/main" id="{11A88B3E-40E2-4765-9805-A332C4F33B1C}"/>
              </a:ext>
            </a:extLst>
          </p:cNvPr>
          <p:cNvSpPr>
            <a:spLocks noGrp="1" noChangeArrowheads="1"/>
          </p:cNvSpPr>
          <p:nvPr>
            <p:ph type="title"/>
          </p:nvPr>
        </p:nvSpPr>
        <p:spPr/>
        <p:txBody>
          <a:bodyPr/>
          <a:lstStyle/>
          <a:p>
            <a:pPr eaLnBrk="1" hangingPunct="1">
              <a:defRPr/>
            </a:pPr>
            <a:r>
              <a:rPr lang="en-US"/>
              <a:t>Note </a:t>
            </a:r>
          </a:p>
        </p:txBody>
      </p:sp>
      <p:sp>
        <p:nvSpPr>
          <p:cNvPr id="918531" name="Rectangle 3">
            <a:extLst>
              <a:ext uri="{FF2B5EF4-FFF2-40B4-BE49-F238E27FC236}">
                <a16:creationId xmlns:a16="http://schemas.microsoft.com/office/drawing/2014/main" id="{9CA57AF5-B5A4-4D7F-8856-50849CE78CCC}"/>
              </a:ext>
            </a:extLst>
          </p:cNvPr>
          <p:cNvSpPr>
            <a:spLocks noGrp="1" noChangeArrowheads="1"/>
          </p:cNvSpPr>
          <p:nvPr>
            <p:ph idx="1"/>
          </p:nvPr>
        </p:nvSpPr>
        <p:spPr>
          <a:xfrm>
            <a:off x="1905000" y="1752600"/>
            <a:ext cx="8382000" cy="4800600"/>
          </a:xfrm>
        </p:spPr>
        <p:txBody>
          <a:bodyPr>
            <a:normAutofit/>
          </a:bodyPr>
          <a:lstStyle/>
          <a:p>
            <a:pPr eaLnBrk="1" hangingPunct="1">
              <a:defRPr/>
            </a:pPr>
            <a:r>
              <a:rPr lang="en-US" sz="2800" dirty="0"/>
              <a:t>It is to be noted that every FA can be considered to be an NFA as well , but the converse may not true. </a:t>
            </a:r>
          </a:p>
          <a:p>
            <a:pPr eaLnBrk="1" hangingPunct="1">
              <a:defRPr/>
            </a:pPr>
            <a:r>
              <a:rPr lang="en-US" sz="2800" dirty="0"/>
              <a:t>It may also be noted that every NFA can be considered to be a TG as well, but the converse may not true. </a:t>
            </a:r>
          </a:p>
          <a:p>
            <a:pPr eaLnBrk="1" hangingPunct="1">
              <a:defRPr/>
            </a:pPr>
            <a:endParaRPr lang="en-US" sz="28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1F850C-CEA7-472E-8650-AC1B91E21306}"/>
              </a:ext>
            </a:extLst>
          </p:cNvPr>
          <p:cNvSpPr>
            <a:spLocks noGrp="1"/>
          </p:cNvSpPr>
          <p:nvPr>
            <p:ph type="title"/>
          </p:nvPr>
        </p:nvSpPr>
        <p:spPr>
          <a:xfrm>
            <a:off x="1393638" y="2168977"/>
            <a:ext cx="9404723" cy="1400530"/>
          </a:xfrm>
        </p:spPr>
        <p:txBody>
          <a:bodyPr/>
          <a:lstStyle/>
          <a:p>
            <a:r>
              <a:rPr lang="en-US" sz="4400" b="1" dirty="0">
                <a:solidFill>
                  <a:srgbClr val="FFFF99"/>
                </a:solidFill>
              </a:rPr>
              <a:t>Transition Graph</a:t>
            </a:r>
            <a:br>
              <a:rPr lang="en-US" sz="4400" b="1" dirty="0">
                <a:solidFill>
                  <a:srgbClr val="FFFF99"/>
                </a:solidFill>
              </a:rPr>
            </a:br>
            <a:endParaRPr lang="en-US" dirty="0"/>
          </a:p>
        </p:txBody>
      </p:sp>
    </p:spTree>
    <p:extLst>
      <p:ext uri="{BB962C8B-B14F-4D97-AF65-F5344CB8AC3E}">
        <p14:creationId xmlns:p14="http://schemas.microsoft.com/office/powerpoint/2010/main" val="23322655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4946" name="Rectangle 2">
            <a:extLst>
              <a:ext uri="{FF2B5EF4-FFF2-40B4-BE49-F238E27FC236}">
                <a16:creationId xmlns:a16="http://schemas.microsoft.com/office/drawing/2014/main" id="{EAA4C71C-B27C-4791-B380-9B39F65AF1F7}"/>
              </a:ext>
            </a:extLst>
          </p:cNvPr>
          <p:cNvSpPr>
            <a:spLocks noGrp="1" noChangeArrowheads="1"/>
          </p:cNvSpPr>
          <p:nvPr>
            <p:ph type="title"/>
          </p:nvPr>
        </p:nvSpPr>
        <p:spPr/>
        <p:txBody>
          <a:bodyPr/>
          <a:lstStyle/>
          <a:p>
            <a:pPr eaLnBrk="1" hangingPunct="1">
              <a:defRPr/>
            </a:pPr>
            <a:r>
              <a:rPr lang="en-US" sz="4000"/>
              <a:t>Defining Languages (continued)… </a:t>
            </a:r>
          </a:p>
        </p:txBody>
      </p:sp>
      <p:sp>
        <p:nvSpPr>
          <p:cNvPr id="594947" name="Rectangle 3">
            <a:extLst>
              <a:ext uri="{FF2B5EF4-FFF2-40B4-BE49-F238E27FC236}">
                <a16:creationId xmlns:a16="http://schemas.microsoft.com/office/drawing/2014/main" id="{F77234C5-C8CC-4232-AACF-951209B9111D}"/>
              </a:ext>
            </a:extLst>
          </p:cNvPr>
          <p:cNvSpPr>
            <a:spLocks noGrp="1" noChangeArrowheads="1"/>
          </p:cNvSpPr>
          <p:nvPr>
            <p:ph idx="1"/>
          </p:nvPr>
        </p:nvSpPr>
        <p:spPr>
          <a:xfrm>
            <a:off x="1981200" y="1676400"/>
            <a:ext cx="8229600" cy="4876800"/>
          </a:xfrm>
        </p:spPr>
        <p:txBody>
          <a:bodyPr/>
          <a:lstStyle/>
          <a:p>
            <a:pPr marL="609600" indent="-609600" eaLnBrk="1" hangingPunct="1">
              <a:defRPr/>
            </a:pPr>
            <a:r>
              <a:rPr lang="en-US" sz="2800" dirty="0"/>
              <a:t>Method  </a:t>
            </a:r>
            <a:r>
              <a:rPr lang="en-US" sz="2800" b="1" dirty="0">
                <a:solidFill>
                  <a:srgbClr val="FFFF99"/>
                </a:solidFill>
              </a:rPr>
              <a:t>(Transition Graph) </a:t>
            </a:r>
          </a:p>
          <a:p>
            <a:pPr marL="609600" indent="-609600" eaLnBrk="1" hangingPunct="1">
              <a:buNone/>
              <a:defRPr/>
            </a:pPr>
            <a:r>
              <a:rPr lang="en-US" sz="2800" b="1" dirty="0">
                <a:solidFill>
                  <a:srgbClr val="FFFF99"/>
                </a:solidFill>
              </a:rPr>
              <a:t>Definition</a:t>
            </a:r>
            <a:r>
              <a:rPr lang="en-US" sz="2800" b="1" dirty="0"/>
              <a:t>: </a:t>
            </a:r>
            <a:r>
              <a:rPr lang="en-US" sz="2800" dirty="0"/>
              <a:t>A Transition graph (TG), is a collection of the followings </a:t>
            </a:r>
          </a:p>
          <a:p>
            <a:pPr marL="990600" lvl="1" indent="-533400" eaLnBrk="1" hangingPunct="1">
              <a:buFont typeface="Wingdings" panose="05000000000000000000" pitchFamily="2" charset="2"/>
              <a:buAutoNum type="arabicPeriod"/>
              <a:defRPr/>
            </a:pPr>
            <a:r>
              <a:rPr kumimoji="1" lang="en-US" sz="2400" dirty="0"/>
              <a:t>Finite number of states, </a:t>
            </a:r>
            <a:r>
              <a:rPr kumimoji="1" lang="en-US" sz="2400" dirty="0">
                <a:solidFill>
                  <a:srgbClr val="FFFF99"/>
                </a:solidFill>
              </a:rPr>
              <a:t>at least one</a:t>
            </a:r>
            <a:r>
              <a:rPr kumimoji="1" lang="en-US" sz="2400" dirty="0"/>
              <a:t> of which is start state and </a:t>
            </a:r>
            <a:r>
              <a:rPr kumimoji="1" lang="en-US" sz="2400" dirty="0">
                <a:solidFill>
                  <a:srgbClr val="FFFF99"/>
                </a:solidFill>
              </a:rPr>
              <a:t>some (maybe none)</a:t>
            </a:r>
            <a:r>
              <a:rPr kumimoji="1" lang="en-US" sz="2400" dirty="0"/>
              <a:t> final states. </a:t>
            </a:r>
          </a:p>
          <a:p>
            <a:pPr marL="990600" lvl="1" indent="-533400" eaLnBrk="1" hangingPunct="1">
              <a:buFont typeface="Wingdings" panose="05000000000000000000" pitchFamily="2" charset="2"/>
              <a:buAutoNum type="arabicPeriod"/>
              <a:defRPr/>
            </a:pPr>
            <a:r>
              <a:rPr kumimoji="1" lang="en-US" sz="2400" dirty="0"/>
              <a:t>Finite set of input letters (</a:t>
            </a:r>
            <a:r>
              <a:rPr kumimoji="1" lang="el-GR" sz="2400" dirty="0"/>
              <a:t>Σ</a:t>
            </a:r>
            <a:r>
              <a:rPr kumimoji="1" lang="en-US" sz="2400" dirty="0"/>
              <a:t>) from which input strings are formed. </a:t>
            </a:r>
          </a:p>
          <a:p>
            <a:pPr marL="990600" lvl="1" indent="-533400" eaLnBrk="1" hangingPunct="1">
              <a:buFont typeface="Wingdings" panose="05000000000000000000" pitchFamily="2" charset="2"/>
              <a:buAutoNum type="arabicPeriod"/>
              <a:defRPr/>
            </a:pPr>
            <a:r>
              <a:rPr kumimoji="1" lang="en-US" sz="2400" dirty="0"/>
              <a:t>Finite set of transitions that show how to go from one state to another based on reading specified </a:t>
            </a:r>
            <a:r>
              <a:rPr kumimoji="1" lang="en-US" sz="2400" dirty="0">
                <a:solidFill>
                  <a:srgbClr val="FFFF99"/>
                </a:solidFill>
              </a:rPr>
              <a:t>substrings of input letters</a:t>
            </a:r>
            <a:r>
              <a:rPr kumimoji="1" lang="en-US" sz="2400" dirty="0"/>
              <a:t>, possibly even the </a:t>
            </a:r>
            <a:r>
              <a:rPr kumimoji="1" lang="en-US" sz="2400" dirty="0">
                <a:solidFill>
                  <a:srgbClr val="FFFF99"/>
                </a:solidFill>
              </a:rPr>
              <a:t>null string</a:t>
            </a:r>
            <a:r>
              <a:rPr kumimoji="1" lang="en-US" sz="2400" dirty="0"/>
              <a:t> </a:t>
            </a:r>
            <a:r>
              <a:rPr kumimoji="1" lang="el-GR" sz="2400" dirty="0"/>
              <a:t>Λ</a:t>
            </a:r>
            <a:r>
              <a:rPr kumimoji="1" lang="en-US" sz="2400" dirty="0"/>
              <a: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6994" name="Rectangle 2">
            <a:extLst>
              <a:ext uri="{FF2B5EF4-FFF2-40B4-BE49-F238E27FC236}">
                <a16:creationId xmlns:a16="http://schemas.microsoft.com/office/drawing/2014/main" id="{968FE6F0-55B4-4334-BB39-9D11B0A1FA4E}"/>
              </a:ext>
            </a:extLst>
          </p:cNvPr>
          <p:cNvSpPr>
            <a:spLocks noGrp="1" noChangeArrowheads="1"/>
          </p:cNvSpPr>
          <p:nvPr>
            <p:ph type="title"/>
          </p:nvPr>
        </p:nvSpPr>
        <p:spPr/>
        <p:txBody>
          <a:bodyPr/>
          <a:lstStyle/>
          <a:p>
            <a:pPr eaLnBrk="1" hangingPunct="1">
              <a:defRPr/>
            </a:pPr>
            <a:r>
              <a:rPr lang="en-US"/>
              <a:t>Note </a:t>
            </a:r>
          </a:p>
        </p:txBody>
      </p:sp>
      <p:sp>
        <p:nvSpPr>
          <p:cNvPr id="596995" name="Rectangle 3">
            <a:extLst>
              <a:ext uri="{FF2B5EF4-FFF2-40B4-BE49-F238E27FC236}">
                <a16:creationId xmlns:a16="http://schemas.microsoft.com/office/drawing/2014/main" id="{02597C49-59DD-4B89-92D3-FCEBEB2F7901}"/>
              </a:ext>
            </a:extLst>
          </p:cNvPr>
          <p:cNvSpPr>
            <a:spLocks noGrp="1" noChangeArrowheads="1"/>
          </p:cNvSpPr>
          <p:nvPr>
            <p:ph idx="1"/>
          </p:nvPr>
        </p:nvSpPr>
        <p:spPr>
          <a:xfrm>
            <a:off x="1981200" y="1905000"/>
            <a:ext cx="8229600" cy="4572000"/>
          </a:xfrm>
        </p:spPr>
        <p:txBody>
          <a:bodyPr>
            <a:normAutofit fontScale="92500" lnSpcReduction="10000"/>
          </a:bodyPr>
          <a:lstStyle/>
          <a:p>
            <a:pPr eaLnBrk="1" hangingPunct="1">
              <a:defRPr/>
            </a:pPr>
            <a:r>
              <a:rPr lang="en-US" sz="2800"/>
              <a:t>It is to be noted that in TG there </a:t>
            </a:r>
            <a:r>
              <a:rPr lang="en-US" sz="2800">
                <a:solidFill>
                  <a:srgbClr val="FFFF99"/>
                </a:solidFill>
              </a:rPr>
              <a:t>may exist more than one paths</a:t>
            </a:r>
            <a:r>
              <a:rPr lang="en-US" sz="2800"/>
              <a:t> for certain </a:t>
            </a:r>
            <a:r>
              <a:rPr lang="en-US" sz="2800">
                <a:solidFill>
                  <a:srgbClr val="FFFF99"/>
                </a:solidFill>
              </a:rPr>
              <a:t>string</a:t>
            </a:r>
            <a:r>
              <a:rPr lang="en-US" sz="2800"/>
              <a:t>, while there may not exist any path for certain string as well. </a:t>
            </a:r>
          </a:p>
          <a:p>
            <a:pPr eaLnBrk="1" hangingPunct="1">
              <a:defRPr/>
            </a:pPr>
            <a:endParaRPr lang="en-US" sz="2800"/>
          </a:p>
          <a:p>
            <a:pPr eaLnBrk="1" hangingPunct="1">
              <a:defRPr/>
            </a:pPr>
            <a:r>
              <a:rPr lang="en-US" sz="2800"/>
              <a:t>If there exists </a:t>
            </a:r>
            <a:r>
              <a:rPr lang="en-US" sz="2800">
                <a:solidFill>
                  <a:srgbClr val="FFFF99"/>
                </a:solidFill>
              </a:rPr>
              <a:t>at least one path</a:t>
            </a:r>
            <a:r>
              <a:rPr lang="en-US" sz="2800"/>
              <a:t> for a certain string, starting from initial state and ending in a final state, the string is supposed to be accepted by the TG, otherwise the string is supposed to be rejected. Obviously collection of accepted strings is the language accepted by the TG.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9042" name="Rectangle 2">
            <a:extLst>
              <a:ext uri="{FF2B5EF4-FFF2-40B4-BE49-F238E27FC236}">
                <a16:creationId xmlns:a16="http://schemas.microsoft.com/office/drawing/2014/main" id="{FBEB8AB2-1097-410C-AA07-B45221D2DE69}"/>
              </a:ext>
            </a:extLst>
          </p:cNvPr>
          <p:cNvSpPr>
            <a:spLocks noGrp="1" noChangeArrowheads="1"/>
          </p:cNvSpPr>
          <p:nvPr>
            <p:ph type="title"/>
          </p:nvPr>
        </p:nvSpPr>
        <p:spPr>
          <a:xfrm>
            <a:off x="1981200" y="228600"/>
            <a:ext cx="8229600" cy="1143000"/>
          </a:xfrm>
        </p:spPr>
        <p:txBody>
          <a:bodyPr/>
          <a:lstStyle/>
          <a:p>
            <a:pPr eaLnBrk="1" hangingPunct="1">
              <a:defRPr/>
            </a:pPr>
            <a:r>
              <a:rPr lang="en-US"/>
              <a:t>Example </a:t>
            </a:r>
          </a:p>
        </p:txBody>
      </p:sp>
      <p:sp>
        <p:nvSpPr>
          <p:cNvPr id="599043" name="Rectangle 3">
            <a:extLst>
              <a:ext uri="{FF2B5EF4-FFF2-40B4-BE49-F238E27FC236}">
                <a16:creationId xmlns:a16="http://schemas.microsoft.com/office/drawing/2014/main" id="{108C3ADD-76A8-4823-9706-982A26ADE8E9}"/>
              </a:ext>
            </a:extLst>
          </p:cNvPr>
          <p:cNvSpPr>
            <a:spLocks noGrp="1" noChangeArrowheads="1"/>
          </p:cNvSpPr>
          <p:nvPr>
            <p:ph idx="1"/>
          </p:nvPr>
        </p:nvSpPr>
        <p:spPr>
          <a:xfrm>
            <a:off x="1905000" y="1219200"/>
            <a:ext cx="8458200" cy="5334000"/>
          </a:xfrm>
        </p:spPr>
        <p:txBody>
          <a:bodyPr>
            <a:normAutofit lnSpcReduction="10000"/>
          </a:bodyPr>
          <a:lstStyle/>
          <a:p>
            <a:pPr eaLnBrk="1" hangingPunct="1">
              <a:defRPr/>
            </a:pPr>
            <a:r>
              <a:rPr lang="en-US" sz="2800"/>
              <a:t>Consider the Language L , defined over </a:t>
            </a:r>
            <a:r>
              <a:rPr lang="el-GR" sz="2800"/>
              <a:t>Σ</a:t>
            </a:r>
            <a:r>
              <a:rPr lang="en-US" sz="2800"/>
              <a:t> = {a, b} of </a:t>
            </a:r>
            <a:r>
              <a:rPr lang="en-US" sz="2800" b="1"/>
              <a:t>all strings including </a:t>
            </a:r>
            <a:r>
              <a:rPr lang="el-GR" sz="2800" b="1"/>
              <a:t>Λ</a:t>
            </a:r>
            <a:r>
              <a:rPr lang="en-US" sz="2800" b="1"/>
              <a:t>.</a:t>
            </a:r>
            <a:r>
              <a:rPr lang="en-US" sz="2800"/>
              <a:t>  The language L may be accepted by the following TG </a:t>
            </a:r>
          </a:p>
          <a:p>
            <a:pPr eaLnBrk="1" hangingPunct="1">
              <a:defRPr/>
            </a:pPr>
            <a:endParaRPr lang="en-US" sz="2800" u="sng">
              <a:solidFill>
                <a:srgbClr val="FFFF99"/>
              </a:solidFill>
            </a:endParaRPr>
          </a:p>
          <a:p>
            <a:pPr eaLnBrk="1" hangingPunct="1">
              <a:defRPr/>
            </a:pPr>
            <a:endParaRPr lang="en-US" sz="2800" u="sng">
              <a:solidFill>
                <a:srgbClr val="FFFF99"/>
              </a:solidFill>
            </a:endParaRPr>
          </a:p>
          <a:p>
            <a:pPr eaLnBrk="1" hangingPunct="1">
              <a:defRPr/>
            </a:pPr>
            <a:endParaRPr lang="en-US" sz="2800" u="sng">
              <a:solidFill>
                <a:srgbClr val="FFFF99"/>
              </a:solidFill>
            </a:endParaRPr>
          </a:p>
          <a:p>
            <a:pPr eaLnBrk="1" hangingPunct="1">
              <a:defRPr/>
            </a:pPr>
            <a:endParaRPr lang="en-US" sz="2800" u="sng">
              <a:solidFill>
                <a:srgbClr val="FFFF99"/>
              </a:solidFill>
            </a:endParaRPr>
          </a:p>
          <a:p>
            <a:pPr eaLnBrk="1" hangingPunct="1">
              <a:defRPr/>
            </a:pPr>
            <a:r>
              <a:rPr lang="en-US" sz="2800" u="sng">
                <a:solidFill>
                  <a:srgbClr val="FFFF99"/>
                </a:solidFill>
              </a:rPr>
              <a:t>Remember</a:t>
            </a:r>
            <a:r>
              <a:rPr lang="en-US" sz="2800"/>
              <a:t>: we have different paths for same string like </a:t>
            </a:r>
            <a:r>
              <a:rPr lang="en-US" sz="2800">
                <a:solidFill>
                  <a:srgbClr val="FFFF99"/>
                </a:solidFill>
              </a:rPr>
              <a:t>aa</a:t>
            </a:r>
            <a:r>
              <a:rPr lang="el-GR" sz="2800" b="1">
                <a:solidFill>
                  <a:srgbClr val="FFFF99"/>
                </a:solidFill>
              </a:rPr>
              <a:t>Λ</a:t>
            </a:r>
            <a:r>
              <a:rPr lang="en-US" sz="2800"/>
              <a:t> </a:t>
            </a:r>
            <a:r>
              <a:rPr lang="en-US" sz="2800" b="1"/>
              <a:t>= </a:t>
            </a:r>
            <a:r>
              <a:rPr lang="el-GR" sz="2800" b="1">
                <a:solidFill>
                  <a:srgbClr val="FFFF99"/>
                </a:solidFill>
              </a:rPr>
              <a:t>Λ</a:t>
            </a:r>
            <a:r>
              <a:rPr lang="en-US" sz="2800" b="1">
                <a:solidFill>
                  <a:srgbClr val="FFFF99"/>
                </a:solidFill>
              </a:rPr>
              <a:t>aa</a:t>
            </a:r>
            <a:r>
              <a:rPr lang="en-US" sz="2800" b="1"/>
              <a:t> = </a:t>
            </a:r>
            <a:r>
              <a:rPr lang="en-US" sz="2800">
                <a:solidFill>
                  <a:srgbClr val="FFFF99"/>
                </a:solidFill>
              </a:rPr>
              <a:t>a</a:t>
            </a:r>
            <a:r>
              <a:rPr lang="el-GR" sz="2800" b="1">
                <a:solidFill>
                  <a:srgbClr val="FFFF99"/>
                </a:solidFill>
              </a:rPr>
              <a:t>Λ</a:t>
            </a:r>
            <a:r>
              <a:rPr lang="en-US" sz="2800" b="1">
                <a:solidFill>
                  <a:srgbClr val="FFFF99"/>
                </a:solidFill>
              </a:rPr>
              <a:t>a</a:t>
            </a:r>
            <a:r>
              <a:rPr lang="en-US" sz="2800" b="1"/>
              <a:t> = </a:t>
            </a:r>
            <a:r>
              <a:rPr lang="en-US" sz="2800"/>
              <a:t>[</a:t>
            </a:r>
            <a:r>
              <a:rPr lang="en-US" sz="2800" b="1"/>
              <a:t> aa </a:t>
            </a:r>
            <a:r>
              <a:rPr lang="en-US" sz="2800"/>
              <a:t>]</a:t>
            </a:r>
          </a:p>
          <a:p>
            <a:pPr eaLnBrk="1" hangingPunct="1">
              <a:defRPr/>
            </a:pPr>
            <a:r>
              <a:rPr lang="en-US" sz="2800"/>
              <a:t>The language L may also be accepted by the following TG </a:t>
            </a:r>
          </a:p>
        </p:txBody>
      </p:sp>
      <p:pic>
        <p:nvPicPr>
          <p:cNvPr id="18436" name="Picture 4">
            <a:extLst>
              <a:ext uri="{FF2B5EF4-FFF2-40B4-BE49-F238E27FC236}">
                <a16:creationId xmlns:a16="http://schemas.microsoft.com/office/drawing/2014/main" id="{4BAACB01-15E0-4744-9D0F-1A41D2A9488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24200" y="2667000"/>
            <a:ext cx="5638800" cy="189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EC76B5"/>
      </a:hlink>
      <a:folHlink>
        <a:srgbClr val="E8ACCD"/>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A207AED3-9ABC-4A18-9978-A59B65688B1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152</TotalTime>
  <Words>855</Words>
  <Application>Microsoft Office PowerPoint</Application>
  <PresentationFormat>Widescreen</PresentationFormat>
  <Paragraphs>130</Paragraphs>
  <Slides>20</Slides>
  <Notes>17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Calibri</vt:lpstr>
      <vt:lpstr>Century Gothic</vt:lpstr>
      <vt:lpstr>Tahoma</vt:lpstr>
      <vt:lpstr>Wingdings</vt:lpstr>
      <vt:lpstr>Wingdings 3</vt:lpstr>
      <vt:lpstr>Ion</vt:lpstr>
      <vt:lpstr>Nondeterministic Finite Automaton  (NFA) </vt:lpstr>
      <vt:lpstr>Nondeterministic Finite Automaton  (NFA) </vt:lpstr>
      <vt:lpstr>Observations </vt:lpstr>
      <vt:lpstr>Note </vt:lpstr>
      <vt:lpstr>Note </vt:lpstr>
      <vt:lpstr>Transition Graph </vt:lpstr>
      <vt:lpstr>Defining Languages (continued)… </vt:lpstr>
      <vt:lpstr>Note </vt:lpstr>
      <vt:lpstr>Example </vt:lpstr>
      <vt:lpstr>Example Continued … </vt:lpstr>
      <vt:lpstr>Example </vt:lpstr>
      <vt:lpstr>Example </vt:lpstr>
      <vt:lpstr>Example </vt:lpstr>
      <vt:lpstr>Example </vt:lpstr>
      <vt:lpstr>Example Continued … </vt:lpstr>
      <vt:lpstr>Example </vt:lpstr>
      <vt:lpstr>Example continued … </vt:lpstr>
      <vt:lpstr>OR </vt:lpstr>
      <vt:lpstr>OR</vt:lpstr>
      <vt:lpstr>Difference between FA and TG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Defining Languages (continued)… </dc:title>
  <dc:creator>farheen</dc:creator>
  <cp:lastModifiedBy>farheen</cp:lastModifiedBy>
  <cp:revision>16</cp:revision>
  <dcterms:created xsi:type="dcterms:W3CDTF">2020-02-15T15:27:54Z</dcterms:created>
  <dcterms:modified xsi:type="dcterms:W3CDTF">2020-02-21T10:10:31Z</dcterms:modified>
</cp:coreProperties>
</file>