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 Programming in C/C++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Sockets Functions used for UDP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238560" y="1228680"/>
            <a:ext cx="2856960" cy="5540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Supporting Functions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Port Numbers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htons / htonl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Host to Network Byte Order (short-16/long-32)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ntohs/ntohl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Network to Host Byte Order (short-16/long-32)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For IP Address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inet_ntoa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convert an IP address to </a:t>
            </a:r>
            <a:r>
              <a:rPr b="1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dotted format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inet_addr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convert an IP address to a </a:t>
            </a:r>
            <a:r>
              <a:rPr b="1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long format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For Host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gethostbyname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Supporting functions Example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htons &amp; inet_addr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 sockaddr_in    server;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server.sin_port = htons( 80 );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server.sin_addr.s_addr = inet_addr("74.125.235.20");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nt socket (int domain , int type , int protocol)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domain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(Address Family)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AF_INET (IP version 4)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AF_INET6 (IP version 6) 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Type :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SOCK_STREAM (connection oriented TCP protocol)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SOCK_DGRAM (connectionless UDP protocol)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Protocol :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0 , (zero) to detect protocol according to the type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IPPROTO_TCP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returns </a:t>
            </a: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Socket Descriptor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on success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socket()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367560" y="1752480"/>
            <a:ext cx="8348040" cy="4190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bind()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bind(int sid , struct sockaddr *addrptr , int len)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sid 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socket ID obtained through socket()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*addrptr:  (for </a:t>
            </a: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local host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Family dependent address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to 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bind IP and Port number to a socket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Length of the addrptr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bind()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533520" y="1162080"/>
            <a:ext cx="8000280" cy="5618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listen()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listen(int sid , int size)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sid: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Socket descriptor obtained through socket()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size: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Number of connections that can be handled concurrently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returns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0 on success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-1 in failure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listen ( socket_desc , 5 );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connect()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connect(int sid , struct sockaddr *addrptr , int len)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sid 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socket ID obtained through socket()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*addrptr:  (for remote host or Destination)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Family dependent address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to specify destination (IP and Port)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Length of the addrptr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returns 0 on success and -1 on failure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connect()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235080" y="1143000"/>
            <a:ext cx="8679600" cy="5714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Socket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Socket Structures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Socket Functions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TCP Example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TCP Client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TCP Server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UDP Example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UDP Client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UDP Server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Functions for Multicasting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accept()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accept(int sid , struct sockaddr *addrptr , int len)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sid 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socket ID obtained through socket()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*addrptr:  ( remote host who requested  to connect)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Family dependent address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to get remote client address (IP and Port)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Length of the addrptr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returns new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sock descriptor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address of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remote client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who requested the connection by connect()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609480" y="726840"/>
            <a:ext cx="7552800" cy="5978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send() / recv()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send (int sid , const char *buffer, int len , int flag)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recv (int sid , const char *buffer, int len , int flag)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sendto (int sid , const char *buffer, int len , int flag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 sockaddr *addrptr, int  addrptr_len)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recvfrom (int sid , const char *buffer, int len ,int flag 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 sockaddr *addrptr, int  addrptr_len)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Getting IP of a host name/domain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struct hostent * gethostbyname()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6171480" cy="6491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Functions for UDP communication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sendto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sid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const char *buffer,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int len ,    int flag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 sockaddr *addrptr,   int  addrptr_len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recvfrom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sid ,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const char *buffer,    int len ,   int flag 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 sockaddr *addrptr,   int  addrptr_len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UDP Receiver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sd=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socket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(AF_INET, SOCK_DGRAM, 0);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servAddr.sin_family = AF_INET;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servAddr.sin_addr.s_addr = htonl(INADDR_ANY);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servAddr.sin_port = htons(SERVER_PORT);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rc =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bind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(sd,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(struct sockaddr *)&amp;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servAddr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sizeof(servAddr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 =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recvfrom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(sd,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msg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MAX_MSG, 0,(struct sockaddr *)&amp;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cliAddr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sizeof(cliAddr)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UDP sender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sd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socket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(AF_INET,SOCK_DGRAM,0);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remoteServAddr.sin_family = AF_INET;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remoteServAddr.sin_addr.s_addr = htonl(SERVER_IP);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remoteServAddr.sin_port = htons(SERVER_PORT);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rc = sendto(sd,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msg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strlen(msg)+1, 0,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(struct sockaddr *) &amp;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remoteServAddr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sizeof(remoteServAddr));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Functions for Multicasting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5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getsockopt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sid,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level, int optname, void* optval,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int* optlen);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setsockopt(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sid,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level, int optname, const void* optval,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optlen);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IN_MULTICAST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ntohl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(Addr.sin_addr.s_addr))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Multicasting – Function Arguments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Socket ID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AF_INET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SOCK_DGRAM or SOCK_RAW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Level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(identifies the layer that is to handle the option, message or query)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SOL_SOCKET (socket layer)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IPPROTO_IP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(IP layer)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Socket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( IP , Port 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Destination ( IP , Port )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Protocol ( TCP , UDP , SCTP)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Connection Oriented / Connection less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Multicasting – Function Arguments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optname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option for multicasting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990720" y="2286000"/>
          <a:ext cx="7085880" cy="3123360"/>
        </p:xfrm>
        <a:graphic>
          <a:graphicData uri="http://schemas.openxmlformats.org/drawingml/2006/table">
            <a:tbl>
              <a:tblPr/>
              <a:tblGrid>
                <a:gridCol w="3276360"/>
                <a:gridCol w="1914480"/>
                <a:gridCol w="1895400"/>
              </a:tblGrid>
              <a:tr h="520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setsockopt()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getsockopt()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20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IP_MULTICAST_LOOP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20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IP_MULTICAST_TTL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20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IP_MULTICAST_IF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20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IP_ADD_MEMBERSHIP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209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IP_DROP_MEMBERSHIP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Options Value for Multicasting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loopback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u_char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loop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;  // l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oop = 0 or 1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setsockopt(socket, IPPROTO_IP,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IP_MULTICAST_LOOP, &amp;loop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sizeof(loop));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TTL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u_char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ttl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; // default = 1 for own network only, 0 to 255 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setsockopt(socket, IPPROTO_IP,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IP_MULTICAST_TTL, &amp;ttl,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sizeof(ttl));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Interface (multicast datagram sent from)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 in_addr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interface_addr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setsockopt (socket, IPPROTO_IP,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IP_MULTICAST_IF, &amp;interface_addr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sizeof(interface_addr));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Options Value for Multicasting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Membership request structure</a:t>
            </a:r>
            <a:endParaRPr b="0" lang="en-US" sz="32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struct ip_mreq </a:t>
            </a:r>
            <a:endParaRPr b="0" lang="en-US" sz="2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{                    /* IP multicast address of group */</a:t>
            </a:r>
            <a:endParaRPr b="0" lang="en-US" sz="20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struct in_addr imr_multiaddr; </a:t>
            </a:r>
            <a:endParaRPr b="0" lang="en-US" sz="2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/* local IP address of interface */</a:t>
            </a:r>
            <a:endParaRPr b="0" lang="en-US" sz="20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struct in_addr imr_interface; </a:t>
            </a:r>
            <a:endParaRPr b="0" lang="en-US" sz="2600" spc="-1" strike="noStrike">
              <a:latin typeface="Arial"/>
            </a:endParaRPr>
          </a:p>
          <a:p>
            <a:pPr marL="743040" indent="-2851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Add Members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 ip_mreq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mreq;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setsockopt (socket, IPPROTO_IP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 IP_ADD_MEMBERSHIP, &amp;mreq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sizeof(mreq));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Drop Members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 ip_mreq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mreq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setsockopt (socket, IPPROTO_IP,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IP_DROP_MEMBERSHIP, &amp;mreq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sizeof(mreq));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Multicast Receiver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sd = socket(AF_INET,SOCK_DGRAM,0);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servAddr.sin_family=AF_INET;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servAddr.sin_addr.s_addr=htonl(INADDR_ANY);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servAddr.sin_port=htons(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SERVER_PORT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rc = bind(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,(struct sockaddr *)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&amp;servAddr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sizeof(servAddr))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/* join multicast group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mreq.imr_multiaddr.s_addr=mcastAddr.s_addr;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mreq.imr_interface.s_addr=htonl(INADDR_ANY);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rc = setsockopt(sd,IPPROTO_IP,IP_ADD_MEMBERSHIP,(void *) &amp;mreq,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sizeof(mreq));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 = recvfrom(sd,msg,MAX_MSG,0,(struct sockaddr *) &amp;cliAddr,&amp;cliLen);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Multicast Sender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//simple UDP sender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sd = socket(AF_INET,SOCK_DGRAM,0);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setsockopt(sd,IPPROTO_IP,IP_MULTICAST_TTL, &amp;ttl,sizeof(ttl)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servAddr.sin_family = AF_INET;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servAddr.sin_addr.s_addr = htonl(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SERVER_IP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servAddr.sin_port = htons(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SERVER_PORT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rc = sendto(sd,argv[i],strlen(argv[i])+1,0,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(struct sockaddr *)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&amp;servAddr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sizeof(servAddr));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Socket Structures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sockaddr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sockaddr_in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Connection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information. Used by connect , send , recv etc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in_addr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IP address in long format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hostent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The IP addresses of a hostname. Used by gethostbyname()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sockaddr , sockaddr_in &amp; in_addr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304920" y="2055600"/>
            <a:ext cx="8565120" cy="3963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hostent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76120" y="2133720"/>
            <a:ext cx="8457120" cy="2666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Socket Functions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533520" y="1337400"/>
          <a:ext cx="7923960" cy="4990680"/>
        </p:xfrm>
        <a:graphic>
          <a:graphicData uri="http://schemas.openxmlformats.org/drawingml/2006/table">
            <a:tbl>
              <a:tblPr/>
              <a:tblGrid>
                <a:gridCol w="3962160"/>
                <a:gridCol w="396216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TCP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UDP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63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socket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listen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                connect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write /send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 / recv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socket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sendto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recvfrom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7000"/>
          </a:bodyPr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socket: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creates a socket of a given domain, type, protocol (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buy a phone)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bind: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assigns a name to the socket (get a telephone number)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listen: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specifies the number of pending connections that can be queued for a server socket. (call waiting allowed)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accept: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server accepts a connection request from a client (answer phone)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connect: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client requests a connection request to a server (call)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send, sendto: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write to connection (speak)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recv, recvfrom: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read from connection (listen)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7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shutdown: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end the call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Sockets Functions used for TCP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828800" y="1281600"/>
            <a:ext cx="5180760" cy="5423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Application>LibreOffice/6.4.7.2$Linux_X86_64 LibreOffice_project/40$Build-2</Application>
  <Words>1057</Words>
  <Paragraphs>273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Muhammad Saeed</dc:creator>
  <dc:description/>
  <dc:language>en-US</dc:language>
  <cp:lastModifiedBy/>
  <dcterms:modified xsi:type="dcterms:W3CDTF">2022-05-18T23:49:08Z</dcterms:modified>
  <cp:revision>69</cp:revision>
  <dc:subject/>
  <dc:title>Socket Programming in C/C++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