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71620D9-9FC0-481A-88DF-7A43542305E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816AB5-61E2-43C6-B752-01478C6DC2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539E23-5B8D-4BF1-80C7-2C67B2D4F3F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76C303-04F6-473E-8847-7A2642593FF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5300" spc="-1" strike="noStrike">
                <a:solidFill>
                  <a:srgbClr val="000000"/>
                </a:solidFill>
                <a:latin typeface="Calibri"/>
              </a:rPr>
              <a:t>Multithreadi</a:t>
            </a:r>
            <a:r>
              <a:rPr b="0" lang="en-US" sz="5300" spc="-1" strike="noStrike">
                <a:solidFill>
                  <a:srgbClr val="000000"/>
                </a:solidFill>
                <a:latin typeface="Calibri"/>
              </a:rPr>
              <a:t>ng</a:t>
            </a:r>
            <a:endParaRPr b="0" lang="en-US" sz="5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POSIX Thread</a:t>
            </a:r>
            <a:br/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IEEE 1003.1c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Shared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Memory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2133720" y="2209680"/>
            <a:ext cx="4924800" cy="4190760"/>
          </a:xfrm>
          <a:prstGeom prst="rect">
            <a:avLst/>
          </a:prstGeom>
          <a:ln w="936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380880" y="1295280"/>
            <a:ext cx="8457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All threads have access to the same global, shared memory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Threads also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have their own private data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Programmers are responsible for synchronizing access (protecting) globally shared data.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Thread Safe”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2" descr="C:\Users\muhammadsaeed.IBAPK\Desktop\thread-safe.png"/>
          <p:cNvPicPr/>
          <p:nvPr/>
        </p:nvPicPr>
        <p:blipFill>
          <a:blip r:embed="rId1"/>
          <a:stretch/>
        </p:blipFill>
        <p:spPr>
          <a:xfrm>
            <a:off x="74160" y="1600200"/>
            <a:ext cx="8993160" cy="4266720"/>
          </a:xfrm>
          <a:prstGeom prst="rect">
            <a:avLst/>
          </a:prstGeom>
          <a:ln w="9360">
            <a:solidFill>
              <a:schemeClr val="tx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Multitasking vs Multithreading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Threads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Threading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POSIX Threads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POSIX Thread APIs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Creating and Terminating Threads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Joining and Detaching Threads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Mutual Exclusion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5" descr="C:\Users\muhammadsaeed.IBAPK\Desktop\process.png"/>
          <p:cNvPicPr/>
          <p:nvPr/>
        </p:nvPicPr>
        <p:blipFill>
          <a:blip r:embed="rId1"/>
          <a:stretch/>
        </p:blipFill>
        <p:spPr>
          <a:xfrm>
            <a:off x="1691280" y="1479240"/>
            <a:ext cx="5623560" cy="507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Thread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2" descr="C:\Users\muhammadsaeed.IBAPK\Desktop\threads.png"/>
          <p:cNvPicPr/>
          <p:nvPr/>
        </p:nvPicPr>
        <p:blipFill>
          <a:blip r:embed="rId1"/>
          <a:stretch/>
        </p:blipFill>
        <p:spPr>
          <a:xfrm>
            <a:off x="2013480" y="1600200"/>
            <a:ext cx="5255280" cy="46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Multitasking vs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Multithreading</a:t>
            </a:r>
            <a:endParaRPr b="0" lang="en-US" sz="3200" spc="-1" strike="noStrike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333360" y="1724040"/>
            <a:ext cx="8476920" cy="490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Why </a:t>
            </a: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Threading</a:t>
            </a:r>
            <a:endParaRPr b="0" lang="en-US" sz="4400" spc="-1" strike="noStrike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Multitasking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/Multiprogramming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fork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 Linux/Unix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Problems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Time to create new process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 requirements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7430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Switching Time for scheduling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Multithreading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pthread_create()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in Linux/Unix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Creating a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new 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53416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pid = fork()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(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pid &lt; 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)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 printf ("fork failed,Error = %d\n", pid);   exit(0); 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else if (</a:t>
            </a:r>
            <a:r>
              <a:rPr b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pid ==0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 /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* this is the child of the fork */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  do_nothing(); exit(0);    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else   /*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this is the parent of the fork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*/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waitpid(pid, status, 0);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Creation Time</a:t>
            </a:r>
            <a:endParaRPr b="0" lang="en-US" sz="4400" spc="-1" strike="noStrike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graphicFrame>
        <p:nvGraphicFramePr>
          <p:cNvPr id="97" name="Table 2"/>
          <p:cNvGraphicFramePr/>
          <p:nvPr/>
        </p:nvGraphicFramePr>
        <p:xfrm>
          <a:off x="1066680" y="1752480"/>
          <a:ext cx="6705360" cy="4723920"/>
        </p:xfrm>
        <a:graphic>
          <a:graphicData uri="http://schemas.openxmlformats.org/drawingml/2006/table">
            <a:tbl>
              <a:tblPr/>
              <a:tblGrid>
                <a:gridCol w="4114800"/>
                <a:gridCol w="838080"/>
                <a:gridCol w="1752480"/>
              </a:tblGrid>
              <a:tr h="54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Platform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fork()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pthread_create()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Intel 2.6 GHz Xeon E5-2670 (16cpus/node)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Intel 2.8 GHz Xeon 5660 (12cpus/node)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AMD 2.3 GHz Opteron (16cpus/node)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AMD 2.4 GHz Opteron (8cpus/node)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IBM 4.0 GHz POWER6 (8cpus/node)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IBM 1.9 GHz POWER5 p5-575 (8cpus/node)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64.2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IBM 1.5 GHz POWER4 (8cpus/node)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INTEL 2.4 GHz Xeon (2 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0360"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INTEL 1.4 GHz Itanium2 (4 cpus/node)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98" name="CustomShape 3"/>
          <p:cNvSpPr/>
          <p:nvPr/>
        </p:nvSpPr>
        <p:spPr>
          <a:xfrm>
            <a:off x="1219320" y="1371600"/>
            <a:ext cx="5943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50,000 processes or threads creation time in seconds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Benefits of </a:t>
            </a:r>
            <a:r>
              <a:rPr b="0" lang="en-US" sz="4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Threads</a:t>
            </a:r>
            <a:endParaRPr b="0" lang="en-US" sz="4400" spc="-1" strike="noStrike">
              <a:solidFill>
                <a:srgbClr val="000000"/>
              </a:solidFill>
              <a:highlight>
                <a:srgbClr val="ffff00"/>
              </a:highlight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Less time to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new thread than a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terminate a thread than a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switch between two threads within the same process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Low Memory Requirements than Multiprogramming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Since threads within the same process share memory and files, they can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communicate with each other without invoking the kernel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Application>LibreOffice/6.4.7.2$Linux_X86_64 LibreOffice_project/40$Build-2</Application>
  <Words>317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Muhammad saeed / Part Time Faculty</dc:creator>
  <dc:description/>
  <dc:language>en-US</dc:language>
  <cp:lastModifiedBy/>
  <dcterms:modified xsi:type="dcterms:W3CDTF">2022-05-18T18:59:51Z</dcterms:modified>
  <cp:revision>42</cp:revision>
  <dc:subject/>
  <dc:title>POSIX Thread IEEE 1003.1c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