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7E9083B-0D08-4BF3-BC6B-FF8D5B10CC5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8AE4007-478D-4DCD-8DCB-249EDD234E2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F62D942-A0F0-46D4-8B07-2F52F5EDB4D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6A65AE-E1F3-42B0-9F85-1B72C6F54A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Multithreading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5486400"/>
            <a:ext cx="6400440" cy="76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Muhammad Saeed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saeed@uok.edu.pk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Thread 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Wingdings"/>
              </a:rPr>
              <a:t>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Start</a:t>
            </a:r>
            <a:endParaRPr b="0" lang="en-US" sz="4400" spc="-1" strike="noStrike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228600" y="1295280"/>
            <a:ext cx="4350960" cy="3733560"/>
          </a:xfrm>
          <a:prstGeom prst="rect">
            <a:avLst/>
          </a:prstGeom>
          <a:ln w="28440">
            <a:solidFill>
              <a:schemeClr val="tx1"/>
            </a:solidFill>
            <a:miter/>
          </a:ln>
        </p:spPr>
      </p:pic>
      <p:pic>
        <p:nvPicPr>
          <p:cNvPr id="103" name="Picture 5" descr=""/>
          <p:cNvPicPr/>
          <p:nvPr/>
        </p:nvPicPr>
        <p:blipFill>
          <a:blip r:embed="rId2"/>
          <a:stretch/>
        </p:blipFill>
        <p:spPr>
          <a:xfrm>
            <a:off x="3276720" y="4343400"/>
            <a:ext cx="5694120" cy="2361960"/>
          </a:xfrm>
          <a:prstGeom prst="rect">
            <a:avLst/>
          </a:prstGeom>
          <a:ln w="28440">
            <a:solidFill>
              <a:schemeClr val="tx1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2057400" y="1828800"/>
            <a:ext cx="4723920" cy="42418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Thread 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Wingdings"/>
              </a:rPr>
              <a:t>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Join</a:t>
            </a:r>
            <a:endParaRPr b="0" lang="en-US" sz="4400" spc="-1" strike="noStrike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5290920" cy="213336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108" name="Picture 3" descr=""/>
          <p:cNvPicPr/>
          <p:nvPr/>
        </p:nvPicPr>
        <p:blipFill>
          <a:blip r:embed="rId2"/>
          <a:stretch/>
        </p:blipFill>
        <p:spPr>
          <a:xfrm>
            <a:off x="1371600" y="3352680"/>
            <a:ext cx="5601960" cy="312372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9240" cy="51051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Thread 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Wingdings"/>
              </a:rPr>
              <a:t>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Sleep</a:t>
            </a:r>
            <a:endParaRPr b="0" lang="en-US" sz="4400" spc="-1" strike="noStrike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1752480" y="1676520"/>
            <a:ext cx="5301000" cy="29714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Thread 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Wingdings"/>
              </a:rPr>
              <a:t>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Passing Argument</a:t>
            </a:r>
            <a:endParaRPr b="0" lang="en-US" sz="4400" spc="-1" strike="noStrike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380880" y="1371600"/>
            <a:ext cx="4649760" cy="251424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115" name="Picture 3" descr=""/>
          <p:cNvPicPr/>
          <p:nvPr/>
        </p:nvPicPr>
        <p:blipFill>
          <a:blip r:embed="rId2"/>
          <a:stretch/>
        </p:blipFill>
        <p:spPr>
          <a:xfrm>
            <a:off x="380880" y="4038480"/>
            <a:ext cx="8547480" cy="243792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Thread </a:t>
            </a:r>
            <a:r>
              <a:rPr b="0" lang="en-US" sz="4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Passing Argument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609480" y="1600200"/>
            <a:ext cx="7677360" cy="205704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118" name="Picture 4" descr=""/>
          <p:cNvPicPr/>
          <p:nvPr/>
        </p:nvPicPr>
        <p:blipFill>
          <a:blip r:embed="rId2"/>
          <a:stretch/>
        </p:blipFill>
        <p:spPr>
          <a:xfrm>
            <a:off x="380880" y="3886200"/>
            <a:ext cx="8359920" cy="266652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Thread </a:t>
            </a:r>
            <a:r>
              <a:rPr b="0" lang="en-US" sz="4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Passing Multiple Arguments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609480" y="1523880"/>
            <a:ext cx="8066160" cy="182844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121" name="Picture 4" descr=""/>
          <p:cNvPicPr/>
          <p:nvPr/>
        </p:nvPicPr>
        <p:blipFill>
          <a:blip r:embed="rId2"/>
          <a:stretch/>
        </p:blipFill>
        <p:spPr>
          <a:xfrm>
            <a:off x="97560" y="4038480"/>
            <a:ext cx="8893800" cy="159984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304920" y="1676520"/>
            <a:ext cx="8654040" cy="4371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Topics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Multitasking vs Multithreading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Threads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Threading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Shared Memory &amp; Thread Safe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Threads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Join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Sleep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Passing Arguments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5" descr="C:\Users\muhammadsaeed.IBAPK\Desktop\process.png"/>
          <p:cNvPicPr/>
          <p:nvPr/>
        </p:nvPicPr>
        <p:blipFill>
          <a:blip r:embed="rId1"/>
          <a:stretch/>
        </p:blipFill>
        <p:spPr>
          <a:xfrm>
            <a:off x="1691280" y="1479240"/>
            <a:ext cx="5623560" cy="507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2" descr="C:\Users\muhammadsaeed.IBAPK\Desktop\threads.png"/>
          <p:cNvPicPr/>
          <p:nvPr/>
        </p:nvPicPr>
        <p:blipFill>
          <a:blip r:embed="rId1"/>
          <a:stretch/>
        </p:blipFill>
        <p:spPr>
          <a:xfrm>
            <a:off x="2013480" y="1600200"/>
            <a:ext cx="5255280" cy="46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Multitasking vs Multithreading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333360" y="1724040"/>
            <a:ext cx="8476920" cy="49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Why Threading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Multitasking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fork()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 UNIX/LINUX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Problems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Time to create new process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requirements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Switching Time for scheduling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Multithreading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pthread_create()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in  UNIX/LINUX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Benefits of Threads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Less time to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new thread than a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terminate a thread than a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switch between two threads within the same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Since threads within the same process share memory and files, they can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communicate with each other without invoking the Operating System kernel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Shared Memory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2133720" y="2209680"/>
            <a:ext cx="4924800" cy="419076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80880" y="1295280"/>
            <a:ext cx="8457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All threads have access to the same global, shared memory 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Threads also have their own private data 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Programmers are responsible for synchronizing access (protecting) globally shared data.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Thread Safe”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2" descr="C:\Users\muhammadsaeed.IBAPK\Desktop\thread-safe.png"/>
          <p:cNvPicPr/>
          <p:nvPr/>
        </p:nvPicPr>
        <p:blipFill>
          <a:blip r:embed="rId1"/>
          <a:stretch/>
        </p:blipFill>
        <p:spPr>
          <a:xfrm>
            <a:off x="74160" y="1600200"/>
            <a:ext cx="8993160" cy="4266720"/>
          </a:xfrm>
          <a:prstGeom prst="rect">
            <a:avLst/>
          </a:prstGeom>
          <a:ln w="936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LibreOffice/6.4.7.2$Linux_X86_64 LibreOffice_project/40$Build-2</Application>
  <Words>165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Muhammad Saeed</dc:creator>
  <dc:description/>
  <dc:language>en-US</dc:language>
  <cp:lastModifiedBy/>
  <dcterms:modified xsi:type="dcterms:W3CDTF">2022-05-18T19:33:06Z</dcterms:modified>
  <cp:revision>10</cp:revision>
  <dc:subject/>
  <dc:title>Socket Programming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