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80" r:id="rId6"/>
    <p:sldId id="263" r:id="rId7"/>
    <p:sldId id="259" r:id="rId8"/>
    <p:sldId id="264" r:id="rId9"/>
    <p:sldId id="266" r:id="rId10"/>
    <p:sldId id="282" r:id="rId11"/>
    <p:sldId id="281" r:id="rId12"/>
    <p:sldId id="285" r:id="rId13"/>
    <p:sldId id="284" r:id="rId14"/>
    <p:sldId id="286" r:id="rId15"/>
    <p:sldId id="283" r:id="rId16"/>
    <p:sldId id="287" r:id="rId17"/>
    <p:sldId id="288" r:id="rId18"/>
    <p:sldId id="274" r:id="rId19"/>
    <p:sldId id="279" r:id="rId20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Multithreading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Interface Runnable 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Extending Class Thread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Runnable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534400" cy="1828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6853245" cy="143074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" y="5791200"/>
            <a:ext cx="8784469" cy="80524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8" b="15778"/>
          <a:stretch/>
        </p:blipFill>
        <p:spPr bwMode="auto">
          <a:xfrm>
            <a:off x="5449800" y="3657600"/>
            <a:ext cx="3462867" cy="2656714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7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Thread Class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3" y="1247774"/>
            <a:ext cx="8158623" cy="47720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91200"/>
            <a:ext cx="5712912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58" b="15459"/>
          <a:stretch/>
        </p:blipFill>
        <p:spPr bwMode="auto">
          <a:xfrm>
            <a:off x="6629400" y="3131592"/>
            <a:ext cx="2067679" cy="3177654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6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Even-Odd Numbers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7521071" cy="5562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66800"/>
            <a:ext cx="5181600" cy="2563671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41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648200"/>
            <a:ext cx="5282045" cy="1905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1219199"/>
            <a:ext cx="5275117" cy="321517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64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functions &amp; states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87" y="1524000"/>
            <a:ext cx="6754013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7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 in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Concurrency control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3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92506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12954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threads have access to the same global, shared memory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Threads also have their own private data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Programmers are responsible for synchronizing access (protecting) globally shared data.</a:t>
            </a:r>
          </a:p>
        </p:txBody>
      </p:sp>
    </p:spTree>
    <p:extLst>
      <p:ext uri="{BB962C8B-B14F-4D97-AF65-F5344CB8AC3E}">
        <p14:creationId xmlns:p14="http://schemas.microsoft.com/office/powerpoint/2010/main" val="22941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“Thread Safe”</a:t>
            </a:r>
            <a:endParaRPr lang="en-US" dirty="0"/>
          </a:p>
        </p:txBody>
      </p:sp>
      <p:pic>
        <p:nvPicPr>
          <p:cNvPr id="5122" name="Picture 2" descr="C:\Users\muhammadsaeed.IBAPK\Desktop\thread-saf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1" y="1600200"/>
            <a:ext cx="8993529" cy="4267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9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To protect shared resources from race condition and data inconsistency.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743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 Data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=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= B + 300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= A 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=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or more threads are dependents on each other</a:t>
            </a:r>
          </a:p>
          <a:p>
            <a:r>
              <a:rPr lang="en-US" dirty="0" smtClean="0"/>
              <a:t>Signaling a sleeping threads to wakeup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Multitasking </a:t>
            </a:r>
            <a:r>
              <a:rPr lang="en-US" dirty="0" err="1" smtClean="0"/>
              <a:t>vs</a:t>
            </a:r>
            <a:r>
              <a:rPr lang="en-US" dirty="0" smtClean="0"/>
              <a:t> Multithreading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Why Threading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Thread APIs</a:t>
            </a:r>
          </a:p>
          <a:p>
            <a:pPr lvl="1"/>
            <a:r>
              <a:rPr lang="en-US" dirty="0"/>
              <a:t>Creating and Terminating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Threading Issues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2053" name="Picture 5" descr="C:\Users\muhammadsaeed.IBAPK\Desktop\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26" y="1479306"/>
            <a:ext cx="5623774" cy="507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6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pic>
        <p:nvPicPr>
          <p:cNvPr id="3074" name="Picture 2" descr="C:\Users\muhammadsaeed.IBAPK\Desktop\thread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52" y="1600200"/>
            <a:ext cx="525550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1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Execution 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6967"/>
            <a:ext cx="6248400" cy="525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7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Multitasking </a:t>
            </a:r>
            <a:r>
              <a:rPr lang="en-US" sz="3200" dirty="0" err="1"/>
              <a:t>vs</a:t>
            </a:r>
            <a:r>
              <a:rPr lang="en-US" sz="3200" dirty="0"/>
              <a:t> </a:t>
            </a:r>
            <a:r>
              <a:rPr lang="en-US" sz="3200" dirty="0" smtClean="0"/>
              <a:t>Multithreading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24025"/>
            <a:ext cx="84772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7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Multitasking</a:t>
            </a:r>
          </a:p>
          <a:p>
            <a:pPr lvl="1"/>
            <a:r>
              <a:rPr lang="en-US" b="1" dirty="0" smtClean="0"/>
              <a:t>fork()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Problems</a:t>
            </a:r>
          </a:p>
          <a:p>
            <a:pPr marL="742950" lvl="2" indent="-342900"/>
            <a:r>
              <a:rPr lang="en-US" dirty="0" smtClean="0"/>
              <a:t>Time </a:t>
            </a:r>
            <a:r>
              <a:rPr lang="en-US" dirty="0"/>
              <a:t>to create </a:t>
            </a:r>
            <a:r>
              <a:rPr lang="en-US" dirty="0" smtClean="0"/>
              <a:t>new process</a:t>
            </a:r>
          </a:p>
          <a:p>
            <a:pPr marL="742950" lvl="2" indent="-342900"/>
            <a:r>
              <a:rPr lang="en-US" dirty="0" smtClean="0"/>
              <a:t>Memory requirements </a:t>
            </a:r>
          </a:p>
          <a:p>
            <a:pPr marL="742950" lvl="2" indent="-342900"/>
            <a:r>
              <a:rPr lang="en-US" dirty="0" smtClean="0"/>
              <a:t>Switching Time for scheduling</a:t>
            </a: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37293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Less time to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thread than a process</a:t>
            </a:r>
          </a:p>
          <a:p>
            <a:pPr lvl="1"/>
            <a:r>
              <a:rPr lang="en-US" dirty="0" smtClean="0"/>
              <a:t>terminate </a:t>
            </a:r>
            <a:r>
              <a:rPr lang="en-US" dirty="0"/>
              <a:t>a thread than a process</a:t>
            </a:r>
          </a:p>
          <a:p>
            <a:pPr lvl="1"/>
            <a:r>
              <a:rPr lang="en-US" dirty="0" smtClean="0"/>
              <a:t>switch </a:t>
            </a:r>
            <a:r>
              <a:rPr lang="en-US" dirty="0"/>
              <a:t>between two threads within the same process</a:t>
            </a:r>
          </a:p>
          <a:p>
            <a:r>
              <a:rPr lang="en-US" dirty="0"/>
              <a:t>Since threads within the same process share memory and files, they can </a:t>
            </a:r>
            <a:r>
              <a:rPr lang="en-US" b="1" dirty="0"/>
              <a:t>communicate with each other without invoking the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Thread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34906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2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229</Words>
  <Application>Microsoft Office PowerPoint</Application>
  <PresentationFormat>On-screen Show 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Multithreading</vt:lpstr>
      <vt:lpstr>Contents</vt:lpstr>
      <vt:lpstr>Process</vt:lpstr>
      <vt:lpstr>Thread</vt:lpstr>
      <vt:lpstr>Thread Execution Flow</vt:lpstr>
      <vt:lpstr>Multitasking vs Multithreading</vt:lpstr>
      <vt:lpstr>Why Threading</vt:lpstr>
      <vt:lpstr>Benefits of Threads</vt:lpstr>
      <vt:lpstr>Java Thread</vt:lpstr>
      <vt:lpstr>Implementing Runnable</vt:lpstr>
      <vt:lpstr>Extending Thread Class</vt:lpstr>
      <vt:lpstr>Even-Odd Numbers</vt:lpstr>
      <vt:lpstr>Output</vt:lpstr>
      <vt:lpstr>Thread functions &amp; states</vt:lpstr>
      <vt:lpstr>Advanced Topics in Multithreading</vt:lpstr>
      <vt:lpstr>Shared Memory</vt:lpstr>
      <vt:lpstr>“Thread Safe”</vt:lpstr>
      <vt:lpstr>Mutual Exclusion</vt:lpstr>
      <vt:lpstr>Thread Synchronization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POSIX Thread IEEE 1003.1c</dc:title>
  <dc:creator>Muhammad saeed / Part Time Faculty</dc:creator>
  <cp:lastModifiedBy>saeed</cp:lastModifiedBy>
  <cp:revision>51</cp:revision>
  <dcterms:created xsi:type="dcterms:W3CDTF">2006-08-16T00:00:00Z</dcterms:created>
  <dcterms:modified xsi:type="dcterms:W3CDTF">2013-12-22T09:04:05Z</dcterms:modified>
</cp:coreProperties>
</file>