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7"/>
  </p:notesMasterIdLst>
  <p:sldIdLst>
    <p:sldId id="256" r:id="rId2"/>
    <p:sldId id="310" r:id="rId3"/>
    <p:sldId id="257" r:id="rId4"/>
    <p:sldId id="323" r:id="rId5"/>
    <p:sldId id="311" r:id="rId6"/>
    <p:sldId id="312" r:id="rId7"/>
    <p:sldId id="313" r:id="rId8"/>
    <p:sldId id="314" r:id="rId9"/>
    <p:sldId id="315" r:id="rId10"/>
    <p:sldId id="316" r:id="rId11"/>
    <p:sldId id="300" r:id="rId12"/>
    <p:sldId id="301" r:id="rId13"/>
    <p:sldId id="302" r:id="rId14"/>
    <p:sldId id="303" r:id="rId15"/>
    <p:sldId id="318" r:id="rId16"/>
    <p:sldId id="304" r:id="rId17"/>
    <p:sldId id="305" r:id="rId18"/>
    <p:sldId id="321" r:id="rId19"/>
    <p:sldId id="322" r:id="rId20"/>
    <p:sldId id="306" r:id="rId21"/>
    <p:sldId id="320" r:id="rId22"/>
    <p:sldId id="307" r:id="rId23"/>
    <p:sldId id="308" r:id="rId24"/>
    <p:sldId id="309" r:id="rId25"/>
    <p:sldId id="324" r:id="rId26"/>
  </p:sldIdLst>
  <p:sldSz cx="9144000" cy="5143500" type="screen16x9"/>
  <p:notesSz cx="6858000" cy="9144000"/>
  <p:embeddedFontLst>
    <p:embeddedFont>
      <p:font typeface="Abadi" panose="020B0604020202020204" charset="0"/>
      <p:regular r:id="rId28"/>
    </p:embeddedFont>
    <p:embeddedFont>
      <p:font typeface="Livvic Light" panose="020B0604020202020204" charset="0"/>
      <p:regular r:id="rId29"/>
      <p:italic r:id="rId30"/>
    </p:embeddedFont>
    <p:embeddedFont>
      <p:font typeface="Maven Pro" panose="020B0604020202020204" charset="0"/>
      <p:regular r:id="rId31"/>
      <p:bold r:id="rId32"/>
    </p:embeddedFont>
    <p:embeddedFont>
      <p:font typeface="Share Tech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E154A-FBFE-4EFF-B2E3-D4571CF755C4}" v="56" dt="2022-04-10T10:31:04.881"/>
    <p1510:client id="{10E65A22-6F07-4E73-AC0B-9E4672B072C9}" v="5" dt="2022-04-10T20:09:18.484"/>
    <p1510:client id="{3D2F71E8-17A8-4AF9-903D-0CAA7DD0A207}" v="22" dt="2022-04-10T20:34:57.400"/>
    <p1510:client id="{6B52BDD6-88A1-41CE-BC2E-404F022C0962}" v="11" dt="2022-04-10T11:38:34.938"/>
    <p1510:client id="{76677D68-8D7E-42A7-8CEC-FF53AD638537}" v="21" dt="2022-04-10T20:06:06.155"/>
    <p1510:client id="{8B1694AB-5654-4656-B82C-3A6647136825}" v="1" dt="2022-04-10T12:03:53.852"/>
    <p1510:client id="{BC7E50F7-88CF-44B9-84FE-EA85112960F6}" v="253" dt="2022-04-10T20:49:01.680"/>
    <p1510:client id="{EB5AF633-0415-4AEE-9CE0-4FE4E0403B10}" v="1" dt="2022-04-10T20:14:24.785"/>
    <p1510:client id="{FA2AB5DB-D42D-414F-AB3C-BABCA4473326}" v="280" dt="2022-04-10T20:32:16.333"/>
  </p1510:revLst>
</p1510:revInfo>
</file>

<file path=ppt/tableStyles.xml><?xml version="1.0" encoding="utf-8"?>
<a:tblStyleLst xmlns:a="http://schemas.openxmlformats.org/drawingml/2006/main" def="{A7902739-2E93-47DE-B539-F909552DE3B9}">
  <a:tblStyle styleId="{A7902739-2E93-47DE-B539-F909552DE3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FAOUI Wajih" userId="5d69f35f-f2d6-4364-9131-be3458e57b17" providerId="ADAL" clId="{FA2AB5DB-D42D-414F-AB3C-BABCA4473326}"/>
    <pc:docChg chg="undo custSel addSld delSld modSld sldOrd">
      <pc:chgData name="ARFAOUI Wajih" userId="5d69f35f-f2d6-4364-9131-be3458e57b17" providerId="ADAL" clId="{FA2AB5DB-D42D-414F-AB3C-BABCA4473326}" dt="2022-04-10T20:32:16.333" v="758" actId="20577"/>
      <pc:docMkLst>
        <pc:docMk/>
      </pc:docMkLst>
      <pc:sldChg chg="modSp mod">
        <pc:chgData name="ARFAOUI Wajih" userId="5d69f35f-f2d6-4364-9131-be3458e57b17" providerId="ADAL" clId="{FA2AB5DB-D42D-414F-AB3C-BABCA4473326}" dt="2022-04-10T20:27:58.073" v="757" actId="13900"/>
        <pc:sldMkLst>
          <pc:docMk/>
          <pc:sldMk cId="0" sldId="257"/>
        </pc:sldMkLst>
        <pc:spChg chg="mod">
          <ac:chgData name="ARFAOUI Wajih" userId="5d69f35f-f2d6-4364-9131-be3458e57b17" providerId="ADAL" clId="{FA2AB5DB-D42D-414F-AB3C-BABCA4473326}" dt="2022-04-10T20:27:58.073" v="757" actId="13900"/>
          <ac:spMkLst>
            <pc:docMk/>
            <pc:sldMk cId="0" sldId="257"/>
            <ac:spMk id="465" creationId="{00000000-0000-0000-0000-000000000000}"/>
          </ac:spMkLst>
        </pc:spChg>
      </pc:sldChg>
      <pc:sldChg chg="modSp mod">
        <pc:chgData name="ARFAOUI Wajih" userId="5d69f35f-f2d6-4364-9131-be3458e57b17" providerId="ADAL" clId="{FA2AB5DB-D42D-414F-AB3C-BABCA4473326}" dt="2022-04-10T20:32:16.333" v="758" actId="20577"/>
        <pc:sldMkLst>
          <pc:docMk/>
          <pc:sldMk cId="2864709441" sldId="302"/>
        </pc:sldMkLst>
        <pc:spChg chg="mod">
          <ac:chgData name="ARFAOUI Wajih" userId="5d69f35f-f2d6-4364-9131-be3458e57b17" providerId="ADAL" clId="{FA2AB5DB-D42D-414F-AB3C-BABCA4473326}" dt="2022-04-10T20:32:16.333" v="758" actId="20577"/>
          <ac:spMkLst>
            <pc:docMk/>
            <pc:sldMk cId="2864709441" sldId="302"/>
            <ac:spMk id="29" creationId="{D70530FD-D05B-4289-B1F7-001D2A4C6999}"/>
          </ac:spMkLst>
        </pc:spChg>
      </pc:sldChg>
      <pc:sldChg chg="addSp delSp modSp mod">
        <pc:chgData name="ARFAOUI Wajih" userId="5d69f35f-f2d6-4364-9131-be3458e57b17" providerId="ADAL" clId="{FA2AB5DB-D42D-414F-AB3C-BABCA4473326}" dt="2022-04-10T16:08:48.444" v="656" actId="1076"/>
        <pc:sldMkLst>
          <pc:docMk/>
          <pc:sldMk cId="3608870499" sldId="303"/>
        </pc:sldMkLst>
        <pc:spChg chg="add mod">
          <ac:chgData name="ARFAOUI Wajih" userId="5d69f35f-f2d6-4364-9131-be3458e57b17" providerId="ADAL" clId="{FA2AB5DB-D42D-414F-AB3C-BABCA4473326}" dt="2022-04-10T13:45:06.494" v="152" actId="164"/>
          <ac:spMkLst>
            <pc:docMk/>
            <pc:sldMk cId="3608870499" sldId="303"/>
            <ac:spMk id="5" creationId="{B2BE7C8A-2855-4542-964F-C3E95CE871FB}"/>
          </ac:spMkLst>
        </pc:spChg>
        <pc:spChg chg="add mod">
          <ac:chgData name="ARFAOUI Wajih" userId="5d69f35f-f2d6-4364-9131-be3458e57b17" providerId="ADAL" clId="{FA2AB5DB-D42D-414F-AB3C-BABCA4473326}" dt="2022-04-10T13:45:06.494" v="152" actId="164"/>
          <ac:spMkLst>
            <pc:docMk/>
            <pc:sldMk cId="3608870499" sldId="303"/>
            <ac:spMk id="10" creationId="{3681AA25-33D9-4C3A-9C5E-A1C9472BAEEE}"/>
          </ac:spMkLst>
        </pc:spChg>
        <pc:spChg chg="add mod">
          <ac:chgData name="ARFAOUI Wajih" userId="5d69f35f-f2d6-4364-9131-be3458e57b17" providerId="ADAL" clId="{FA2AB5DB-D42D-414F-AB3C-BABCA4473326}" dt="2022-04-10T13:45:13.582" v="154" actId="164"/>
          <ac:spMkLst>
            <pc:docMk/>
            <pc:sldMk cId="3608870499" sldId="303"/>
            <ac:spMk id="11" creationId="{77995099-D39F-4855-B6C3-5903CE77CC6B}"/>
          </ac:spMkLst>
        </pc:spChg>
        <pc:spChg chg="add mod">
          <ac:chgData name="ARFAOUI Wajih" userId="5d69f35f-f2d6-4364-9131-be3458e57b17" providerId="ADAL" clId="{FA2AB5DB-D42D-414F-AB3C-BABCA4473326}" dt="2022-04-10T13:45:13.582" v="154" actId="164"/>
          <ac:spMkLst>
            <pc:docMk/>
            <pc:sldMk cId="3608870499" sldId="303"/>
            <ac:spMk id="12" creationId="{18A20D91-7B03-4FFE-B9F0-A3EA69C59032}"/>
          </ac:spMkLst>
        </pc:spChg>
        <pc:spChg chg="del">
          <ac:chgData name="ARFAOUI Wajih" userId="5d69f35f-f2d6-4364-9131-be3458e57b17" providerId="ADAL" clId="{FA2AB5DB-D42D-414F-AB3C-BABCA4473326}" dt="2022-04-10T13:43:05.993" v="125" actId="478"/>
          <ac:spMkLst>
            <pc:docMk/>
            <pc:sldMk cId="3608870499" sldId="303"/>
            <ac:spMk id="465" creationId="{00000000-0000-0000-0000-000000000000}"/>
          </ac:spMkLst>
        </pc:spChg>
        <pc:spChg chg="mod">
          <ac:chgData name="ARFAOUI Wajih" userId="5d69f35f-f2d6-4364-9131-be3458e57b17" providerId="ADAL" clId="{FA2AB5DB-D42D-414F-AB3C-BABCA4473326}" dt="2022-04-10T13:57:03.505" v="289" actId="1076"/>
          <ac:spMkLst>
            <pc:docMk/>
            <pc:sldMk cId="3608870499" sldId="303"/>
            <ac:spMk id="466" creationId="{00000000-0000-0000-0000-000000000000}"/>
          </ac:spMkLst>
        </pc:spChg>
        <pc:grpChg chg="add mod">
          <ac:chgData name="ARFAOUI Wajih" userId="5d69f35f-f2d6-4364-9131-be3458e57b17" providerId="ADAL" clId="{FA2AB5DB-D42D-414F-AB3C-BABCA4473326}" dt="2022-04-10T13:45:13.582" v="154" actId="164"/>
          <ac:grpSpMkLst>
            <pc:docMk/>
            <pc:sldMk cId="3608870499" sldId="303"/>
            <ac:grpSpMk id="4" creationId="{6A3BF066-2AB2-48A1-B3A3-98CD00680361}"/>
          </ac:grpSpMkLst>
        </pc:grpChg>
        <pc:grpChg chg="add mod">
          <ac:chgData name="ARFAOUI Wajih" userId="5d69f35f-f2d6-4364-9131-be3458e57b17" providerId="ADAL" clId="{FA2AB5DB-D42D-414F-AB3C-BABCA4473326}" dt="2022-04-10T13:57:06.115" v="304" actId="1036"/>
          <ac:grpSpMkLst>
            <pc:docMk/>
            <pc:sldMk cId="3608870499" sldId="303"/>
            <ac:grpSpMk id="8" creationId="{EF3B616F-CD02-4847-8B33-6C400DEFE7B5}"/>
          </ac:grpSpMkLst>
        </pc:grpChg>
        <pc:grpChg chg="add mod">
          <ac:chgData name="ARFAOUI Wajih" userId="5d69f35f-f2d6-4364-9131-be3458e57b17" providerId="ADAL" clId="{FA2AB5DB-D42D-414F-AB3C-BABCA4473326}" dt="2022-04-10T13:57:06.115" v="304" actId="1036"/>
          <ac:grpSpMkLst>
            <pc:docMk/>
            <pc:sldMk cId="3608870499" sldId="303"/>
            <ac:grpSpMk id="9" creationId="{6B615A8A-6A62-40B6-8749-014404ACDB26}"/>
          </ac:grpSpMkLst>
        </pc:grpChg>
        <pc:graphicFrameChg chg="add mod">
          <ac:chgData name="ARFAOUI Wajih" userId="5d69f35f-f2d6-4364-9131-be3458e57b17" providerId="ADAL" clId="{FA2AB5DB-D42D-414F-AB3C-BABCA4473326}" dt="2022-04-10T16:08:48.444" v="656" actId="1076"/>
          <ac:graphicFrameMkLst>
            <pc:docMk/>
            <pc:sldMk cId="3608870499" sldId="303"/>
            <ac:graphicFrameMk id="15" creationId="{F78B5FC9-8422-4A16-843B-490EDF43A154}"/>
          </ac:graphicFrameMkLst>
        </pc:graphicFrameChg>
        <pc:picChg chg="add mod modCrop">
          <ac:chgData name="ARFAOUI Wajih" userId="5d69f35f-f2d6-4364-9131-be3458e57b17" providerId="ADAL" clId="{FA2AB5DB-D42D-414F-AB3C-BABCA4473326}" dt="2022-04-10T13:45:06.494" v="152" actId="164"/>
          <ac:picMkLst>
            <pc:docMk/>
            <pc:sldMk cId="3608870499" sldId="303"/>
            <ac:picMk id="3" creationId="{E800313E-6954-43D7-B825-E7090B7FA004}"/>
          </ac:picMkLst>
        </pc:picChg>
        <pc:picChg chg="add mod ord modCrop">
          <ac:chgData name="ARFAOUI Wajih" userId="5d69f35f-f2d6-4364-9131-be3458e57b17" providerId="ADAL" clId="{FA2AB5DB-D42D-414F-AB3C-BABCA4473326}" dt="2022-04-10T13:43:58.099" v="138" actId="164"/>
          <ac:picMkLst>
            <pc:docMk/>
            <pc:sldMk cId="3608870499" sldId="303"/>
            <ac:picMk id="6" creationId="{7ACBD837-6D70-4E81-B7CE-2717FE10F11D}"/>
          </ac:picMkLst>
        </pc:picChg>
        <pc:picChg chg="add mod">
          <ac:chgData name="ARFAOUI Wajih" userId="5d69f35f-f2d6-4364-9131-be3458e57b17" providerId="ADAL" clId="{FA2AB5DB-D42D-414F-AB3C-BABCA4473326}" dt="2022-04-10T13:43:58.099" v="138" actId="164"/>
          <ac:picMkLst>
            <pc:docMk/>
            <pc:sldMk cId="3608870499" sldId="303"/>
            <ac:picMk id="7" creationId="{D435DF7C-FD5C-46C6-9467-DAE7327F102D}"/>
          </ac:picMkLst>
        </pc:picChg>
      </pc:sldChg>
      <pc:sldChg chg="addSp delSp modSp mod">
        <pc:chgData name="ARFAOUI Wajih" userId="5d69f35f-f2d6-4364-9131-be3458e57b17" providerId="ADAL" clId="{FA2AB5DB-D42D-414F-AB3C-BABCA4473326}" dt="2022-04-10T13:51:22.681" v="208" actId="1035"/>
        <pc:sldMkLst>
          <pc:docMk/>
          <pc:sldMk cId="852291892" sldId="304"/>
        </pc:sldMkLst>
        <pc:spChg chg="del">
          <ac:chgData name="ARFAOUI Wajih" userId="5d69f35f-f2d6-4364-9131-be3458e57b17" providerId="ADAL" clId="{FA2AB5DB-D42D-414F-AB3C-BABCA4473326}" dt="2022-04-10T13:48:23.554" v="179" actId="478"/>
          <ac:spMkLst>
            <pc:docMk/>
            <pc:sldMk cId="852291892" sldId="304"/>
            <ac:spMk id="465" creationId="{00000000-0000-0000-0000-000000000000}"/>
          </ac:spMkLst>
        </pc:spChg>
        <pc:picChg chg="add mod">
          <ac:chgData name="ARFAOUI Wajih" userId="5d69f35f-f2d6-4364-9131-be3458e57b17" providerId="ADAL" clId="{FA2AB5DB-D42D-414F-AB3C-BABCA4473326}" dt="2022-04-10T13:51:22.681" v="208" actId="1035"/>
          <ac:picMkLst>
            <pc:docMk/>
            <pc:sldMk cId="852291892" sldId="304"/>
            <ac:picMk id="3" creationId="{FFE88418-1A42-439C-9037-AE2D50DB9C6C}"/>
          </ac:picMkLst>
        </pc:picChg>
        <pc:picChg chg="add mod">
          <ac:chgData name="ARFAOUI Wajih" userId="5d69f35f-f2d6-4364-9131-be3458e57b17" providerId="ADAL" clId="{FA2AB5DB-D42D-414F-AB3C-BABCA4473326}" dt="2022-04-10T13:51:22.681" v="208" actId="1035"/>
          <ac:picMkLst>
            <pc:docMk/>
            <pc:sldMk cId="852291892" sldId="304"/>
            <ac:picMk id="5" creationId="{8C79118E-F30F-408F-BD7E-F1651EAE5519}"/>
          </ac:picMkLst>
        </pc:picChg>
        <pc:picChg chg="add mod">
          <ac:chgData name="ARFAOUI Wajih" userId="5d69f35f-f2d6-4364-9131-be3458e57b17" providerId="ADAL" clId="{FA2AB5DB-D42D-414F-AB3C-BABCA4473326}" dt="2022-04-10T13:51:22.681" v="208" actId="1035"/>
          <ac:picMkLst>
            <pc:docMk/>
            <pc:sldMk cId="852291892" sldId="304"/>
            <ac:picMk id="7" creationId="{24EDB983-B7C4-4A32-A227-48A5786AB4D9}"/>
          </ac:picMkLst>
        </pc:picChg>
        <pc:picChg chg="add mod">
          <ac:chgData name="ARFAOUI Wajih" userId="5d69f35f-f2d6-4364-9131-be3458e57b17" providerId="ADAL" clId="{FA2AB5DB-D42D-414F-AB3C-BABCA4473326}" dt="2022-04-10T13:51:22.681" v="208" actId="1035"/>
          <ac:picMkLst>
            <pc:docMk/>
            <pc:sldMk cId="852291892" sldId="304"/>
            <ac:picMk id="9" creationId="{26585BC8-F5AB-49C8-852D-BF3BB3D54318}"/>
          </ac:picMkLst>
        </pc:picChg>
        <pc:picChg chg="add mod">
          <ac:chgData name="ARFAOUI Wajih" userId="5d69f35f-f2d6-4364-9131-be3458e57b17" providerId="ADAL" clId="{FA2AB5DB-D42D-414F-AB3C-BABCA4473326}" dt="2022-04-10T13:51:22.681" v="208" actId="1035"/>
          <ac:picMkLst>
            <pc:docMk/>
            <pc:sldMk cId="852291892" sldId="304"/>
            <ac:picMk id="11" creationId="{7917A2D0-DB82-41DA-8569-B43693A11E12}"/>
          </ac:picMkLst>
        </pc:picChg>
        <pc:picChg chg="add mod">
          <ac:chgData name="ARFAOUI Wajih" userId="5d69f35f-f2d6-4364-9131-be3458e57b17" providerId="ADAL" clId="{FA2AB5DB-D42D-414F-AB3C-BABCA4473326}" dt="2022-04-10T13:51:22.681" v="208" actId="1035"/>
          <ac:picMkLst>
            <pc:docMk/>
            <pc:sldMk cId="852291892" sldId="304"/>
            <ac:picMk id="13" creationId="{74A48CB4-9C6B-4094-9079-920DA0B12559}"/>
          </ac:picMkLst>
        </pc:picChg>
      </pc:sldChg>
      <pc:sldChg chg="addSp delSp modSp mod">
        <pc:chgData name="ARFAOUI Wajih" userId="5d69f35f-f2d6-4364-9131-be3458e57b17" providerId="ADAL" clId="{FA2AB5DB-D42D-414F-AB3C-BABCA4473326}" dt="2022-04-10T14:26:01.692" v="491" actId="20577"/>
        <pc:sldMkLst>
          <pc:docMk/>
          <pc:sldMk cId="2074170491" sldId="305"/>
        </pc:sldMkLst>
        <pc:spChg chg="del">
          <ac:chgData name="ARFAOUI Wajih" userId="5d69f35f-f2d6-4364-9131-be3458e57b17" providerId="ADAL" clId="{FA2AB5DB-D42D-414F-AB3C-BABCA4473326}" dt="2022-04-10T13:53:18.977" v="225" actId="478"/>
          <ac:spMkLst>
            <pc:docMk/>
            <pc:sldMk cId="2074170491" sldId="305"/>
            <ac:spMk id="465" creationId="{00000000-0000-0000-0000-000000000000}"/>
          </ac:spMkLst>
        </pc:spChg>
        <pc:spChg chg="mod">
          <ac:chgData name="ARFAOUI Wajih" userId="5d69f35f-f2d6-4364-9131-be3458e57b17" providerId="ADAL" clId="{FA2AB5DB-D42D-414F-AB3C-BABCA4473326}" dt="2022-04-10T14:26:01.692" v="491" actId="20577"/>
          <ac:spMkLst>
            <pc:docMk/>
            <pc:sldMk cId="2074170491" sldId="305"/>
            <ac:spMk id="466" creationId="{00000000-0000-0000-0000-000000000000}"/>
          </ac:spMkLst>
        </pc:spChg>
        <pc:grpChg chg="add mod">
          <ac:chgData name="ARFAOUI Wajih" userId="5d69f35f-f2d6-4364-9131-be3458e57b17" providerId="ADAL" clId="{FA2AB5DB-D42D-414F-AB3C-BABCA4473326}" dt="2022-04-10T13:55:34.120" v="266" actId="1076"/>
          <ac:grpSpMkLst>
            <pc:docMk/>
            <pc:sldMk cId="2074170491" sldId="305"/>
            <ac:grpSpMk id="4" creationId="{E42FDAA4-E86B-4A62-BDA7-21260C7D9298}"/>
          </ac:grpSpMkLst>
        </pc:grpChg>
        <pc:picChg chg="add mod ord modCrop">
          <ac:chgData name="ARFAOUI Wajih" userId="5d69f35f-f2d6-4364-9131-be3458e57b17" providerId="ADAL" clId="{FA2AB5DB-D42D-414F-AB3C-BABCA4473326}" dt="2022-04-10T13:55:36.448" v="267" actId="1076"/>
          <ac:picMkLst>
            <pc:docMk/>
            <pc:sldMk cId="2074170491" sldId="305"/>
            <ac:picMk id="3" creationId="{F5B78BEC-B49B-44B9-9442-94774C662EB3}"/>
          </ac:picMkLst>
        </pc:picChg>
        <pc:picChg chg="add del mod">
          <ac:chgData name="ARFAOUI Wajih" userId="5d69f35f-f2d6-4364-9131-be3458e57b17" providerId="ADAL" clId="{FA2AB5DB-D42D-414F-AB3C-BABCA4473326}" dt="2022-04-10T13:54:30.074" v="250" actId="478"/>
          <ac:picMkLst>
            <pc:docMk/>
            <pc:sldMk cId="2074170491" sldId="305"/>
            <ac:picMk id="6" creationId="{5224D141-1BA3-411B-BC8B-31776915F001}"/>
          </ac:picMkLst>
        </pc:picChg>
        <pc:picChg chg="add del mod">
          <ac:chgData name="ARFAOUI Wajih" userId="5d69f35f-f2d6-4364-9131-be3458e57b17" providerId="ADAL" clId="{FA2AB5DB-D42D-414F-AB3C-BABCA4473326}" dt="2022-04-10T13:54:08.268" v="240"/>
          <ac:picMkLst>
            <pc:docMk/>
            <pc:sldMk cId="2074170491" sldId="305"/>
            <ac:picMk id="7" creationId="{660F81DC-031C-484A-9DA5-7C3E90E052C6}"/>
          </ac:picMkLst>
        </pc:picChg>
        <pc:picChg chg="add mod ord modCrop">
          <ac:chgData name="ARFAOUI Wajih" userId="5d69f35f-f2d6-4364-9131-be3458e57b17" providerId="ADAL" clId="{FA2AB5DB-D42D-414F-AB3C-BABCA4473326}" dt="2022-04-10T13:55:28.002" v="265" actId="164"/>
          <ac:picMkLst>
            <pc:docMk/>
            <pc:sldMk cId="2074170491" sldId="305"/>
            <ac:picMk id="8" creationId="{B7D18040-F2DB-4FCE-9C58-A2615801DF91}"/>
          </ac:picMkLst>
        </pc:picChg>
        <pc:picChg chg="add mod modCrop">
          <ac:chgData name="ARFAOUI Wajih" userId="5d69f35f-f2d6-4364-9131-be3458e57b17" providerId="ADAL" clId="{FA2AB5DB-D42D-414F-AB3C-BABCA4473326}" dt="2022-04-10T13:55:28.002" v="265" actId="164"/>
          <ac:picMkLst>
            <pc:docMk/>
            <pc:sldMk cId="2074170491" sldId="305"/>
            <ac:picMk id="9" creationId="{C5EC5AD1-612F-4183-86A9-9FCC17127CA4}"/>
          </ac:picMkLst>
        </pc:picChg>
      </pc:sldChg>
      <pc:sldChg chg="addSp delSp modSp mod">
        <pc:chgData name="ARFAOUI Wajih" userId="5d69f35f-f2d6-4364-9131-be3458e57b17" providerId="ADAL" clId="{FA2AB5DB-D42D-414F-AB3C-BABCA4473326}" dt="2022-04-10T14:17:39.549" v="456" actId="14100"/>
        <pc:sldMkLst>
          <pc:docMk/>
          <pc:sldMk cId="3074630746" sldId="306"/>
        </pc:sldMkLst>
        <pc:spChg chg="add mod">
          <ac:chgData name="ARFAOUI Wajih" userId="5d69f35f-f2d6-4364-9131-be3458e57b17" providerId="ADAL" clId="{FA2AB5DB-D42D-414F-AB3C-BABCA4473326}" dt="2022-04-10T14:17:39.549" v="456" actId="14100"/>
          <ac:spMkLst>
            <pc:docMk/>
            <pc:sldMk cId="3074630746" sldId="306"/>
            <ac:spMk id="6" creationId="{A8B9AB65-8DA5-4B6E-A42B-A04B8CE8B504}"/>
          </ac:spMkLst>
        </pc:spChg>
        <pc:spChg chg="del">
          <ac:chgData name="ARFAOUI Wajih" userId="5d69f35f-f2d6-4364-9131-be3458e57b17" providerId="ADAL" clId="{FA2AB5DB-D42D-414F-AB3C-BABCA4473326}" dt="2022-04-10T14:05:00.472" v="377" actId="478"/>
          <ac:spMkLst>
            <pc:docMk/>
            <pc:sldMk cId="3074630746" sldId="306"/>
            <ac:spMk id="465" creationId="{00000000-0000-0000-0000-000000000000}"/>
          </ac:spMkLst>
        </pc:spChg>
        <pc:spChg chg="mod">
          <ac:chgData name="ARFAOUI Wajih" userId="5d69f35f-f2d6-4364-9131-be3458e57b17" providerId="ADAL" clId="{FA2AB5DB-D42D-414F-AB3C-BABCA4473326}" dt="2022-04-10T14:17:35.856" v="455" actId="14100"/>
          <ac:spMkLst>
            <pc:docMk/>
            <pc:sldMk cId="3074630746" sldId="306"/>
            <ac:spMk id="466" creationId="{00000000-0000-0000-0000-000000000000}"/>
          </ac:spMkLst>
        </pc:spChg>
        <pc:picChg chg="add mod modCrop">
          <ac:chgData name="ARFAOUI Wajih" userId="5d69f35f-f2d6-4364-9131-be3458e57b17" providerId="ADAL" clId="{FA2AB5DB-D42D-414F-AB3C-BABCA4473326}" dt="2022-04-10T14:06:08.041" v="397" actId="1076"/>
          <ac:picMkLst>
            <pc:docMk/>
            <pc:sldMk cId="3074630746" sldId="306"/>
            <ac:picMk id="3" creationId="{21869405-52FB-4793-86FE-ED94A8A4D385}"/>
          </ac:picMkLst>
        </pc:picChg>
        <pc:picChg chg="add mod modCrop">
          <ac:chgData name="ARFAOUI Wajih" userId="5d69f35f-f2d6-4364-9131-be3458e57b17" providerId="ADAL" clId="{FA2AB5DB-D42D-414F-AB3C-BABCA4473326}" dt="2022-04-10T14:06:46.473" v="404" actId="1076"/>
          <ac:picMkLst>
            <pc:docMk/>
            <pc:sldMk cId="3074630746" sldId="306"/>
            <ac:picMk id="5" creationId="{8BDF1BE7-4416-40C8-85BA-116311417D19}"/>
          </ac:picMkLst>
        </pc:picChg>
        <pc:picChg chg="add mod">
          <ac:chgData name="ARFAOUI Wajih" userId="5d69f35f-f2d6-4364-9131-be3458e57b17" providerId="ADAL" clId="{FA2AB5DB-D42D-414F-AB3C-BABCA4473326}" dt="2022-04-10T14:06:14.039" v="399" actId="1076"/>
          <ac:picMkLst>
            <pc:docMk/>
            <pc:sldMk cId="3074630746" sldId="306"/>
            <ac:picMk id="8" creationId="{812963F1-3565-49A0-AD1A-1924DA05206E}"/>
          </ac:picMkLst>
        </pc:picChg>
        <pc:picChg chg="add mod">
          <ac:chgData name="ARFAOUI Wajih" userId="5d69f35f-f2d6-4364-9131-be3458e57b17" providerId="ADAL" clId="{FA2AB5DB-D42D-414F-AB3C-BABCA4473326}" dt="2022-04-10T14:06:42.050" v="403" actId="1076"/>
          <ac:picMkLst>
            <pc:docMk/>
            <pc:sldMk cId="3074630746" sldId="306"/>
            <ac:picMk id="9" creationId="{C36E3DA0-2DDA-4726-8CF8-CC1ED1156C14}"/>
          </ac:picMkLst>
        </pc:picChg>
      </pc:sldChg>
      <pc:sldChg chg="addSp delSp modSp mod">
        <pc:chgData name="ARFAOUI Wajih" userId="5d69f35f-f2d6-4364-9131-be3458e57b17" providerId="ADAL" clId="{FA2AB5DB-D42D-414F-AB3C-BABCA4473326}" dt="2022-04-10T15:13:25.352" v="627" actId="313"/>
        <pc:sldMkLst>
          <pc:docMk/>
          <pc:sldMk cId="691189674" sldId="307"/>
        </pc:sldMkLst>
        <pc:spChg chg="add mod">
          <ac:chgData name="ARFAOUI Wajih" userId="5d69f35f-f2d6-4364-9131-be3458e57b17" providerId="ADAL" clId="{FA2AB5DB-D42D-414F-AB3C-BABCA4473326}" dt="2022-04-10T14:30:34.794" v="523" actId="2085"/>
          <ac:spMkLst>
            <pc:docMk/>
            <pc:sldMk cId="691189674" sldId="307"/>
            <ac:spMk id="4" creationId="{2660E222-0458-42C0-A445-37CB6344CD98}"/>
          </ac:spMkLst>
        </pc:spChg>
        <pc:spChg chg="add mod">
          <ac:chgData name="ARFAOUI Wajih" userId="5d69f35f-f2d6-4364-9131-be3458e57b17" providerId="ADAL" clId="{FA2AB5DB-D42D-414F-AB3C-BABCA4473326}" dt="2022-04-10T14:33:23.285" v="564" actId="164"/>
          <ac:spMkLst>
            <pc:docMk/>
            <pc:sldMk cId="691189674" sldId="307"/>
            <ac:spMk id="5" creationId="{E4E366B7-EB78-402B-B6F1-C10F2F01A95D}"/>
          </ac:spMkLst>
        </pc:spChg>
        <pc:spChg chg="add mod">
          <ac:chgData name="ARFAOUI Wajih" userId="5d69f35f-f2d6-4364-9131-be3458e57b17" providerId="ADAL" clId="{FA2AB5DB-D42D-414F-AB3C-BABCA4473326}" dt="2022-04-10T14:30:39.054" v="525" actId="1076"/>
          <ac:spMkLst>
            <pc:docMk/>
            <pc:sldMk cId="691189674" sldId="307"/>
            <ac:spMk id="7" creationId="{C683B2F9-9CE6-477D-B11F-8BC254D6992E}"/>
          </ac:spMkLst>
        </pc:spChg>
        <pc:spChg chg="add mod">
          <ac:chgData name="ARFAOUI Wajih" userId="5d69f35f-f2d6-4364-9131-be3458e57b17" providerId="ADAL" clId="{FA2AB5DB-D42D-414F-AB3C-BABCA4473326}" dt="2022-04-10T14:30:43.901" v="527" actId="1076"/>
          <ac:spMkLst>
            <pc:docMk/>
            <pc:sldMk cId="691189674" sldId="307"/>
            <ac:spMk id="8" creationId="{7B7BCA95-76C4-4B1A-B479-5E43C14AEB9B}"/>
          </ac:spMkLst>
        </pc:spChg>
        <pc:spChg chg="add mod">
          <ac:chgData name="ARFAOUI Wajih" userId="5d69f35f-f2d6-4364-9131-be3458e57b17" providerId="ADAL" clId="{FA2AB5DB-D42D-414F-AB3C-BABCA4473326}" dt="2022-04-10T14:33:23.285" v="564" actId="164"/>
          <ac:spMkLst>
            <pc:docMk/>
            <pc:sldMk cId="691189674" sldId="307"/>
            <ac:spMk id="9" creationId="{F4B2B7E8-8C5F-48F0-8E9B-40537C1B93AD}"/>
          </ac:spMkLst>
        </pc:spChg>
        <pc:spChg chg="add mod">
          <ac:chgData name="ARFAOUI Wajih" userId="5d69f35f-f2d6-4364-9131-be3458e57b17" providerId="ADAL" clId="{FA2AB5DB-D42D-414F-AB3C-BABCA4473326}" dt="2022-04-10T14:32:44.635" v="543" actId="207"/>
          <ac:spMkLst>
            <pc:docMk/>
            <pc:sldMk cId="691189674" sldId="307"/>
            <ac:spMk id="11" creationId="{AE7CB4E6-2E59-4F52-9066-D678AA13BFAE}"/>
          </ac:spMkLst>
        </pc:spChg>
        <pc:spChg chg="add mod">
          <ac:chgData name="ARFAOUI Wajih" userId="5d69f35f-f2d6-4364-9131-be3458e57b17" providerId="ADAL" clId="{FA2AB5DB-D42D-414F-AB3C-BABCA4473326}" dt="2022-04-10T14:32:42.213" v="542" actId="207"/>
          <ac:spMkLst>
            <pc:docMk/>
            <pc:sldMk cId="691189674" sldId="307"/>
            <ac:spMk id="12" creationId="{8109C9AA-3347-42B1-9A6D-6EAC62B3C8A7}"/>
          </ac:spMkLst>
        </pc:spChg>
        <pc:spChg chg="add mod">
          <ac:chgData name="ARFAOUI Wajih" userId="5d69f35f-f2d6-4364-9131-be3458e57b17" providerId="ADAL" clId="{FA2AB5DB-D42D-414F-AB3C-BABCA4473326}" dt="2022-04-10T14:33:20.538" v="563" actId="164"/>
          <ac:spMkLst>
            <pc:docMk/>
            <pc:sldMk cId="691189674" sldId="307"/>
            <ac:spMk id="13" creationId="{0D3BAF8A-BBDC-46D2-AD39-C65BE46C562F}"/>
          </ac:spMkLst>
        </pc:spChg>
        <pc:spChg chg="add mod">
          <ac:chgData name="ARFAOUI Wajih" userId="5d69f35f-f2d6-4364-9131-be3458e57b17" providerId="ADAL" clId="{FA2AB5DB-D42D-414F-AB3C-BABCA4473326}" dt="2022-04-10T15:13:25.352" v="627" actId="313"/>
          <ac:spMkLst>
            <pc:docMk/>
            <pc:sldMk cId="691189674" sldId="307"/>
            <ac:spMk id="14" creationId="{066A1C1F-A3FD-4834-84F8-D17B33D5E158}"/>
          </ac:spMkLst>
        </pc:spChg>
        <pc:spChg chg="del">
          <ac:chgData name="ARFAOUI Wajih" userId="5d69f35f-f2d6-4364-9131-be3458e57b17" providerId="ADAL" clId="{FA2AB5DB-D42D-414F-AB3C-BABCA4473326}" dt="2022-04-10T14:29:13.112" v="518" actId="478"/>
          <ac:spMkLst>
            <pc:docMk/>
            <pc:sldMk cId="691189674" sldId="307"/>
            <ac:spMk id="465" creationId="{00000000-0000-0000-0000-000000000000}"/>
          </ac:spMkLst>
        </pc:spChg>
        <pc:grpChg chg="add mod">
          <ac:chgData name="ARFAOUI Wajih" userId="5d69f35f-f2d6-4364-9131-be3458e57b17" providerId="ADAL" clId="{FA2AB5DB-D42D-414F-AB3C-BABCA4473326}" dt="2022-04-10T14:33:38.779" v="602" actId="1038"/>
          <ac:grpSpMkLst>
            <pc:docMk/>
            <pc:sldMk cId="691189674" sldId="307"/>
            <ac:grpSpMk id="6" creationId="{ADEEF79D-82EE-4006-8DE2-CE9A54E1A40A}"/>
          </ac:grpSpMkLst>
        </pc:grpChg>
        <pc:grpChg chg="add mod">
          <ac:chgData name="ARFAOUI Wajih" userId="5d69f35f-f2d6-4364-9131-be3458e57b17" providerId="ADAL" clId="{FA2AB5DB-D42D-414F-AB3C-BABCA4473326}" dt="2022-04-10T14:33:38.779" v="602" actId="1038"/>
          <ac:grpSpMkLst>
            <pc:docMk/>
            <pc:sldMk cId="691189674" sldId="307"/>
            <ac:grpSpMk id="10" creationId="{57CCA3D7-B33D-4B1E-AA7E-FB89DC03167D}"/>
          </ac:grpSpMkLst>
        </pc:grpChg>
        <pc:picChg chg="add mod">
          <ac:chgData name="ARFAOUI Wajih" userId="5d69f35f-f2d6-4364-9131-be3458e57b17" providerId="ADAL" clId="{FA2AB5DB-D42D-414F-AB3C-BABCA4473326}" dt="2022-04-10T14:29:16.012" v="520" actId="1076"/>
          <ac:picMkLst>
            <pc:docMk/>
            <pc:sldMk cId="691189674" sldId="307"/>
            <ac:picMk id="3" creationId="{74CEFFB3-31C0-4ED3-89C2-60DDA2737F08}"/>
          </ac:picMkLst>
        </pc:picChg>
      </pc:sldChg>
      <pc:sldChg chg="addSp delSp modSp mod">
        <pc:chgData name="ARFAOUI Wajih" userId="5d69f35f-f2d6-4364-9131-be3458e57b17" providerId="ADAL" clId="{FA2AB5DB-D42D-414F-AB3C-BABCA4473326}" dt="2022-04-10T15:42:15.034" v="632" actId="1076"/>
        <pc:sldMkLst>
          <pc:docMk/>
          <pc:sldMk cId="1516658714" sldId="308"/>
        </pc:sldMkLst>
        <pc:spChg chg="del">
          <ac:chgData name="ARFAOUI Wajih" userId="5d69f35f-f2d6-4364-9131-be3458e57b17" providerId="ADAL" clId="{FA2AB5DB-D42D-414F-AB3C-BABCA4473326}" dt="2022-04-10T15:42:02.796" v="628" actId="478"/>
          <ac:spMkLst>
            <pc:docMk/>
            <pc:sldMk cId="1516658714" sldId="308"/>
            <ac:spMk id="465" creationId="{00000000-0000-0000-0000-000000000000}"/>
          </ac:spMkLst>
        </pc:spChg>
        <pc:picChg chg="add mod">
          <ac:chgData name="ARFAOUI Wajih" userId="5d69f35f-f2d6-4364-9131-be3458e57b17" providerId="ADAL" clId="{FA2AB5DB-D42D-414F-AB3C-BABCA4473326}" dt="2022-04-10T15:42:15.034" v="632" actId="1076"/>
          <ac:picMkLst>
            <pc:docMk/>
            <pc:sldMk cId="1516658714" sldId="308"/>
            <ac:picMk id="3" creationId="{E454AB7D-F650-45CA-AEF9-47711E9EEEF2}"/>
          </ac:picMkLst>
        </pc:picChg>
      </pc:sldChg>
      <pc:sldChg chg="modSp mod">
        <pc:chgData name="ARFAOUI Wajih" userId="5d69f35f-f2d6-4364-9131-be3458e57b17" providerId="ADAL" clId="{FA2AB5DB-D42D-414F-AB3C-BABCA4473326}" dt="2022-04-10T14:37:21.084" v="626" actId="1076"/>
        <pc:sldMkLst>
          <pc:docMk/>
          <pc:sldMk cId="1551995926" sldId="309"/>
        </pc:sldMkLst>
        <pc:spChg chg="mod">
          <ac:chgData name="ARFAOUI Wajih" userId="5d69f35f-f2d6-4364-9131-be3458e57b17" providerId="ADAL" clId="{FA2AB5DB-D42D-414F-AB3C-BABCA4473326}" dt="2022-04-10T14:37:21.084" v="626" actId="1076"/>
          <ac:spMkLst>
            <pc:docMk/>
            <pc:sldMk cId="1551995926" sldId="309"/>
            <ac:spMk id="465" creationId="{00000000-0000-0000-0000-000000000000}"/>
          </ac:spMkLst>
        </pc:spChg>
      </pc:sldChg>
      <pc:sldChg chg="modSp mod">
        <pc:chgData name="ARFAOUI Wajih" userId="5d69f35f-f2d6-4364-9131-be3458e57b17" providerId="ADAL" clId="{FA2AB5DB-D42D-414F-AB3C-BABCA4473326}" dt="2022-04-10T12:09:41.362" v="27" actId="1076"/>
        <pc:sldMkLst>
          <pc:docMk/>
          <pc:sldMk cId="4075285804" sldId="311"/>
        </pc:sldMkLst>
        <pc:spChg chg="mod">
          <ac:chgData name="ARFAOUI Wajih" userId="5d69f35f-f2d6-4364-9131-be3458e57b17" providerId="ADAL" clId="{FA2AB5DB-D42D-414F-AB3C-BABCA4473326}" dt="2022-04-10T12:09:13.457" v="10" actId="20577"/>
          <ac:spMkLst>
            <pc:docMk/>
            <pc:sldMk cId="4075285804" sldId="311"/>
            <ac:spMk id="465" creationId="{00000000-0000-0000-0000-000000000000}"/>
          </ac:spMkLst>
        </pc:spChg>
        <pc:spChg chg="mod">
          <ac:chgData name="ARFAOUI Wajih" userId="5d69f35f-f2d6-4364-9131-be3458e57b17" providerId="ADAL" clId="{FA2AB5DB-D42D-414F-AB3C-BABCA4473326}" dt="2022-04-10T12:09:23.652" v="25" actId="20577"/>
          <ac:spMkLst>
            <pc:docMk/>
            <pc:sldMk cId="4075285804" sldId="311"/>
            <ac:spMk id="466" creationId="{00000000-0000-0000-0000-000000000000}"/>
          </ac:spMkLst>
        </pc:spChg>
        <pc:picChg chg="mod">
          <ac:chgData name="ARFAOUI Wajih" userId="5d69f35f-f2d6-4364-9131-be3458e57b17" providerId="ADAL" clId="{FA2AB5DB-D42D-414F-AB3C-BABCA4473326}" dt="2022-04-10T12:09:34.329" v="26" actId="1076"/>
          <ac:picMkLst>
            <pc:docMk/>
            <pc:sldMk cId="4075285804" sldId="311"/>
            <ac:picMk id="3" creationId="{57603564-8729-492E-773D-C2D2F4831196}"/>
          </ac:picMkLst>
        </pc:picChg>
        <pc:picChg chg="mod">
          <ac:chgData name="ARFAOUI Wajih" userId="5d69f35f-f2d6-4364-9131-be3458e57b17" providerId="ADAL" clId="{FA2AB5DB-D42D-414F-AB3C-BABCA4473326}" dt="2022-04-10T12:09:41.362" v="27" actId="1076"/>
          <ac:picMkLst>
            <pc:docMk/>
            <pc:sldMk cId="4075285804" sldId="311"/>
            <ac:picMk id="4" creationId="{1976B35D-79FD-3180-6EB8-F338C8793EB3}"/>
          </ac:picMkLst>
        </pc:picChg>
      </pc:sldChg>
      <pc:sldChg chg="modSp mod">
        <pc:chgData name="ARFAOUI Wajih" userId="5d69f35f-f2d6-4364-9131-be3458e57b17" providerId="ADAL" clId="{FA2AB5DB-D42D-414F-AB3C-BABCA4473326}" dt="2022-04-10T13:38:51.782" v="68" actId="108"/>
        <pc:sldMkLst>
          <pc:docMk/>
          <pc:sldMk cId="410580718" sldId="312"/>
        </pc:sldMkLst>
        <pc:spChg chg="mod">
          <ac:chgData name="ARFAOUI Wajih" userId="5d69f35f-f2d6-4364-9131-be3458e57b17" providerId="ADAL" clId="{FA2AB5DB-D42D-414F-AB3C-BABCA4473326}" dt="2022-04-10T13:38:16.549" v="55" actId="108"/>
          <ac:spMkLst>
            <pc:docMk/>
            <pc:sldMk cId="410580718" sldId="312"/>
            <ac:spMk id="2" creationId="{99CE9D94-1DF4-5A5F-D40D-6DFA10A1A5E9}"/>
          </ac:spMkLst>
        </pc:spChg>
        <pc:spChg chg="mod ord">
          <ac:chgData name="ARFAOUI Wajih" userId="5d69f35f-f2d6-4364-9131-be3458e57b17" providerId="ADAL" clId="{FA2AB5DB-D42D-414F-AB3C-BABCA4473326}" dt="2022-04-10T13:38:51.782" v="68" actId="108"/>
          <ac:spMkLst>
            <pc:docMk/>
            <pc:sldMk cId="410580718" sldId="312"/>
            <ac:spMk id="3" creationId="{F0BF7AA4-0386-1E33-8A24-BE119D0B30CA}"/>
          </ac:spMkLst>
        </pc:spChg>
        <pc:picChg chg="mod">
          <ac:chgData name="ARFAOUI Wajih" userId="5d69f35f-f2d6-4364-9131-be3458e57b17" providerId="ADAL" clId="{FA2AB5DB-D42D-414F-AB3C-BABCA4473326}" dt="2022-04-10T13:36:52.314" v="41" actId="1076"/>
          <ac:picMkLst>
            <pc:docMk/>
            <pc:sldMk cId="410580718" sldId="312"/>
            <ac:picMk id="5" creationId="{B894D7F9-A61D-D48A-6975-F9C15A330403}"/>
          </ac:picMkLst>
        </pc:picChg>
        <pc:picChg chg="mod">
          <ac:chgData name="ARFAOUI Wajih" userId="5d69f35f-f2d6-4364-9131-be3458e57b17" providerId="ADAL" clId="{FA2AB5DB-D42D-414F-AB3C-BABCA4473326}" dt="2022-04-10T13:36:57.737" v="42" actId="1076"/>
          <ac:picMkLst>
            <pc:docMk/>
            <pc:sldMk cId="410580718" sldId="312"/>
            <ac:picMk id="11" creationId="{140A0414-2DC5-813C-E014-13B8DD649618}"/>
          </ac:picMkLst>
        </pc:picChg>
      </pc:sldChg>
      <pc:sldChg chg="modSp mod">
        <pc:chgData name="ARFAOUI Wajih" userId="5d69f35f-f2d6-4364-9131-be3458e57b17" providerId="ADAL" clId="{FA2AB5DB-D42D-414F-AB3C-BABCA4473326}" dt="2022-04-10T13:38:11.518" v="54" actId="108"/>
        <pc:sldMkLst>
          <pc:docMk/>
          <pc:sldMk cId="3777187108" sldId="313"/>
        </pc:sldMkLst>
        <pc:spChg chg="mod">
          <ac:chgData name="ARFAOUI Wajih" userId="5d69f35f-f2d6-4364-9131-be3458e57b17" providerId="ADAL" clId="{FA2AB5DB-D42D-414F-AB3C-BABCA4473326}" dt="2022-04-10T13:37:40.209" v="50" actId="14100"/>
          <ac:spMkLst>
            <pc:docMk/>
            <pc:sldMk cId="3777187108" sldId="313"/>
            <ac:spMk id="2" creationId="{A74405E6-A32B-797B-0A4B-B7F916CE2FE4}"/>
          </ac:spMkLst>
        </pc:spChg>
        <pc:spChg chg="mod">
          <ac:chgData name="ARFAOUI Wajih" userId="5d69f35f-f2d6-4364-9131-be3458e57b17" providerId="ADAL" clId="{FA2AB5DB-D42D-414F-AB3C-BABCA4473326}" dt="2022-04-10T13:38:11.518" v="54" actId="108"/>
          <ac:spMkLst>
            <pc:docMk/>
            <pc:sldMk cId="3777187108" sldId="313"/>
            <ac:spMk id="4" creationId="{DA0A504A-DD2E-6C00-005C-017E140C6CD9}"/>
          </ac:spMkLst>
        </pc:spChg>
        <pc:picChg chg="mod">
          <ac:chgData name="ARFAOUI Wajih" userId="5d69f35f-f2d6-4364-9131-be3458e57b17" providerId="ADAL" clId="{FA2AB5DB-D42D-414F-AB3C-BABCA4473326}" dt="2022-04-10T13:37:37.726" v="49" actId="1076"/>
          <ac:picMkLst>
            <pc:docMk/>
            <pc:sldMk cId="3777187108" sldId="313"/>
            <ac:picMk id="5" creationId="{48B8F85B-F9C7-2329-11BA-744737145F6F}"/>
          </ac:picMkLst>
        </pc:picChg>
        <pc:picChg chg="mod">
          <ac:chgData name="ARFAOUI Wajih" userId="5d69f35f-f2d6-4364-9131-be3458e57b17" providerId="ADAL" clId="{FA2AB5DB-D42D-414F-AB3C-BABCA4473326}" dt="2022-04-10T13:37:55.638" v="53" actId="1076"/>
          <ac:picMkLst>
            <pc:docMk/>
            <pc:sldMk cId="3777187108" sldId="313"/>
            <ac:picMk id="6" creationId="{3011D884-AAF5-40AB-BBBC-BE54AC1DA5C0}"/>
          </ac:picMkLst>
        </pc:picChg>
      </pc:sldChg>
      <pc:sldChg chg="modSp mod">
        <pc:chgData name="ARFAOUI Wajih" userId="5d69f35f-f2d6-4364-9131-be3458e57b17" providerId="ADAL" clId="{FA2AB5DB-D42D-414F-AB3C-BABCA4473326}" dt="2022-04-10T13:39:27.307" v="77" actId="108"/>
        <pc:sldMkLst>
          <pc:docMk/>
          <pc:sldMk cId="2082262424" sldId="314"/>
        </pc:sldMkLst>
        <pc:spChg chg="mod">
          <ac:chgData name="ARFAOUI Wajih" userId="5d69f35f-f2d6-4364-9131-be3458e57b17" providerId="ADAL" clId="{FA2AB5DB-D42D-414F-AB3C-BABCA4473326}" dt="2022-04-10T13:39:18.535" v="74" actId="14100"/>
          <ac:spMkLst>
            <pc:docMk/>
            <pc:sldMk cId="2082262424" sldId="314"/>
            <ac:spMk id="2" creationId="{6A53A759-31D6-1C44-E7D4-DEFB13863E7D}"/>
          </ac:spMkLst>
        </pc:spChg>
        <pc:spChg chg="mod">
          <ac:chgData name="ARFAOUI Wajih" userId="5d69f35f-f2d6-4364-9131-be3458e57b17" providerId="ADAL" clId="{FA2AB5DB-D42D-414F-AB3C-BABCA4473326}" dt="2022-04-10T13:39:27.307" v="77" actId="108"/>
          <ac:spMkLst>
            <pc:docMk/>
            <pc:sldMk cId="2082262424" sldId="314"/>
            <ac:spMk id="4" creationId="{F6E311DB-ABD5-BEEE-B8E9-398BC10AE269}"/>
          </ac:spMkLst>
        </pc:spChg>
        <pc:picChg chg="mod">
          <ac:chgData name="ARFAOUI Wajih" userId="5d69f35f-f2d6-4364-9131-be3458e57b17" providerId="ADAL" clId="{FA2AB5DB-D42D-414F-AB3C-BABCA4473326}" dt="2022-04-10T13:39:16.339" v="73" actId="1076"/>
          <ac:picMkLst>
            <pc:docMk/>
            <pc:sldMk cId="2082262424" sldId="314"/>
            <ac:picMk id="5" creationId="{F0309D9F-6BDA-6553-6D5C-2F2BD7365745}"/>
          </ac:picMkLst>
        </pc:picChg>
        <pc:picChg chg="mod">
          <ac:chgData name="ARFAOUI Wajih" userId="5d69f35f-f2d6-4364-9131-be3458e57b17" providerId="ADAL" clId="{FA2AB5DB-D42D-414F-AB3C-BABCA4473326}" dt="2022-04-10T13:39:22.675" v="75" actId="1076"/>
          <ac:picMkLst>
            <pc:docMk/>
            <pc:sldMk cId="2082262424" sldId="314"/>
            <ac:picMk id="6" creationId="{4EABC368-09BA-60C3-1A2B-12165B3C84FB}"/>
          </ac:picMkLst>
        </pc:picChg>
      </pc:sldChg>
      <pc:sldChg chg="modSp mod">
        <pc:chgData name="ARFAOUI Wajih" userId="5d69f35f-f2d6-4364-9131-be3458e57b17" providerId="ADAL" clId="{FA2AB5DB-D42D-414F-AB3C-BABCA4473326}" dt="2022-04-10T13:40:34.321" v="105" actId="207"/>
        <pc:sldMkLst>
          <pc:docMk/>
          <pc:sldMk cId="85311944" sldId="315"/>
        </pc:sldMkLst>
        <pc:spChg chg="mod">
          <ac:chgData name="ARFAOUI Wajih" userId="5d69f35f-f2d6-4364-9131-be3458e57b17" providerId="ADAL" clId="{FA2AB5DB-D42D-414F-AB3C-BABCA4473326}" dt="2022-04-10T13:40:25.085" v="101" actId="108"/>
          <ac:spMkLst>
            <pc:docMk/>
            <pc:sldMk cId="85311944" sldId="315"/>
            <ac:spMk id="2" creationId="{87FEEE2A-FF03-3695-4B71-22F3FD4E530E}"/>
          </ac:spMkLst>
        </pc:spChg>
        <pc:spChg chg="mod">
          <ac:chgData name="ARFAOUI Wajih" userId="5d69f35f-f2d6-4364-9131-be3458e57b17" providerId="ADAL" clId="{FA2AB5DB-D42D-414F-AB3C-BABCA4473326}" dt="2022-04-10T13:40:34.321" v="105" actId="207"/>
          <ac:spMkLst>
            <pc:docMk/>
            <pc:sldMk cId="85311944" sldId="315"/>
            <ac:spMk id="3" creationId="{02FAB123-9C06-3E30-1B5B-7ECCDB8AD9E6}"/>
          </ac:spMkLst>
        </pc:spChg>
        <pc:picChg chg="mod">
          <ac:chgData name="ARFAOUI Wajih" userId="5d69f35f-f2d6-4364-9131-be3458e57b17" providerId="ADAL" clId="{FA2AB5DB-D42D-414F-AB3C-BABCA4473326}" dt="2022-04-10T13:40:15.031" v="100" actId="1076"/>
          <ac:picMkLst>
            <pc:docMk/>
            <pc:sldMk cId="85311944" sldId="315"/>
            <ac:picMk id="5" creationId="{F44834D4-B4D6-962B-5F91-A1167BD81A85}"/>
          </ac:picMkLst>
        </pc:picChg>
      </pc:sldChg>
      <pc:sldChg chg="addSp delSp modSp mod">
        <pc:chgData name="ARFAOUI Wajih" userId="5d69f35f-f2d6-4364-9131-be3458e57b17" providerId="ADAL" clId="{FA2AB5DB-D42D-414F-AB3C-BABCA4473326}" dt="2022-04-10T20:16:42.479" v="755" actId="14100"/>
        <pc:sldMkLst>
          <pc:docMk/>
          <pc:sldMk cId="4166380570" sldId="316"/>
        </pc:sldMkLst>
        <pc:spChg chg="del mod">
          <ac:chgData name="ARFAOUI Wajih" userId="5d69f35f-f2d6-4364-9131-be3458e57b17" providerId="ADAL" clId="{FA2AB5DB-D42D-414F-AB3C-BABCA4473326}" dt="2022-04-10T20:16:08.846" v="662" actId="478"/>
          <ac:spMkLst>
            <pc:docMk/>
            <pc:sldMk cId="4166380570" sldId="316"/>
            <ac:spMk id="2" creationId="{4D261CF3-AB3A-24F8-88E9-E118B2FF074A}"/>
          </ac:spMkLst>
        </pc:spChg>
        <pc:spChg chg="mod">
          <ac:chgData name="ARFAOUI Wajih" userId="5d69f35f-f2d6-4364-9131-be3458e57b17" providerId="ADAL" clId="{FA2AB5DB-D42D-414F-AB3C-BABCA4473326}" dt="2022-04-10T13:41:00.621" v="111" actId="207"/>
          <ac:spMkLst>
            <pc:docMk/>
            <pc:sldMk cId="4166380570" sldId="316"/>
            <ac:spMk id="4" creationId="{6D1685BB-D38F-0362-878F-86A430E96C37}"/>
          </ac:spMkLst>
        </pc:spChg>
        <pc:spChg chg="del">
          <ac:chgData name="ARFAOUI Wajih" userId="5d69f35f-f2d6-4364-9131-be3458e57b17" providerId="ADAL" clId="{FA2AB5DB-D42D-414F-AB3C-BABCA4473326}" dt="2022-04-10T20:16:14.551" v="665" actId="478"/>
          <ac:spMkLst>
            <pc:docMk/>
            <pc:sldMk cId="4166380570" sldId="316"/>
            <ac:spMk id="7" creationId="{0CD1FF1E-EA43-4B34-A82B-40364F1C4078}"/>
          </ac:spMkLst>
        </pc:spChg>
        <pc:spChg chg="add del mod">
          <ac:chgData name="ARFAOUI Wajih" userId="5d69f35f-f2d6-4364-9131-be3458e57b17" providerId="ADAL" clId="{FA2AB5DB-D42D-414F-AB3C-BABCA4473326}" dt="2022-04-10T20:16:12.616" v="663" actId="478"/>
          <ac:spMkLst>
            <pc:docMk/>
            <pc:sldMk cId="4166380570" sldId="316"/>
            <ac:spMk id="9" creationId="{4E22F4E5-7951-4DC9-924E-3C5E1A336A93}"/>
          </ac:spMkLst>
        </pc:spChg>
        <pc:spChg chg="add mod">
          <ac:chgData name="ARFAOUI Wajih" userId="5d69f35f-f2d6-4364-9131-be3458e57b17" providerId="ADAL" clId="{FA2AB5DB-D42D-414F-AB3C-BABCA4473326}" dt="2022-04-10T20:16:42.479" v="755" actId="14100"/>
          <ac:spMkLst>
            <pc:docMk/>
            <pc:sldMk cId="4166380570" sldId="316"/>
            <ac:spMk id="10" creationId="{0ACB75AA-1BF4-493B-8AC2-E270CE982BD7}"/>
          </ac:spMkLst>
        </pc:spChg>
        <pc:picChg chg="del mod">
          <ac:chgData name="ARFAOUI Wajih" userId="5d69f35f-f2d6-4364-9131-be3458e57b17" providerId="ADAL" clId="{FA2AB5DB-D42D-414F-AB3C-BABCA4473326}" dt="2022-04-10T20:16:13.692" v="664" actId="478"/>
          <ac:picMkLst>
            <pc:docMk/>
            <pc:sldMk cId="4166380570" sldId="316"/>
            <ac:picMk id="5" creationId="{26E5B015-F335-36CD-AD03-4F79A254D037}"/>
          </ac:picMkLst>
        </pc:picChg>
        <pc:picChg chg="mod">
          <ac:chgData name="ARFAOUI Wajih" userId="5d69f35f-f2d6-4364-9131-be3458e57b17" providerId="ADAL" clId="{FA2AB5DB-D42D-414F-AB3C-BABCA4473326}" dt="2022-04-10T13:40:54.186" v="109" actId="1076"/>
          <ac:picMkLst>
            <pc:docMk/>
            <pc:sldMk cId="4166380570" sldId="316"/>
            <ac:picMk id="6" creationId="{4DC29E9A-E553-53C2-5194-2FD9A71CFA20}"/>
          </ac:picMkLst>
        </pc:picChg>
        <pc:picChg chg="add mod">
          <ac:chgData name="ARFAOUI Wajih" userId="5d69f35f-f2d6-4364-9131-be3458e57b17" providerId="ADAL" clId="{FA2AB5DB-D42D-414F-AB3C-BABCA4473326}" dt="2022-04-10T20:16:33.360" v="754" actId="14100"/>
          <ac:picMkLst>
            <pc:docMk/>
            <pc:sldMk cId="4166380570" sldId="316"/>
            <ac:picMk id="11" creationId="{813B8B95-A8BD-4924-86F5-63B303E7E23B}"/>
          </ac:picMkLst>
        </pc:picChg>
      </pc:sldChg>
      <pc:sldChg chg="addSp delSp modSp del mod">
        <pc:chgData name="ARFAOUI Wajih" userId="5d69f35f-f2d6-4364-9131-be3458e57b17" providerId="ADAL" clId="{FA2AB5DB-D42D-414F-AB3C-BABCA4473326}" dt="2022-04-10T20:16:46.066" v="756" actId="47"/>
        <pc:sldMkLst>
          <pc:docMk/>
          <pc:sldMk cId="2632443483" sldId="317"/>
        </pc:sldMkLst>
        <pc:spChg chg="del mod">
          <ac:chgData name="ARFAOUI Wajih" userId="5d69f35f-f2d6-4364-9131-be3458e57b17" providerId="ADAL" clId="{FA2AB5DB-D42D-414F-AB3C-BABCA4473326}" dt="2022-04-10T20:16:18.933" v="666" actId="21"/>
          <ac:spMkLst>
            <pc:docMk/>
            <pc:sldMk cId="2632443483" sldId="317"/>
            <ac:spMk id="2" creationId="{B98B4A1D-8C45-ADE8-7D68-F89885D0E0CF}"/>
          </ac:spMkLst>
        </pc:spChg>
        <pc:spChg chg="del">
          <ac:chgData name="ARFAOUI Wajih" userId="5d69f35f-f2d6-4364-9131-be3458e57b17" providerId="ADAL" clId="{FA2AB5DB-D42D-414F-AB3C-BABCA4473326}" dt="2022-04-10T13:41:07.488" v="113" actId="478"/>
          <ac:spMkLst>
            <pc:docMk/>
            <pc:sldMk cId="2632443483" sldId="317"/>
            <ac:spMk id="4" creationId="{F791C9D6-2478-B771-9A31-9732BBDB6ABA}"/>
          </ac:spMkLst>
        </pc:spChg>
        <pc:spChg chg="add mod">
          <ac:chgData name="ARFAOUI Wajih" userId="5d69f35f-f2d6-4364-9131-be3458e57b17" providerId="ADAL" clId="{FA2AB5DB-D42D-414F-AB3C-BABCA4473326}" dt="2022-04-10T20:16:18.933" v="666" actId="21"/>
          <ac:spMkLst>
            <pc:docMk/>
            <pc:sldMk cId="2632443483" sldId="317"/>
            <ac:spMk id="6" creationId="{2232DAC5-C140-45AA-85EA-0EAC0C8D6926}"/>
          </ac:spMkLst>
        </pc:spChg>
        <pc:picChg chg="del mod">
          <ac:chgData name="ARFAOUI Wajih" userId="5d69f35f-f2d6-4364-9131-be3458e57b17" providerId="ADAL" clId="{FA2AB5DB-D42D-414F-AB3C-BABCA4473326}" dt="2022-04-10T20:16:18.933" v="666" actId="21"/>
          <ac:picMkLst>
            <pc:docMk/>
            <pc:sldMk cId="2632443483" sldId="317"/>
            <ac:picMk id="5" creationId="{3FB45D73-A22C-9448-D574-F15905F525EA}"/>
          </ac:picMkLst>
        </pc:picChg>
      </pc:sldChg>
      <pc:sldChg chg="addSp delSp modSp add mod">
        <pc:chgData name="ARFAOUI Wajih" userId="5d69f35f-f2d6-4364-9131-be3458e57b17" providerId="ADAL" clId="{FA2AB5DB-D42D-414F-AB3C-BABCA4473326}" dt="2022-04-10T20:09:00.844" v="661" actId="27918"/>
        <pc:sldMkLst>
          <pc:docMk/>
          <pc:sldMk cId="2220594888" sldId="318"/>
        </pc:sldMkLst>
        <pc:spChg chg="add del mod">
          <ac:chgData name="ARFAOUI Wajih" userId="5d69f35f-f2d6-4364-9131-be3458e57b17" providerId="ADAL" clId="{FA2AB5DB-D42D-414F-AB3C-BABCA4473326}" dt="2022-04-10T13:57:15.914" v="308" actId="478"/>
          <ac:spMkLst>
            <pc:docMk/>
            <pc:sldMk cId="2220594888" sldId="318"/>
            <ac:spMk id="19" creationId="{C38E21F6-6875-43DA-886F-5F6750DE0F6E}"/>
          </ac:spMkLst>
        </pc:spChg>
        <pc:spChg chg="add del mod">
          <ac:chgData name="ARFAOUI Wajih" userId="5d69f35f-f2d6-4364-9131-be3458e57b17" providerId="ADAL" clId="{FA2AB5DB-D42D-414F-AB3C-BABCA4473326}" dt="2022-04-10T13:57:14.408" v="307"/>
          <ac:spMkLst>
            <pc:docMk/>
            <pc:sldMk cId="2220594888" sldId="318"/>
            <ac:spMk id="21" creationId="{D3A2FD14-8652-4E63-861C-EFC33C0A9978}"/>
          </ac:spMkLst>
        </pc:spChg>
        <pc:spChg chg="add mod">
          <ac:chgData name="ARFAOUI Wajih" userId="5d69f35f-f2d6-4364-9131-be3458e57b17" providerId="ADAL" clId="{FA2AB5DB-D42D-414F-AB3C-BABCA4473326}" dt="2022-04-10T13:57:22.034" v="311" actId="20577"/>
          <ac:spMkLst>
            <pc:docMk/>
            <pc:sldMk cId="2220594888" sldId="318"/>
            <ac:spMk id="22" creationId="{33C14E42-CCC9-4761-AF11-F7A2EFB3F980}"/>
          </ac:spMkLst>
        </pc:spChg>
        <pc:spChg chg="del">
          <ac:chgData name="ARFAOUI Wajih" userId="5d69f35f-f2d6-4364-9131-be3458e57b17" providerId="ADAL" clId="{FA2AB5DB-D42D-414F-AB3C-BABCA4473326}" dt="2022-04-10T13:57:12.313" v="305" actId="478"/>
          <ac:spMkLst>
            <pc:docMk/>
            <pc:sldMk cId="2220594888" sldId="318"/>
            <ac:spMk id="466" creationId="{00000000-0000-0000-0000-000000000000}"/>
          </ac:spMkLst>
        </pc:spChg>
        <pc:grpChg chg="del">
          <ac:chgData name="ARFAOUI Wajih" userId="5d69f35f-f2d6-4364-9131-be3458e57b17" providerId="ADAL" clId="{FA2AB5DB-D42D-414F-AB3C-BABCA4473326}" dt="2022-04-10T13:46:41.857" v="162" actId="478"/>
          <ac:grpSpMkLst>
            <pc:docMk/>
            <pc:sldMk cId="2220594888" sldId="318"/>
            <ac:grpSpMk id="8" creationId="{EF3B616F-CD02-4847-8B33-6C400DEFE7B5}"/>
          </ac:grpSpMkLst>
        </pc:grpChg>
        <pc:grpChg chg="del">
          <ac:chgData name="ARFAOUI Wajih" userId="5d69f35f-f2d6-4364-9131-be3458e57b17" providerId="ADAL" clId="{FA2AB5DB-D42D-414F-AB3C-BABCA4473326}" dt="2022-04-10T13:47:06.116" v="173" actId="478"/>
          <ac:grpSpMkLst>
            <pc:docMk/>
            <pc:sldMk cId="2220594888" sldId="318"/>
            <ac:grpSpMk id="9" creationId="{6B615A8A-6A62-40B6-8749-014404ACDB26}"/>
          </ac:grpSpMkLst>
        </pc:grpChg>
        <pc:grpChg chg="add mod">
          <ac:chgData name="ARFAOUI Wajih" userId="5d69f35f-f2d6-4364-9131-be3458e57b17" providerId="ADAL" clId="{FA2AB5DB-D42D-414F-AB3C-BABCA4473326}" dt="2022-04-10T13:57:30.822" v="316" actId="1036"/>
          <ac:grpSpMkLst>
            <pc:docMk/>
            <pc:sldMk cId="2220594888" sldId="318"/>
            <ac:grpSpMk id="16" creationId="{CD337347-85C1-4B18-93EE-480C7B47A5AA}"/>
          </ac:grpSpMkLst>
        </pc:grpChg>
        <pc:graphicFrameChg chg="add mod">
          <ac:chgData name="ARFAOUI Wajih" userId="5d69f35f-f2d6-4364-9131-be3458e57b17" providerId="ADAL" clId="{FA2AB5DB-D42D-414F-AB3C-BABCA4473326}" dt="2022-04-10T20:08:21.753" v="657"/>
          <ac:graphicFrameMkLst>
            <pc:docMk/>
            <pc:sldMk cId="2220594888" sldId="318"/>
            <ac:graphicFrameMk id="23" creationId="{430FB358-A999-4110-85AA-845121329941}"/>
          </ac:graphicFrameMkLst>
        </pc:graphicFrameChg>
        <pc:picChg chg="add mod modCrop">
          <ac:chgData name="ARFAOUI Wajih" userId="5d69f35f-f2d6-4364-9131-be3458e57b17" providerId="ADAL" clId="{FA2AB5DB-D42D-414F-AB3C-BABCA4473326}" dt="2022-04-10T13:57:30.822" v="316" actId="1036"/>
          <ac:picMkLst>
            <pc:docMk/>
            <pc:sldMk cId="2220594888" sldId="318"/>
            <ac:picMk id="13" creationId="{1730D04A-7AB2-477B-A5A0-7485C530FA0D}"/>
          </ac:picMkLst>
        </pc:picChg>
        <pc:picChg chg="add mod modCrop">
          <ac:chgData name="ARFAOUI Wajih" userId="5d69f35f-f2d6-4364-9131-be3458e57b17" providerId="ADAL" clId="{FA2AB5DB-D42D-414F-AB3C-BABCA4473326}" dt="2022-04-10T13:47:18.604" v="177" actId="164"/>
          <ac:picMkLst>
            <pc:docMk/>
            <pc:sldMk cId="2220594888" sldId="318"/>
            <ac:picMk id="15" creationId="{2720E5FC-8E8A-46B4-82B9-D05180F93BF9}"/>
          </ac:picMkLst>
        </pc:picChg>
        <pc:picChg chg="add mod ord">
          <ac:chgData name="ARFAOUI Wajih" userId="5d69f35f-f2d6-4364-9131-be3458e57b17" providerId="ADAL" clId="{FA2AB5DB-D42D-414F-AB3C-BABCA4473326}" dt="2022-04-10T13:47:18.604" v="177" actId="164"/>
          <ac:picMkLst>
            <pc:docMk/>
            <pc:sldMk cId="2220594888" sldId="318"/>
            <ac:picMk id="17" creationId="{095BDCD7-BD27-48BF-BC09-641A43DC8A2F}"/>
          </ac:picMkLst>
        </pc:picChg>
      </pc:sldChg>
      <pc:sldChg chg="add del">
        <pc:chgData name="ARFAOUI Wajih" userId="5d69f35f-f2d6-4364-9131-be3458e57b17" providerId="ADAL" clId="{FA2AB5DB-D42D-414F-AB3C-BABCA4473326}" dt="2022-04-10T14:26:08.378" v="492" actId="47"/>
        <pc:sldMkLst>
          <pc:docMk/>
          <pc:sldMk cId="2577182230" sldId="319"/>
        </pc:sldMkLst>
      </pc:sldChg>
      <pc:sldChg chg="addSp delSp modSp add mod">
        <pc:chgData name="ARFAOUI Wajih" userId="5d69f35f-f2d6-4364-9131-be3458e57b17" providerId="ADAL" clId="{FA2AB5DB-D42D-414F-AB3C-BABCA4473326}" dt="2022-04-10T14:27:49.688" v="517" actId="1076"/>
        <pc:sldMkLst>
          <pc:docMk/>
          <pc:sldMk cId="3996659375" sldId="320"/>
        </pc:sldMkLst>
        <pc:spChg chg="del">
          <ac:chgData name="ARFAOUI Wajih" userId="5d69f35f-f2d6-4364-9131-be3458e57b17" providerId="ADAL" clId="{FA2AB5DB-D42D-414F-AB3C-BABCA4473326}" dt="2022-04-10T14:09:02.149" v="414" actId="478"/>
          <ac:spMkLst>
            <pc:docMk/>
            <pc:sldMk cId="3996659375" sldId="320"/>
            <ac:spMk id="465" creationId="{00000000-0000-0000-0000-000000000000}"/>
          </ac:spMkLst>
        </pc:spChg>
        <pc:spChg chg="mod">
          <ac:chgData name="ARFAOUI Wajih" userId="5d69f35f-f2d6-4364-9131-be3458e57b17" providerId="ADAL" clId="{FA2AB5DB-D42D-414F-AB3C-BABCA4473326}" dt="2022-04-10T14:26:35.184" v="503" actId="20577"/>
          <ac:spMkLst>
            <pc:docMk/>
            <pc:sldMk cId="3996659375" sldId="320"/>
            <ac:spMk id="466" creationId="{00000000-0000-0000-0000-000000000000}"/>
          </ac:spMkLst>
        </pc:spChg>
        <pc:picChg chg="add mod">
          <ac:chgData name="ARFAOUI Wajih" userId="5d69f35f-f2d6-4364-9131-be3458e57b17" providerId="ADAL" clId="{FA2AB5DB-D42D-414F-AB3C-BABCA4473326}" dt="2022-04-10T14:27:43.149" v="516" actId="1076"/>
          <ac:picMkLst>
            <pc:docMk/>
            <pc:sldMk cId="3996659375" sldId="320"/>
            <ac:picMk id="3" creationId="{BBBC8A04-BB60-4267-8666-4E121A27DA54}"/>
          </ac:picMkLst>
        </pc:picChg>
        <pc:picChg chg="add mod">
          <ac:chgData name="ARFAOUI Wajih" userId="5d69f35f-f2d6-4364-9131-be3458e57b17" providerId="ADAL" clId="{FA2AB5DB-D42D-414F-AB3C-BABCA4473326}" dt="2022-04-10T14:27:49.688" v="517" actId="1076"/>
          <ac:picMkLst>
            <pc:docMk/>
            <pc:sldMk cId="3996659375" sldId="320"/>
            <ac:picMk id="5" creationId="{591FF95E-C490-4EAA-B593-7C512B4BEAC7}"/>
          </ac:picMkLst>
        </pc:picChg>
      </pc:sldChg>
      <pc:sldChg chg="addSp delSp modSp add mod ord">
        <pc:chgData name="ARFAOUI Wajih" userId="5d69f35f-f2d6-4364-9131-be3458e57b17" providerId="ADAL" clId="{FA2AB5DB-D42D-414F-AB3C-BABCA4473326}" dt="2022-04-10T14:22:49.946" v="474" actId="1076"/>
        <pc:sldMkLst>
          <pc:docMk/>
          <pc:sldMk cId="1932410726" sldId="321"/>
        </pc:sldMkLst>
        <pc:spChg chg="add del mod">
          <ac:chgData name="ARFAOUI Wajih" userId="5d69f35f-f2d6-4364-9131-be3458e57b17" providerId="ADAL" clId="{FA2AB5DB-D42D-414F-AB3C-BABCA4473326}" dt="2022-04-10T14:07:18.616" v="406" actId="478"/>
          <ac:spMkLst>
            <pc:docMk/>
            <pc:sldMk cId="1932410726" sldId="321"/>
            <ac:spMk id="8" creationId="{DAE4FDA4-5CD2-4CEB-946C-AA7CB63663D7}"/>
          </ac:spMkLst>
        </pc:spChg>
        <pc:spChg chg="del">
          <ac:chgData name="ARFAOUI Wajih" userId="5d69f35f-f2d6-4364-9131-be3458e57b17" providerId="ADAL" clId="{FA2AB5DB-D42D-414F-AB3C-BABCA4473326}" dt="2022-04-10T13:59:42.618" v="352" actId="478"/>
          <ac:spMkLst>
            <pc:docMk/>
            <pc:sldMk cId="1932410726" sldId="321"/>
            <ac:spMk id="465" creationId="{00000000-0000-0000-0000-000000000000}"/>
          </ac:spMkLst>
        </pc:spChg>
        <pc:spChg chg="mod">
          <ac:chgData name="ARFAOUI Wajih" userId="5d69f35f-f2d6-4364-9131-be3458e57b17" providerId="ADAL" clId="{FA2AB5DB-D42D-414F-AB3C-BABCA4473326}" dt="2022-04-10T14:16:55.426" v="422" actId="1076"/>
          <ac:spMkLst>
            <pc:docMk/>
            <pc:sldMk cId="1932410726" sldId="321"/>
            <ac:spMk id="466" creationId="{00000000-0000-0000-0000-000000000000}"/>
          </ac:spMkLst>
        </pc:spChg>
        <pc:picChg chg="add del mod">
          <ac:chgData name="ARFAOUI Wajih" userId="5d69f35f-f2d6-4364-9131-be3458e57b17" providerId="ADAL" clId="{FA2AB5DB-D42D-414F-AB3C-BABCA4473326}" dt="2022-04-10T14:16:46.036" v="418" actId="21"/>
          <ac:picMkLst>
            <pc:docMk/>
            <pc:sldMk cId="1932410726" sldId="321"/>
            <ac:picMk id="3" creationId="{D8340649-E557-4389-91C1-D242CE26643E}"/>
          </ac:picMkLst>
        </pc:picChg>
        <pc:picChg chg="add del mod">
          <ac:chgData name="ARFAOUI Wajih" userId="5d69f35f-f2d6-4364-9131-be3458e57b17" providerId="ADAL" clId="{FA2AB5DB-D42D-414F-AB3C-BABCA4473326}" dt="2022-04-10T14:07:19.777" v="407" actId="478"/>
          <ac:picMkLst>
            <pc:docMk/>
            <pc:sldMk cId="1932410726" sldId="321"/>
            <ac:picMk id="5" creationId="{4149F454-AA20-49AD-9232-8CFDD11E6322}"/>
          </ac:picMkLst>
        </pc:picChg>
        <pc:picChg chg="add del mod modCrop">
          <ac:chgData name="ARFAOUI Wajih" userId="5d69f35f-f2d6-4364-9131-be3458e57b17" providerId="ADAL" clId="{FA2AB5DB-D42D-414F-AB3C-BABCA4473326}" dt="2022-04-10T14:07:17.498" v="405" actId="478"/>
          <ac:picMkLst>
            <pc:docMk/>
            <pc:sldMk cId="1932410726" sldId="321"/>
            <ac:picMk id="7" creationId="{E9D86086-FA73-441F-8C19-1638F0BDB6E8}"/>
          </ac:picMkLst>
        </pc:picChg>
        <pc:picChg chg="add del mod">
          <ac:chgData name="ARFAOUI Wajih" userId="5d69f35f-f2d6-4364-9131-be3458e57b17" providerId="ADAL" clId="{FA2AB5DB-D42D-414F-AB3C-BABCA4473326}" dt="2022-04-10T14:21:56.060" v="462" actId="478"/>
          <ac:picMkLst>
            <pc:docMk/>
            <pc:sldMk cId="1932410726" sldId="321"/>
            <ac:picMk id="10" creationId="{4EE64F4C-B646-46B0-8104-CD41BB787DC1}"/>
          </ac:picMkLst>
        </pc:picChg>
        <pc:picChg chg="add del mod">
          <ac:chgData name="ARFAOUI Wajih" userId="5d69f35f-f2d6-4364-9131-be3458e57b17" providerId="ADAL" clId="{FA2AB5DB-D42D-414F-AB3C-BABCA4473326}" dt="2022-04-10T14:22:17.755" v="468" actId="478"/>
          <ac:picMkLst>
            <pc:docMk/>
            <pc:sldMk cId="1932410726" sldId="321"/>
            <ac:picMk id="12" creationId="{8EF8D8C7-B2BB-45EF-8F2E-D79795EE802A}"/>
          </ac:picMkLst>
        </pc:picChg>
        <pc:picChg chg="add del mod">
          <ac:chgData name="ARFAOUI Wajih" userId="5d69f35f-f2d6-4364-9131-be3458e57b17" providerId="ADAL" clId="{FA2AB5DB-D42D-414F-AB3C-BABCA4473326}" dt="2022-04-10T14:22:44.171" v="470" actId="478"/>
          <ac:picMkLst>
            <pc:docMk/>
            <pc:sldMk cId="1932410726" sldId="321"/>
            <ac:picMk id="14" creationId="{A8544314-3774-41EF-A7FF-BE365C1A7FEC}"/>
          </ac:picMkLst>
        </pc:picChg>
        <pc:picChg chg="add mod">
          <ac:chgData name="ARFAOUI Wajih" userId="5d69f35f-f2d6-4364-9131-be3458e57b17" providerId="ADAL" clId="{FA2AB5DB-D42D-414F-AB3C-BABCA4473326}" dt="2022-04-10T14:22:49.946" v="474" actId="1076"/>
          <ac:picMkLst>
            <pc:docMk/>
            <pc:sldMk cId="1932410726" sldId="321"/>
            <ac:picMk id="16" creationId="{396B1DFC-3CC2-4965-9166-3F433B333C50}"/>
          </ac:picMkLst>
        </pc:picChg>
      </pc:sldChg>
      <pc:sldChg chg="addSp delSp modSp add mod">
        <pc:chgData name="ARFAOUI Wajih" userId="5d69f35f-f2d6-4364-9131-be3458e57b17" providerId="ADAL" clId="{FA2AB5DB-D42D-414F-AB3C-BABCA4473326}" dt="2022-04-10T14:17:24.642" v="452" actId="20577"/>
        <pc:sldMkLst>
          <pc:docMk/>
          <pc:sldMk cId="1522866411" sldId="322"/>
        </pc:sldMkLst>
        <pc:spChg chg="mod">
          <ac:chgData name="ARFAOUI Wajih" userId="5d69f35f-f2d6-4364-9131-be3458e57b17" providerId="ADAL" clId="{FA2AB5DB-D42D-414F-AB3C-BABCA4473326}" dt="2022-04-10T14:17:24.642" v="452" actId="20577"/>
          <ac:spMkLst>
            <pc:docMk/>
            <pc:sldMk cId="1522866411" sldId="322"/>
            <ac:spMk id="466" creationId="{00000000-0000-0000-0000-000000000000}"/>
          </ac:spMkLst>
        </pc:spChg>
        <pc:picChg chg="add mod">
          <ac:chgData name="ARFAOUI Wajih" userId="5d69f35f-f2d6-4364-9131-be3458e57b17" providerId="ADAL" clId="{FA2AB5DB-D42D-414F-AB3C-BABCA4473326}" dt="2022-04-10T14:17:07.860" v="425"/>
          <ac:picMkLst>
            <pc:docMk/>
            <pc:sldMk cId="1522866411" sldId="322"/>
            <ac:picMk id="4" creationId="{8067B388-3787-4EF5-9604-45E079B33D88}"/>
          </ac:picMkLst>
        </pc:picChg>
        <pc:picChg chg="del">
          <ac:chgData name="ARFAOUI Wajih" userId="5d69f35f-f2d6-4364-9131-be3458e57b17" providerId="ADAL" clId="{FA2AB5DB-D42D-414F-AB3C-BABCA4473326}" dt="2022-04-10T14:17:07.449" v="424" actId="478"/>
          <ac:picMkLst>
            <pc:docMk/>
            <pc:sldMk cId="1522866411" sldId="322"/>
            <ac:picMk id="10" creationId="{4EE64F4C-B646-46B0-8104-CD41BB787DC1}"/>
          </ac:picMkLst>
        </pc:picChg>
      </pc:sldChg>
    </pc:docChg>
  </pc:docChgLst>
  <pc:docChgLst>
    <pc:chgData name="GOPALAKRISHNAN Harikrishnan" userId="S::harikrishnan.gopalakrishnan@ieseg.fr::fb5bbd06-4e5d-461e-9c13-517b60ae1f0a" providerId="AD" clId="Web-{EB5AF633-0415-4AEE-9CE0-4FE4E0403B10}"/>
    <pc:docChg chg="modSld">
      <pc:chgData name="GOPALAKRISHNAN Harikrishnan" userId="S::harikrishnan.gopalakrishnan@ieseg.fr::fb5bbd06-4e5d-461e-9c13-517b60ae1f0a" providerId="AD" clId="Web-{EB5AF633-0415-4AEE-9CE0-4FE4E0403B10}" dt="2022-04-10T20:14:24.785" v="0"/>
      <pc:docMkLst>
        <pc:docMk/>
      </pc:docMkLst>
      <pc:sldChg chg="modSp">
        <pc:chgData name="GOPALAKRISHNAN Harikrishnan" userId="S::harikrishnan.gopalakrishnan@ieseg.fr::fb5bbd06-4e5d-461e-9c13-517b60ae1f0a" providerId="AD" clId="Web-{EB5AF633-0415-4AEE-9CE0-4FE4E0403B10}" dt="2022-04-10T20:14:24.785" v="0"/>
        <pc:sldMkLst>
          <pc:docMk/>
          <pc:sldMk cId="3318249571" sldId="310"/>
        </pc:sldMkLst>
        <pc:picChg chg="mod">
          <ac:chgData name="GOPALAKRISHNAN Harikrishnan" userId="S::harikrishnan.gopalakrishnan@ieseg.fr::fb5bbd06-4e5d-461e-9c13-517b60ae1f0a" providerId="AD" clId="Web-{EB5AF633-0415-4AEE-9CE0-4FE4E0403B10}" dt="2022-04-10T20:14:24.785" v="0"/>
          <ac:picMkLst>
            <pc:docMk/>
            <pc:sldMk cId="3318249571" sldId="310"/>
            <ac:picMk id="7" creationId="{82134ED9-6989-4025-A9FD-AF3DA533CBFF}"/>
          </ac:picMkLst>
        </pc:picChg>
      </pc:sldChg>
    </pc:docChg>
  </pc:docChgLst>
  <pc:docChgLst>
    <pc:chgData name="GOPALAKRISHNAN Harikrishnan" userId="S::harikrishnan.gopalakrishnan@ieseg.fr::fb5bbd06-4e5d-461e-9c13-517b60ae1f0a" providerId="AD" clId="Web-{10E65A22-6F07-4E73-AC0B-9E4672B072C9}"/>
    <pc:docChg chg="modSld">
      <pc:chgData name="GOPALAKRISHNAN Harikrishnan" userId="S::harikrishnan.gopalakrishnan@ieseg.fr::fb5bbd06-4e5d-461e-9c13-517b60ae1f0a" providerId="AD" clId="Web-{10E65A22-6F07-4E73-AC0B-9E4672B072C9}" dt="2022-04-10T20:09:18.484" v="4" actId="1076"/>
      <pc:docMkLst>
        <pc:docMk/>
      </pc:docMkLst>
      <pc:sldChg chg="addSp delSp modSp">
        <pc:chgData name="GOPALAKRISHNAN Harikrishnan" userId="S::harikrishnan.gopalakrishnan@ieseg.fr::fb5bbd06-4e5d-461e-9c13-517b60ae1f0a" providerId="AD" clId="Web-{10E65A22-6F07-4E73-AC0B-9E4672B072C9}" dt="2022-04-10T20:09:18.484" v="4" actId="1076"/>
        <pc:sldMkLst>
          <pc:docMk/>
          <pc:sldMk cId="3318249571" sldId="310"/>
        </pc:sldMkLst>
        <pc:spChg chg="add del">
          <ac:chgData name="GOPALAKRISHNAN Harikrishnan" userId="S::harikrishnan.gopalakrishnan@ieseg.fr::fb5bbd06-4e5d-461e-9c13-517b60ae1f0a" providerId="AD" clId="Web-{10E65A22-6F07-4E73-AC0B-9E4672B072C9}" dt="2022-04-10T20:08:57.108" v="1"/>
          <ac:spMkLst>
            <pc:docMk/>
            <pc:sldMk cId="3318249571" sldId="310"/>
            <ac:spMk id="2" creationId="{56B62E3B-CAD5-9E26-284E-555109F760F0}"/>
          </ac:spMkLst>
        </pc:spChg>
        <pc:picChg chg="mod">
          <ac:chgData name="GOPALAKRISHNAN Harikrishnan" userId="S::harikrishnan.gopalakrishnan@ieseg.fr::fb5bbd06-4e5d-461e-9c13-517b60ae1f0a" providerId="AD" clId="Web-{10E65A22-6F07-4E73-AC0B-9E4672B072C9}" dt="2022-04-10T20:09:18.484" v="4" actId="1076"/>
          <ac:picMkLst>
            <pc:docMk/>
            <pc:sldMk cId="3318249571" sldId="310"/>
            <ac:picMk id="7" creationId="{82134ED9-6989-4025-A9FD-AF3DA533CBFF}"/>
          </ac:picMkLst>
        </pc:picChg>
      </pc:sldChg>
    </pc:docChg>
  </pc:docChgLst>
  <pc:docChgLst>
    <pc:chgData name="GOPALAKRISHNAN Harikrishnan" userId="S::harikrishnan.gopalakrishnan@ieseg.fr::fb5bbd06-4e5d-461e-9c13-517b60ae1f0a" providerId="AD" clId="Web-{76677D68-8D7E-42A7-8CEC-FF53AD638537}"/>
    <pc:docChg chg="addSld delSld modSld sldOrd">
      <pc:chgData name="GOPALAKRISHNAN Harikrishnan" userId="S::harikrishnan.gopalakrishnan@ieseg.fr::fb5bbd06-4e5d-461e-9c13-517b60ae1f0a" providerId="AD" clId="Web-{76677D68-8D7E-42A7-8CEC-FF53AD638537}" dt="2022-04-10T20:06:06.155" v="19"/>
      <pc:docMkLst>
        <pc:docMk/>
      </pc:docMkLst>
      <pc:sldChg chg="del">
        <pc:chgData name="GOPALAKRISHNAN Harikrishnan" userId="S::harikrishnan.gopalakrishnan@ieseg.fr::fb5bbd06-4e5d-461e-9c13-517b60ae1f0a" providerId="AD" clId="Web-{76677D68-8D7E-42A7-8CEC-FF53AD638537}" dt="2022-04-10T20:05:43.842" v="14"/>
        <pc:sldMkLst>
          <pc:docMk/>
          <pc:sldMk cId="2775481516" sldId="298"/>
        </pc:sldMkLst>
      </pc:sldChg>
      <pc:sldChg chg="delSp modSp add ord replId">
        <pc:chgData name="GOPALAKRISHNAN Harikrishnan" userId="S::harikrishnan.gopalakrishnan@ieseg.fr::fb5bbd06-4e5d-461e-9c13-517b60ae1f0a" providerId="AD" clId="Web-{76677D68-8D7E-42A7-8CEC-FF53AD638537}" dt="2022-04-10T20:06:06.155" v="19"/>
        <pc:sldMkLst>
          <pc:docMk/>
          <pc:sldMk cId="825282174" sldId="323"/>
        </pc:sldMkLst>
        <pc:spChg chg="del">
          <ac:chgData name="GOPALAKRISHNAN Harikrishnan" userId="S::harikrishnan.gopalakrishnan@ieseg.fr::fb5bbd06-4e5d-461e-9c13-517b60ae1f0a" providerId="AD" clId="Web-{76677D68-8D7E-42A7-8CEC-FF53AD638537}" dt="2022-04-10T20:06:03.452" v="18"/>
          <ac:spMkLst>
            <pc:docMk/>
            <pc:sldMk cId="825282174" sldId="323"/>
            <ac:spMk id="5" creationId="{BA335729-312B-4585-ACE8-0F9DB95544D3}"/>
          </ac:spMkLst>
        </pc:spChg>
        <pc:spChg chg="del mod">
          <ac:chgData name="GOPALAKRISHNAN Harikrishnan" userId="S::harikrishnan.gopalakrishnan@ieseg.fr::fb5bbd06-4e5d-461e-9c13-517b60ae1f0a" providerId="AD" clId="Web-{76677D68-8D7E-42A7-8CEC-FF53AD638537}" dt="2022-04-10T20:06:06.155" v="19"/>
          <ac:spMkLst>
            <pc:docMk/>
            <pc:sldMk cId="825282174" sldId="323"/>
            <ac:spMk id="465" creationId="{00000000-0000-0000-0000-000000000000}"/>
          </ac:spMkLst>
        </pc:spChg>
        <pc:spChg chg="mod">
          <ac:chgData name="GOPALAKRISHNAN Harikrishnan" userId="S::harikrishnan.gopalakrishnan@ieseg.fr::fb5bbd06-4e5d-461e-9c13-517b60ae1f0a" providerId="AD" clId="Web-{76677D68-8D7E-42A7-8CEC-FF53AD638537}" dt="2022-04-10T20:05:37.717" v="13" actId="20577"/>
          <ac:spMkLst>
            <pc:docMk/>
            <pc:sldMk cId="825282174" sldId="323"/>
            <ac:spMk id="466" creationId="{00000000-0000-0000-0000-000000000000}"/>
          </ac:spMkLst>
        </pc:spChg>
        <pc:grpChg chg="del">
          <ac:chgData name="GOPALAKRISHNAN Harikrishnan" userId="S::harikrishnan.gopalakrishnan@ieseg.fr::fb5bbd06-4e5d-461e-9c13-517b60ae1f0a" providerId="AD" clId="Web-{76677D68-8D7E-42A7-8CEC-FF53AD638537}" dt="2022-04-10T20:06:00.171" v="17"/>
          <ac:grpSpMkLst>
            <pc:docMk/>
            <pc:sldMk cId="825282174" sldId="323"/>
            <ac:grpSpMk id="7" creationId="{09CE0A48-D8A8-44A8-86FB-4CDCAC96159A}"/>
          </ac:grpSpMkLst>
        </pc:grpChg>
      </pc:sldChg>
    </pc:docChg>
  </pc:docChgLst>
  <pc:docChgLst>
    <pc:chgData name="GOPALAKRISHNAN Harikrishnan" userId="fb5bbd06-4e5d-461e-9c13-517b60ae1f0a" providerId="ADAL" clId="{BC7E50F7-88CF-44B9-84FE-EA85112960F6}"/>
    <pc:docChg chg="undo custSel addSld delSld modSld">
      <pc:chgData name="GOPALAKRISHNAN Harikrishnan" userId="fb5bbd06-4e5d-461e-9c13-517b60ae1f0a" providerId="ADAL" clId="{BC7E50F7-88CF-44B9-84FE-EA85112960F6}" dt="2022-04-10T20:49:01.680" v="252" actId="208"/>
      <pc:docMkLst>
        <pc:docMk/>
      </pc:docMkLst>
      <pc:sldChg chg="modSp mod">
        <pc:chgData name="GOPALAKRISHNAN Harikrishnan" userId="fb5bbd06-4e5d-461e-9c13-517b60ae1f0a" providerId="ADAL" clId="{BC7E50F7-88CF-44B9-84FE-EA85112960F6}" dt="2022-04-10T20:41:47.586" v="39" actId="20577"/>
        <pc:sldMkLst>
          <pc:docMk/>
          <pc:sldMk cId="0" sldId="256"/>
        </pc:sldMkLst>
        <pc:spChg chg="mod">
          <ac:chgData name="GOPALAKRISHNAN Harikrishnan" userId="fb5bbd06-4e5d-461e-9c13-517b60ae1f0a" providerId="ADAL" clId="{BC7E50F7-88CF-44B9-84FE-EA85112960F6}" dt="2022-04-10T20:41:47.586" v="39" actId="20577"/>
          <ac:spMkLst>
            <pc:docMk/>
            <pc:sldMk cId="0" sldId="256"/>
            <ac:spMk id="434" creationId="{00000000-0000-0000-0000-000000000000}"/>
          </ac:spMkLst>
        </pc:spChg>
      </pc:sldChg>
      <pc:sldChg chg="delSp add del mod">
        <pc:chgData name="GOPALAKRISHNAN Harikrishnan" userId="fb5bbd06-4e5d-461e-9c13-517b60ae1f0a" providerId="ADAL" clId="{BC7E50F7-88CF-44B9-84FE-EA85112960F6}" dt="2022-04-10T20:39:53.311" v="9" actId="47"/>
        <pc:sldMkLst>
          <pc:docMk/>
          <pc:sldMk cId="0" sldId="278"/>
        </pc:sldMkLst>
        <pc:spChg chg="del">
          <ac:chgData name="GOPALAKRISHNAN Harikrishnan" userId="fb5bbd06-4e5d-461e-9c13-517b60ae1f0a" providerId="ADAL" clId="{BC7E50F7-88CF-44B9-84FE-EA85112960F6}" dt="2022-04-10T20:39:30.303" v="8" actId="478"/>
          <ac:spMkLst>
            <pc:docMk/>
            <pc:sldMk cId="0" sldId="278"/>
            <ac:spMk id="1363" creationId="{00000000-0000-0000-0000-000000000000}"/>
          </ac:spMkLst>
        </pc:spChg>
        <pc:spChg chg="del">
          <ac:chgData name="GOPALAKRISHNAN Harikrishnan" userId="fb5bbd06-4e5d-461e-9c13-517b60ae1f0a" providerId="ADAL" clId="{BC7E50F7-88CF-44B9-84FE-EA85112960F6}" dt="2022-04-10T20:39:12.189" v="2" actId="478"/>
          <ac:spMkLst>
            <pc:docMk/>
            <pc:sldMk cId="0" sldId="278"/>
            <ac:spMk id="1371" creationId="{00000000-0000-0000-0000-000000000000}"/>
          </ac:spMkLst>
        </pc:spChg>
        <pc:spChg chg="del">
          <ac:chgData name="GOPALAKRISHNAN Harikrishnan" userId="fb5bbd06-4e5d-461e-9c13-517b60ae1f0a" providerId="ADAL" clId="{BC7E50F7-88CF-44B9-84FE-EA85112960F6}" dt="2022-04-10T20:39:16.427" v="4" actId="478"/>
          <ac:spMkLst>
            <pc:docMk/>
            <pc:sldMk cId="0" sldId="278"/>
            <ac:spMk id="1372" creationId="{00000000-0000-0000-0000-000000000000}"/>
          </ac:spMkLst>
        </pc:spChg>
        <pc:spChg chg="del">
          <ac:chgData name="GOPALAKRISHNAN Harikrishnan" userId="fb5bbd06-4e5d-461e-9c13-517b60ae1f0a" providerId="ADAL" clId="{BC7E50F7-88CF-44B9-84FE-EA85112960F6}" dt="2022-04-10T20:39:21.218" v="6" actId="478"/>
          <ac:spMkLst>
            <pc:docMk/>
            <pc:sldMk cId="0" sldId="278"/>
            <ac:spMk id="1373" creationId="{00000000-0000-0000-0000-000000000000}"/>
          </ac:spMkLst>
        </pc:spChg>
        <pc:spChg chg="del">
          <ac:chgData name="GOPALAKRISHNAN Harikrishnan" userId="fb5bbd06-4e5d-461e-9c13-517b60ae1f0a" providerId="ADAL" clId="{BC7E50F7-88CF-44B9-84FE-EA85112960F6}" dt="2022-04-10T20:39:23.614" v="7" actId="478"/>
          <ac:spMkLst>
            <pc:docMk/>
            <pc:sldMk cId="0" sldId="278"/>
            <ac:spMk id="1378" creationId="{00000000-0000-0000-0000-000000000000}"/>
          </ac:spMkLst>
        </pc:spChg>
        <pc:grpChg chg="del">
          <ac:chgData name="GOPALAKRISHNAN Harikrishnan" userId="fb5bbd06-4e5d-461e-9c13-517b60ae1f0a" providerId="ADAL" clId="{BC7E50F7-88CF-44B9-84FE-EA85112960F6}" dt="2022-04-10T20:39:14.751" v="3" actId="478"/>
          <ac:grpSpMkLst>
            <pc:docMk/>
            <pc:sldMk cId="0" sldId="278"/>
            <ac:grpSpMk id="1374" creationId="{00000000-0000-0000-0000-000000000000}"/>
          </ac:grpSpMkLst>
        </pc:grpChg>
        <pc:grpChg chg="del">
          <ac:chgData name="GOPALAKRISHNAN Harikrishnan" userId="fb5bbd06-4e5d-461e-9c13-517b60ae1f0a" providerId="ADAL" clId="{BC7E50F7-88CF-44B9-84FE-EA85112960F6}" dt="2022-04-10T20:39:17.917" v="5" actId="478"/>
          <ac:grpSpMkLst>
            <pc:docMk/>
            <pc:sldMk cId="0" sldId="278"/>
            <ac:grpSpMk id="1379" creationId="{00000000-0000-0000-0000-000000000000}"/>
          </ac:grpSpMkLst>
        </pc:grpChg>
      </pc:sldChg>
      <pc:sldChg chg="addSp delSp modSp mod">
        <pc:chgData name="GOPALAKRISHNAN Harikrishnan" userId="fb5bbd06-4e5d-461e-9c13-517b60ae1f0a" providerId="ADAL" clId="{BC7E50F7-88CF-44B9-84FE-EA85112960F6}" dt="2022-04-10T20:49:01.680" v="252" actId="208"/>
        <pc:sldMkLst>
          <pc:docMk/>
          <pc:sldMk cId="825282174" sldId="323"/>
        </pc:sldMkLst>
        <pc:spChg chg="mod">
          <ac:chgData name="GOPALAKRISHNAN Harikrishnan" userId="fb5bbd06-4e5d-461e-9c13-517b60ae1f0a" providerId="ADAL" clId="{BC7E50F7-88CF-44B9-84FE-EA85112960F6}" dt="2022-04-10T20:48:33.679" v="248" actId="207"/>
          <ac:spMkLst>
            <pc:docMk/>
            <pc:sldMk cId="825282174" sldId="323"/>
            <ac:spMk id="4" creationId="{C5011435-1D45-435E-B57A-BD424AA7BAA2}"/>
          </ac:spMkLst>
        </pc:spChg>
        <pc:spChg chg="mod">
          <ac:chgData name="GOPALAKRISHNAN Harikrishnan" userId="fb5bbd06-4e5d-461e-9c13-517b60ae1f0a" providerId="ADAL" clId="{BC7E50F7-88CF-44B9-84FE-EA85112960F6}" dt="2022-04-10T20:48:28.535" v="247" actId="207"/>
          <ac:spMkLst>
            <pc:docMk/>
            <pc:sldMk cId="825282174" sldId="323"/>
            <ac:spMk id="5" creationId="{AD55CB0B-B840-4DB8-9C25-E143CFBA03E6}"/>
          </ac:spMkLst>
        </pc:spChg>
        <pc:spChg chg="mod">
          <ac:chgData name="GOPALAKRISHNAN Harikrishnan" userId="fb5bbd06-4e5d-461e-9c13-517b60ae1f0a" providerId="ADAL" clId="{BC7E50F7-88CF-44B9-84FE-EA85112960F6}" dt="2022-04-10T20:48:19.166" v="244" actId="207"/>
          <ac:spMkLst>
            <pc:docMk/>
            <pc:sldMk cId="825282174" sldId="323"/>
            <ac:spMk id="6" creationId="{CB543C3C-E650-4B5E-BD0E-FBE986F7B885}"/>
          </ac:spMkLst>
        </pc:spChg>
        <pc:spChg chg="mod">
          <ac:chgData name="GOPALAKRISHNAN Harikrishnan" userId="fb5bbd06-4e5d-461e-9c13-517b60ae1f0a" providerId="ADAL" clId="{BC7E50F7-88CF-44B9-84FE-EA85112960F6}" dt="2022-04-10T20:48:15.938" v="243" actId="207"/>
          <ac:spMkLst>
            <pc:docMk/>
            <pc:sldMk cId="825282174" sldId="323"/>
            <ac:spMk id="7" creationId="{025870C9-B951-4A9B-8241-30EE6F8F4B3D}"/>
          </ac:spMkLst>
        </pc:spChg>
        <pc:spChg chg="del mod">
          <ac:chgData name="GOPALAKRISHNAN Harikrishnan" userId="fb5bbd06-4e5d-461e-9c13-517b60ae1f0a" providerId="ADAL" clId="{BC7E50F7-88CF-44B9-84FE-EA85112960F6}" dt="2022-04-10T20:43:17.928" v="42" actId="478"/>
          <ac:spMkLst>
            <pc:docMk/>
            <pc:sldMk cId="825282174" sldId="323"/>
            <ac:spMk id="9" creationId="{552516BE-6FC7-4849-B961-39900D63E3B8}"/>
          </ac:spMkLst>
        </pc:spChg>
        <pc:spChg chg="del mod">
          <ac:chgData name="GOPALAKRISHNAN Harikrishnan" userId="fb5bbd06-4e5d-461e-9c13-517b60ae1f0a" providerId="ADAL" clId="{BC7E50F7-88CF-44B9-84FE-EA85112960F6}" dt="2022-04-10T20:43:20.873" v="43" actId="478"/>
          <ac:spMkLst>
            <pc:docMk/>
            <pc:sldMk cId="825282174" sldId="323"/>
            <ac:spMk id="10" creationId="{449F9BF5-3B3E-4810-8411-9773D9EF4618}"/>
          </ac:spMkLst>
        </pc:spChg>
        <pc:spChg chg="del mod">
          <ac:chgData name="GOPALAKRISHNAN Harikrishnan" userId="fb5bbd06-4e5d-461e-9c13-517b60ae1f0a" providerId="ADAL" clId="{BC7E50F7-88CF-44B9-84FE-EA85112960F6}" dt="2022-04-10T20:43:24.086" v="44" actId="478"/>
          <ac:spMkLst>
            <pc:docMk/>
            <pc:sldMk cId="825282174" sldId="323"/>
            <ac:spMk id="11" creationId="{CD1D9F5F-6923-488A-9B3A-C195A817959B}"/>
          </ac:spMkLst>
        </pc:spChg>
        <pc:spChg chg="mod">
          <ac:chgData name="GOPALAKRISHNAN Harikrishnan" userId="fb5bbd06-4e5d-461e-9c13-517b60ae1f0a" providerId="ADAL" clId="{BC7E50F7-88CF-44B9-84FE-EA85112960F6}" dt="2022-04-10T20:49:01.680" v="252" actId="208"/>
          <ac:spMkLst>
            <pc:docMk/>
            <pc:sldMk cId="825282174" sldId="323"/>
            <ac:spMk id="12" creationId="{14981D47-2360-4BE2-8876-06BA6AED0DEC}"/>
          </ac:spMkLst>
        </pc:spChg>
        <pc:spChg chg="mod">
          <ac:chgData name="GOPALAKRISHNAN Harikrishnan" userId="fb5bbd06-4e5d-461e-9c13-517b60ae1f0a" providerId="ADAL" clId="{BC7E50F7-88CF-44B9-84FE-EA85112960F6}" dt="2022-04-10T20:48:57.935" v="251" actId="208"/>
          <ac:spMkLst>
            <pc:docMk/>
            <pc:sldMk cId="825282174" sldId="323"/>
            <ac:spMk id="13" creationId="{209729CC-7DAB-4288-9D5F-7F7DA86E6819}"/>
          </ac:spMkLst>
        </pc:spChg>
        <pc:grpChg chg="add mod">
          <ac:chgData name="GOPALAKRISHNAN Harikrishnan" userId="fb5bbd06-4e5d-461e-9c13-517b60ae1f0a" providerId="ADAL" clId="{BC7E50F7-88CF-44B9-84FE-EA85112960F6}" dt="2022-04-10T20:44:11.564" v="53" actId="1076"/>
          <ac:grpSpMkLst>
            <pc:docMk/>
            <pc:sldMk cId="825282174" sldId="323"/>
            <ac:grpSpMk id="3" creationId="{6A88A3BC-0145-4675-BE3C-C7348FB5D082}"/>
          </ac:grpSpMkLst>
        </pc:grpChg>
        <pc:grpChg chg="add mod">
          <ac:chgData name="GOPALAKRISHNAN Harikrishnan" userId="fb5bbd06-4e5d-461e-9c13-517b60ae1f0a" providerId="ADAL" clId="{BC7E50F7-88CF-44B9-84FE-EA85112960F6}" dt="2022-04-10T20:48:47.187" v="250" actId="207"/>
          <ac:grpSpMkLst>
            <pc:docMk/>
            <pc:sldMk cId="825282174" sldId="323"/>
            <ac:grpSpMk id="8" creationId="{0714D527-2D81-493F-A91A-166CEEF06DA6}"/>
          </ac:grpSpMkLst>
        </pc:grpChg>
      </pc:sldChg>
      <pc:sldChg chg="delSp modSp add mod">
        <pc:chgData name="GOPALAKRISHNAN Harikrishnan" userId="fb5bbd06-4e5d-461e-9c13-517b60ae1f0a" providerId="ADAL" clId="{BC7E50F7-88CF-44B9-84FE-EA85112960F6}" dt="2022-04-10T20:41:31.639" v="37" actId="14100"/>
        <pc:sldMkLst>
          <pc:docMk/>
          <pc:sldMk cId="3322728442" sldId="324"/>
        </pc:sldMkLst>
        <pc:spChg chg="del mod">
          <ac:chgData name="GOPALAKRISHNAN Harikrishnan" userId="fb5bbd06-4e5d-461e-9c13-517b60ae1f0a" providerId="ADAL" clId="{BC7E50F7-88CF-44B9-84FE-EA85112960F6}" dt="2022-04-10T20:40:03.786" v="12" actId="478"/>
          <ac:spMkLst>
            <pc:docMk/>
            <pc:sldMk cId="3322728442" sldId="324"/>
            <ac:spMk id="434" creationId="{00000000-0000-0000-0000-000000000000}"/>
          </ac:spMkLst>
        </pc:spChg>
        <pc:spChg chg="mod">
          <ac:chgData name="GOPALAKRISHNAN Harikrishnan" userId="fb5bbd06-4e5d-461e-9c13-517b60ae1f0a" providerId="ADAL" clId="{BC7E50F7-88CF-44B9-84FE-EA85112960F6}" dt="2022-04-10T20:41:31.639" v="37" actId="14100"/>
          <ac:spMkLst>
            <pc:docMk/>
            <pc:sldMk cId="3322728442" sldId="324"/>
            <ac:spMk id="435" creationId="{00000000-0000-0000-0000-000000000000}"/>
          </ac:spMkLst>
        </pc:spChg>
      </pc:sldChg>
      <pc:sldMasterChg chg="delSldLayout">
        <pc:chgData name="GOPALAKRISHNAN Harikrishnan" userId="fb5bbd06-4e5d-461e-9c13-517b60ae1f0a" providerId="ADAL" clId="{BC7E50F7-88CF-44B9-84FE-EA85112960F6}" dt="2022-04-10T20:39:53.311" v="9" actId="47"/>
        <pc:sldMasterMkLst>
          <pc:docMk/>
          <pc:sldMasterMk cId="0" sldId="2147483670"/>
        </pc:sldMasterMkLst>
        <pc:sldLayoutChg chg="del">
          <pc:chgData name="GOPALAKRISHNAN Harikrishnan" userId="fb5bbd06-4e5d-461e-9c13-517b60ae1f0a" providerId="ADAL" clId="{BC7E50F7-88CF-44B9-84FE-EA85112960F6}" dt="2022-04-10T20:39:53.311" v="9" actId="47"/>
          <pc:sldLayoutMkLst>
            <pc:docMk/>
            <pc:sldMasterMk cId="0" sldId="2147483670"/>
            <pc:sldLayoutMk cId="2359763497" sldId="2147483671"/>
          </pc:sldLayoutMkLst>
        </pc:sldLayoutChg>
      </pc:sldMasterChg>
    </pc:docChg>
  </pc:docChgLst>
  <pc:docChgLst>
    <pc:chgData name="GOPALAKRISHNAN Harikrishnan" userId="S::harikrishnan.gopalakrishnan@ieseg.fr::fb5bbd06-4e5d-461e-9c13-517b60ae1f0a" providerId="AD" clId="Web-{3D2F71E8-17A8-4AF9-903D-0CAA7DD0A207}"/>
    <pc:docChg chg="modSld">
      <pc:chgData name="GOPALAKRISHNAN Harikrishnan" userId="S::harikrishnan.gopalakrishnan@ieseg.fr::fb5bbd06-4e5d-461e-9c13-517b60ae1f0a" providerId="AD" clId="Web-{3D2F71E8-17A8-4AF9-903D-0CAA7DD0A207}" dt="2022-04-10T20:34:57.400" v="17"/>
      <pc:docMkLst>
        <pc:docMk/>
      </pc:docMkLst>
      <pc:sldChg chg="addSp delSp modSp">
        <pc:chgData name="GOPALAKRISHNAN Harikrishnan" userId="S::harikrishnan.gopalakrishnan@ieseg.fr::fb5bbd06-4e5d-461e-9c13-517b60ae1f0a" providerId="AD" clId="Web-{3D2F71E8-17A8-4AF9-903D-0CAA7DD0A207}" dt="2022-04-10T20:34:57.400" v="17"/>
        <pc:sldMkLst>
          <pc:docMk/>
          <pc:sldMk cId="825282174" sldId="323"/>
        </pc:sldMkLst>
        <pc:picChg chg="add del mod">
          <ac:chgData name="GOPALAKRISHNAN Harikrishnan" userId="S::harikrishnan.gopalakrishnan@ieseg.fr::fb5bbd06-4e5d-461e-9c13-517b60ae1f0a" providerId="AD" clId="Web-{3D2F71E8-17A8-4AF9-903D-0CAA7DD0A207}" dt="2022-04-10T20:32:03.453" v="1"/>
          <ac:picMkLst>
            <pc:docMk/>
            <pc:sldMk cId="825282174" sldId="323"/>
            <ac:picMk id="2" creationId="{36033157-6EEF-CB2C-BDEA-F4F792F50F0A}"/>
          </ac:picMkLst>
        </pc:picChg>
        <pc:picChg chg="add del mod">
          <ac:chgData name="GOPALAKRISHNAN Harikrishnan" userId="S::harikrishnan.gopalakrishnan@ieseg.fr::fb5bbd06-4e5d-461e-9c13-517b60ae1f0a" providerId="AD" clId="Web-{3D2F71E8-17A8-4AF9-903D-0CAA7DD0A207}" dt="2022-04-10T20:33:07.188" v="8"/>
          <ac:picMkLst>
            <pc:docMk/>
            <pc:sldMk cId="825282174" sldId="323"/>
            <ac:picMk id="3" creationId="{B5E9057D-1575-1457-CD05-74D66E2973C3}"/>
          </ac:picMkLst>
        </pc:picChg>
        <pc:picChg chg="add del mod">
          <ac:chgData name="GOPALAKRISHNAN Harikrishnan" userId="S::harikrishnan.gopalakrishnan@ieseg.fr::fb5bbd06-4e5d-461e-9c13-517b60ae1f0a" providerId="AD" clId="Web-{3D2F71E8-17A8-4AF9-903D-0CAA7DD0A207}" dt="2022-04-10T20:33:10.501" v="9"/>
          <ac:picMkLst>
            <pc:docMk/>
            <pc:sldMk cId="825282174" sldId="323"/>
            <ac:picMk id="4" creationId="{060D9900-D942-F053-902A-8D4562F4DE2E}"/>
          </ac:picMkLst>
        </pc:picChg>
        <pc:picChg chg="add del mod">
          <ac:chgData name="GOPALAKRISHNAN Harikrishnan" userId="S::harikrishnan.gopalakrishnan@ieseg.fr::fb5bbd06-4e5d-461e-9c13-517b60ae1f0a" providerId="AD" clId="Web-{3D2F71E8-17A8-4AF9-903D-0CAA7DD0A207}" dt="2022-04-10T20:33:55.549" v="12"/>
          <ac:picMkLst>
            <pc:docMk/>
            <pc:sldMk cId="825282174" sldId="323"/>
            <ac:picMk id="5" creationId="{628A6EB4-CDBC-430A-DE7C-ED3D29372D07}"/>
          </ac:picMkLst>
        </pc:picChg>
        <pc:picChg chg="add del mod">
          <ac:chgData name="GOPALAKRISHNAN Harikrishnan" userId="S::harikrishnan.gopalakrishnan@ieseg.fr::fb5bbd06-4e5d-461e-9c13-517b60ae1f0a" providerId="AD" clId="Web-{3D2F71E8-17A8-4AF9-903D-0CAA7DD0A207}" dt="2022-04-10T20:34:57.400" v="17"/>
          <ac:picMkLst>
            <pc:docMk/>
            <pc:sldMk cId="825282174" sldId="323"/>
            <ac:picMk id="6" creationId="{C8A9F217-615A-51F1-0DE6-95B978C4905F}"/>
          </ac:picMkLst>
        </pc:picChg>
      </pc:sldChg>
    </pc:docChg>
  </pc:docChgLst>
  <pc:docChgLst>
    <pc:chgData name="GHOSLYA Aazad" userId="S::aazad.ghoslya@ieseg.fr::684cabb8-a1dd-4927-b6b4-cd723718529c" providerId="AD" clId="Web-{6B52BDD6-88A1-41CE-BC2E-404F022C0962}"/>
    <pc:docChg chg="modSld">
      <pc:chgData name="GHOSLYA Aazad" userId="S::aazad.ghoslya@ieseg.fr::684cabb8-a1dd-4927-b6b4-cd723718529c" providerId="AD" clId="Web-{6B52BDD6-88A1-41CE-BC2E-404F022C0962}" dt="2022-04-10T11:38:34.938" v="9"/>
      <pc:docMkLst>
        <pc:docMk/>
      </pc:docMkLst>
      <pc:sldChg chg="addSp delSp modSp">
        <pc:chgData name="GHOSLYA Aazad" userId="S::aazad.ghoslya@ieseg.fr::684cabb8-a1dd-4927-b6b4-cd723718529c" providerId="AD" clId="Web-{6B52BDD6-88A1-41CE-BC2E-404F022C0962}" dt="2022-04-10T11:38:34.938" v="9"/>
        <pc:sldMkLst>
          <pc:docMk/>
          <pc:sldMk cId="0" sldId="257"/>
        </pc:sldMkLst>
        <pc:picChg chg="add del mod">
          <ac:chgData name="GHOSLYA Aazad" userId="S::aazad.ghoslya@ieseg.fr::684cabb8-a1dd-4927-b6b4-cd723718529c" providerId="AD" clId="Web-{6B52BDD6-88A1-41CE-BC2E-404F022C0962}" dt="2022-04-10T11:35:28.729" v="2"/>
          <ac:picMkLst>
            <pc:docMk/>
            <pc:sldMk cId="0" sldId="257"/>
            <ac:picMk id="2" creationId="{4F4B74CA-D10E-B6FF-1B8E-A49B8620CAD4}"/>
          </ac:picMkLst>
        </pc:picChg>
        <pc:picChg chg="add mod">
          <ac:chgData name="GHOSLYA Aazad" userId="S::aazad.ghoslya@ieseg.fr::684cabb8-a1dd-4927-b6b4-cd723718529c" providerId="AD" clId="Web-{6B52BDD6-88A1-41CE-BC2E-404F022C0962}" dt="2022-04-10T11:38:34.938" v="9"/>
          <ac:picMkLst>
            <pc:docMk/>
            <pc:sldMk cId="0" sldId="257"/>
            <ac:picMk id="3" creationId="{111262E0-10E5-A7CA-63AA-5772638F396F}"/>
          </ac:picMkLst>
        </pc:picChg>
      </pc:sldChg>
      <pc:sldChg chg="addSp delSp modSp">
        <pc:chgData name="GHOSLYA Aazad" userId="S::aazad.ghoslya@ieseg.fr::684cabb8-a1dd-4927-b6b4-cd723718529c" providerId="AD" clId="Web-{6B52BDD6-88A1-41CE-BC2E-404F022C0962}" dt="2022-04-10T11:35:57.730" v="8"/>
        <pc:sldMkLst>
          <pc:docMk/>
          <pc:sldMk cId="3136874055" sldId="299"/>
        </pc:sldMkLst>
        <pc:spChg chg="add mod">
          <ac:chgData name="GHOSLYA Aazad" userId="S::aazad.ghoslya@ieseg.fr::684cabb8-a1dd-4927-b6b4-cd723718529c" providerId="AD" clId="Web-{6B52BDD6-88A1-41CE-BC2E-404F022C0962}" dt="2022-04-10T11:35:44.792" v="4"/>
          <ac:spMkLst>
            <pc:docMk/>
            <pc:sldMk cId="3136874055" sldId="299"/>
            <ac:spMk id="4" creationId="{1D4B2ABC-3766-B845-0264-D4E4B896D96E}"/>
          </ac:spMkLst>
        </pc:spChg>
        <pc:spChg chg="del">
          <ac:chgData name="GHOSLYA Aazad" userId="S::aazad.ghoslya@ieseg.fr::684cabb8-a1dd-4927-b6b4-cd723718529c" providerId="AD" clId="Web-{6B52BDD6-88A1-41CE-BC2E-404F022C0962}" dt="2022-04-10T11:35:48.136" v="5"/>
          <ac:spMkLst>
            <pc:docMk/>
            <pc:sldMk cId="3136874055" sldId="299"/>
            <ac:spMk id="465" creationId="{00000000-0000-0000-0000-000000000000}"/>
          </ac:spMkLst>
        </pc:spChg>
        <pc:spChg chg="del">
          <ac:chgData name="GHOSLYA Aazad" userId="S::aazad.ghoslya@ieseg.fr::684cabb8-a1dd-4927-b6b4-cd723718529c" providerId="AD" clId="Web-{6B52BDD6-88A1-41CE-BC2E-404F022C0962}" dt="2022-04-10T11:35:44.792" v="4"/>
          <ac:spMkLst>
            <pc:docMk/>
            <pc:sldMk cId="3136874055" sldId="299"/>
            <ac:spMk id="466" creationId="{00000000-0000-0000-0000-000000000000}"/>
          </ac:spMkLst>
        </pc:spChg>
        <pc:picChg chg="add del mod">
          <ac:chgData name="GHOSLYA Aazad" userId="S::aazad.ghoslya@ieseg.fr::684cabb8-a1dd-4927-b6b4-cd723718529c" providerId="AD" clId="Web-{6B52BDD6-88A1-41CE-BC2E-404F022C0962}" dt="2022-04-10T11:35:57.730" v="8"/>
          <ac:picMkLst>
            <pc:docMk/>
            <pc:sldMk cId="3136874055" sldId="299"/>
            <ac:picMk id="2" creationId="{C3C3DF16-70D3-FACB-8F64-AC077F8ACA5D}"/>
          </ac:picMkLst>
        </pc:picChg>
      </pc:sldChg>
    </pc:docChg>
  </pc:docChgLst>
  <pc:docChgLst>
    <pc:chgData name="GHOSLYA Aazad" userId="S::aazad.ghoslya@ieseg.fr::684cabb8-a1dd-4927-b6b4-cd723718529c" providerId="AD" clId="Web-{8B1694AB-5654-4656-B82C-3A6647136825}"/>
    <pc:docChg chg="modSld">
      <pc:chgData name="GHOSLYA Aazad" userId="S::aazad.ghoslya@ieseg.fr::684cabb8-a1dd-4927-b6b4-cd723718529c" providerId="AD" clId="Web-{8B1694AB-5654-4656-B82C-3A6647136825}" dt="2022-04-10T12:03:53.852" v="0"/>
      <pc:docMkLst>
        <pc:docMk/>
      </pc:docMkLst>
      <pc:sldChg chg="delSp">
        <pc:chgData name="GHOSLYA Aazad" userId="S::aazad.ghoslya@ieseg.fr::684cabb8-a1dd-4927-b6b4-cd723718529c" providerId="AD" clId="Web-{8B1694AB-5654-4656-B82C-3A6647136825}" dt="2022-04-10T12:03:53.852" v="0"/>
        <pc:sldMkLst>
          <pc:docMk/>
          <pc:sldMk cId="2632443483" sldId="317"/>
        </pc:sldMkLst>
        <pc:spChg chg="del">
          <ac:chgData name="GHOSLYA Aazad" userId="S::aazad.ghoslya@ieseg.fr::684cabb8-a1dd-4927-b6b4-cd723718529c" providerId="AD" clId="Web-{8B1694AB-5654-4656-B82C-3A6647136825}" dt="2022-04-10T12:03:53.852" v="0"/>
          <ac:spMkLst>
            <pc:docMk/>
            <pc:sldMk cId="2632443483" sldId="317"/>
            <ac:spMk id="3" creationId="{94778C99-D54B-CB8C-8A9F-65E0DA08B6D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F_D71AFE6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E_845B96C8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Subscribe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E1-43CC-8921-5C4E65B278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E1-43CC-8921-5C4E65B278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 Subscription</c:v>
                </c:pt>
                <c:pt idx="1">
                  <c:v>Subscription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0.89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D0-463F-BC84-9D45C9FF2C8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Subscribe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BA-4BED-B057-02D13B6A48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BA-4BED-B057-02D13B6A48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 Subscription</c:v>
                </c:pt>
                <c:pt idx="1">
                  <c:v>Subscription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BA-4BED-B057-02D13B6A487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20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730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19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59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700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171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201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757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44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901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51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878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68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884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05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634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92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custom-implementation-of-feature-importance-for-your-voting-classifier-model-859b573ce0e0" TargetMode="External"/><Relationship Id="rId3" Type="http://schemas.openxmlformats.org/officeDocument/2006/relationships/hyperlink" Target="https://towardsdatascience.com/ensemble-learning-stacking-blending-voting-b37737c4f483" TargetMode="External"/><Relationship Id="rId7" Type="http://schemas.openxmlformats.org/officeDocument/2006/relationships/hyperlink" Target="https://towardsdatascience.com/ensemble-methods-comparing-scikit-learns-voting-classifier-to-the-stacking-classifier-f5ab1ed1a29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nesrine.ammar/how-learning-curve-function-from-scikit-learn-works-692d7d566d17" TargetMode="External"/><Relationship Id="rId5" Type="http://schemas.openxmlformats.org/officeDocument/2006/relationships/hyperlink" Target="https://www.analyticsvidhya.com/blog/2021/08/ensemble-stacking-for-machine-learning-and-deep-learning/?fbclid=IwAR23Z7CngObadE1NmGh72upRyNVvVIPT11xU01Bg-9wuGr7cPv6ULBgeXoA" TargetMode="External"/><Relationship Id="rId10" Type="http://schemas.openxmlformats.org/officeDocument/2006/relationships/hyperlink" Target="https://python.hotexamples.com/examples/lightgbm/LGBMClassifier/fit/python-lgbmclassifier-fit-method-examples.html" TargetMode="External"/><Relationship Id="rId4" Type="http://schemas.openxmlformats.org/officeDocument/2006/relationships/hyperlink" Target="https://medium.com/@chaudhurysrijani/tuning-of-adaboost-with-computational-complexity-8727d01a9d20" TargetMode="External"/><Relationship Id="rId9" Type="http://schemas.openxmlformats.org/officeDocument/2006/relationships/hyperlink" Target="https://www.analyticsvidhya.com/blog/2020/10/how-to-use-stacking-to-choose-the-best-possible-algorith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Group-4 Presentation</a:t>
            </a: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816418" y="1230400"/>
            <a:ext cx="5765932" cy="15740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Statistical &amp; Machine Learning Approaches for Marketing</a:t>
            </a:r>
            <a:endParaRPr sz="360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685BB-D38F-0362-878F-86A430E96C3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0125" y="1063525"/>
            <a:ext cx="3908700" cy="3308450"/>
          </a:xfrm>
          <a:solidFill>
            <a:srgbClr val="D9D9D9"/>
          </a:solidFill>
        </p:spPr>
        <p:txBody>
          <a:bodyPr/>
          <a:lstStyle/>
          <a:p>
            <a:pPr marL="165100" indent="0" algn="ctr">
              <a:buNone/>
            </a:pPr>
            <a:endParaRPr lang="en-US" sz="160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marL="165100" indent="0" algn="ctr">
              <a:buNone/>
            </a:pP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Subscription &amp; Marriage</a:t>
            </a: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4DC29E9A-E553-53C2-5194-2FD9A71C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81" y="1788000"/>
            <a:ext cx="3493838" cy="21379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A0BF7B-427A-4CD7-9333-2660CA5B0964}"/>
              </a:ext>
            </a:extLst>
          </p:cNvPr>
          <p:cNvSpPr/>
          <p:nvPr/>
        </p:nvSpPr>
        <p:spPr>
          <a:xfrm>
            <a:off x="6004800" y="2066400"/>
            <a:ext cx="13104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0ACB75AA-1BF4-493B-8AC2-E270CE98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948" y="1063524"/>
            <a:ext cx="3908700" cy="3308451"/>
          </a:xfrm>
          <a:solidFill>
            <a:srgbClr val="D9D9D9"/>
          </a:solidFill>
        </p:spPr>
        <p:txBody>
          <a:bodyPr/>
          <a:lstStyle/>
          <a:p>
            <a:pPr marL="165100" indent="0" algn="ctr">
              <a:buNone/>
            </a:pPr>
            <a:endParaRPr lang="en-US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marL="165100" indent="0" algn="ctr">
              <a:buNone/>
            </a:pP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Subscription &amp; Employment Type</a:t>
            </a:r>
          </a:p>
        </p:txBody>
      </p:sp>
      <p:pic>
        <p:nvPicPr>
          <p:cNvPr id="11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13B8B95-A8BD-4924-86F5-63B303E7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25" y="1894395"/>
            <a:ext cx="3503345" cy="19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8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21" name="Google Shape;609;p30">
            <a:extLst>
              <a:ext uri="{FF2B5EF4-FFF2-40B4-BE49-F238E27FC236}">
                <a16:creationId xmlns:a16="http://schemas.microsoft.com/office/drawing/2014/main" id="{61834E04-A4D3-4AF4-ACC3-6C20A2D3D00C}"/>
              </a:ext>
            </a:extLst>
          </p:cNvPr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10;p30">
            <a:extLst>
              <a:ext uri="{FF2B5EF4-FFF2-40B4-BE49-F238E27FC236}">
                <a16:creationId xmlns:a16="http://schemas.microsoft.com/office/drawing/2014/main" id="{939A7757-2A78-4700-994D-0345638CA390}"/>
              </a:ext>
            </a:extLst>
          </p:cNvPr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11;p30">
            <a:extLst>
              <a:ext uri="{FF2B5EF4-FFF2-40B4-BE49-F238E27FC236}">
                <a16:creationId xmlns:a16="http://schemas.microsoft.com/office/drawing/2014/main" id="{61BFE0ED-BB23-47D7-84C1-F6B9DFC9EB4D}"/>
              </a:ext>
            </a:extLst>
          </p:cNvPr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12;p30">
            <a:extLst>
              <a:ext uri="{FF2B5EF4-FFF2-40B4-BE49-F238E27FC236}">
                <a16:creationId xmlns:a16="http://schemas.microsoft.com/office/drawing/2014/main" id="{D61537CA-9731-4CA2-AC1C-4B1AD1C68955}"/>
              </a:ext>
            </a:extLst>
          </p:cNvPr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613;p30">
            <a:extLst>
              <a:ext uri="{FF2B5EF4-FFF2-40B4-BE49-F238E27FC236}">
                <a16:creationId xmlns:a16="http://schemas.microsoft.com/office/drawing/2014/main" id="{B62A00E0-4FA1-4C7D-80AC-A864DA3FF87D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614;p30">
            <a:extLst>
              <a:ext uri="{FF2B5EF4-FFF2-40B4-BE49-F238E27FC236}">
                <a16:creationId xmlns:a16="http://schemas.microsoft.com/office/drawing/2014/main" id="{B468803C-F2B0-4C4C-B994-5104745779C5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615;p30">
            <a:extLst>
              <a:ext uri="{FF2B5EF4-FFF2-40B4-BE49-F238E27FC236}">
                <a16:creationId xmlns:a16="http://schemas.microsoft.com/office/drawing/2014/main" id="{C4E49D2F-8D1B-4380-A19E-2530ADCD5906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489;p27">
            <a:extLst>
              <a:ext uri="{FF2B5EF4-FFF2-40B4-BE49-F238E27FC236}">
                <a16:creationId xmlns:a16="http://schemas.microsoft.com/office/drawing/2014/main" id="{45609AF9-F63A-479F-95C2-413069CB492A}"/>
              </a:ext>
            </a:extLst>
          </p:cNvPr>
          <p:cNvSpPr/>
          <p:nvPr/>
        </p:nvSpPr>
        <p:spPr>
          <a:xfrm>
            <a:off x="3584178" y="1747018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497;p27">
            <a:extLst>
              <a:ext uri="{FF2B5EF4-FFF2-40B4-BE49-F238E27FC236}">
                <a16:creationId xmlns:a16="http://schemas.microsoft.com/office/drawing/2014/main" id="{2CF7CBE6-3EB5-40B7-90AE-975FA9642CD6}"/>
              </a:ext>
            </a:extLst>
          </p:cNvPr>
          <p:cNvGrpSpPr/>
          <p:nvPr/>
        </p:nvGrpSpPr>
        <p:grpSpPr>
          <a:xfrm>
            <a:off x="3577556" y="3154218"/>
            <a:ext cx="583817" cy="580314"/>
            <a:chOff x="3541011" y="3367320"/>
            <a:chExt cx="348257" cy="346188"/>
          </a:xfrm>
        </p:grpSpPr>
        <p:sp>
          <p:nvSpPr>
            <p:cNvPr id="30" name="Google Shape;498;p27">
              <a:extLst>
                <a:ext uri="{FF2B5EF4-FFF2-40B4-BE49-F238E27FC236}">
                  <a16:creationId xmlns:a16="http://schemas.microsoft.com/office/drawing/2014/main" id="{B4FC8AD2-A704-4B63-9A6E-E812A291B40F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99;p27">
              <a:extLst>
                <a:ext uri="{FF2B5EF4-FFF2-40B4-BE49-F238E27FC236}">
                  <a16:creationId xmlns:a16="http://schemas.microsoft.com/office/drawing/2014/main" id="{0410D7A5-B4B4-4171-808F-181ADFD84790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00;p27">
              <a:extLst>
                <a:ext uri="{FF2B5EF4-FFF2-40B4-BE49-F238E27FC236}">
                  <a16:creationId xmlns:a16="http://schemas.microsoft.com/office/drawing/2014/main" id="{1430920E-BC0D-4C21-913A-9F7B6D6F917F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01;p27">
              <a:extLst>
                <a:ext uri="{FF2B5EF4-FFF2-40B4-BE49-F238E27FC236}">
                  <a16:creationId xmlns:a16="http://schemas.microsoft.com/office/drawing/2014/main" id="{D649CE20-56C5-462F-8EB7-E691C4C40FE0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490;p27">
            <a:extLst>
              <a:ext uri="{FF2B5EF4-FFF2-40B4-BE49-F238E27FC236}">
                <a16:creationId xmlns:a16="http://schemas.microsoft.com/office/drawing/2014/main" id="{243E5741-8C10-4E24-A66D-76D5CAB4D6B8}"/>
              </a:ext>
            </a:extLst>
          </p:cNvPr>
          <p:cNvGrpSpPr/>
          <p:nvPr/>
        </p:nvGrpSpPr>
        <p:grpSpPr>
          <a:xfrm>
            <a:off x="4982620" y="3121775"/>
            <a:ext cx="577210" cy="580282"/>
            <a:chOff x="3095745" y="3805393"/>
            <a:chExt cx="352840" cy="354717"/>
          </a:xfrm>
        </p:grpSpPr>
        <p:sp>
          <p:nvSpPr>
            <p:cNvPr id="39" name="Google Shape;491;p27">
              <a:extLst>
                <a:ext uri="{FF2B5EF4-FFF2-40B4-BE49-F238E27FC236}">
                  <a16:creationId xmlns:a16="http://schemas.microsoft.com/office/drawing/2014/main" id="{84366FB1-F91C-4CA5-B83D-947E80B73A5D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92;p27">
              <a:extLst>
                <a:ext uri="{FF2B5EF4-FFF2-40B4-BE49-F238E27FC236}">
                  <a16:creationId xmlns:a16="http://schemas.microsoft.com/office/drawing/2014/main" id="{5F060852-88F2-4F1E-A2D7-072F86C1CA38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3;p27">
              <a:extLst>
                <a:ext uri="{FF2B5EF4-FFF2-40B4-BE49-F238E27FC236}">
                  <a16:creationId xmlns:a16="http://schemas.microsoft.com/office/drawing/2014/main" id="{53C84C74-3D0B-4EB7-B6FD-0F602589A2C7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4;p27">
              <a:extLst>
                <a:ext uri="{FF2B5EF4-FFF2-40B4-BE49-F238E27FC236}">
                  <a16:creationId xmlns:a16="http://schemas.microsoft.com/office/drawing/2014/main" id="{A347BEB0-BBF7-4CB0-9A45-05A33DB047C6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5;p27">
              <a:extLst>
                <a:ext uri="{FF2B5EF4-FFF2-40B4-BE49-F238E27FC236}">
                  <a16:creationId xmlns:a16="http://schemas.microsoft.com/office/drawing/2014/main" id="{B63A3568-62A7-4454-A1C8-A7EF9AFE8BB1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6;p27">
              <a:extLst>
                <a:ext uri="{FF2B5EF4-FFF2-40B4-BE49-F238E27FC236}">
                  <a16:creationId xmlns:a16="http://schemas.microsoft.com/office/drawing/2014/main" id="{D45962AC-3983-4E64-9EF9-94E4DAA6543C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1295;p60">
            <a:extLst>
              <a:ext uri="{FF2B5EF4-FFF2-40B4-BE49-F238E27FC236}">
                <a16:creationId xmlns:a16="http://schemas.microsoft.com/office/drawing/2014/main" id="{92099554-C27F-4886-A15F-B3863AF246E4}"/>
              </a:ext>
            </a:extLst>
          </p:cNvPr>
          <p:cNvGrpSpPr/>
          <p:nvPr/>
        </p:nvGrpSpPr>
        <p:grpSpPr>
          <a:xfrm>
            <a:off x="5060029" y="1831051"/>
            <a:ext cx="422542" cy="342973"/>
            <a:chOff x="2165809" y="3811059"/>
            <a:chExt cx="422542" cy="342973"/>
          </a:xfrm>
          <a:solidFill>
            <a:schemeClr val="bg2"/>
          </a:solidFill>
        </p:grpSpPr>
        <p:sp>
          <p:nvSpPr>
            <p:cNvPr id="46" name="Google Shape;11296;p60">
              <a:extLst>
                <a:ext uri="{FF2B5EF4-FFF2-40B4-BE49-F238E27FC236}">
                  <a16:creationId xmlns:a16="http://schemas.microsoft.com/office/drawing/2014/main" id="{3A71B962-B1B4-49C9-90C6-2F694764E2A3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297;p60">
              <a:extLst>
                <a:ext uri="{FF2B5EF4-FFF2-40B4-BE49-F238E27FC236}">
                  <a16:creationId xmlns:a16="http://schemas.microsoft.com/office/drawing/2014/main" id="{04E1ADEB-82B6-4F05-A91F-50A7282C662B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298;p60">
              <a:extLst>
                <a:ext uri="{FF2B5EF4-FFF2-40B4-BE49-F238E27FC236}">
                  <a16:creationId xmlns:a16="http://schemas.microsoft.com/office/drawing/2014/main" id="{A886BF40-9968-4788-907E-01E84F8F8F6D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299;p60">
              <a:extLst>
                <a:ext uri="{FF2B5EF4-FFF2-40B4-BE49-F238E27FC236}">
                  <a16:creationId xmlns:a16="http://schemas.microsoft.com/office/drawing/2014/main" id="{524994E1-0F06-4D4F-BB7D-75C00A10729A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300;p60">
              <a:extLst>
                <a:ext uri="{FF2B5EF4-FFF2-40B4-BE49-F238E27FC236}">
                  <a16:creationId xmlns:a16="http://schemas.microsoft.com/office/drawing/2014/main" id="{F59F052E-6C9F-4EA2-BF0E-1B9351F33086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301;p60">
              <a:extLst>
                <a:ext uri="{FF2B5EF4-FFF2-40B4-BE49-F238E27FC236}">
                  <a16:creationId xmlns:a16="http://schemas.microsoft.com/office/drawing/2014/main" id="{9CC234E1-8E5D-4D8A-B894-50342704CC35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302;p60">
              <a:extLst>
                <a:ext uri="{FF2B5EF4-FFF2-40B4-BE49-F238E27FC236}">
                  <a16:creationId xmlns:a16="http://schemas.microsoft.com/office/drawing/2014/main" id="{2794DCC6-3199-4D0B-A2C6-B69B971AF6DD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303;p60">
              <a:extLst>
                <a:ext uri="{FF2B5EF4-FFF2-40B4-BE49-F238E27FC236}">
                  <a16:creationId xmlns:a16="http://schemas.microsoft.com/office/drawing/2014/main" id="{9889819D-19BA-42D6-88FF-7CCDF62D0919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304;p60">
              <a:extLst>
                <a:ext uri="{FF2B5EF4-FFF2-40B4-BE49-F238E27FC236}">
                  <a16:creationId xmlns:a16="http://schemas.microsoft.com/office/drawing/2014/main" id="{504661D4-AC68-496B-8C4E-BE060171F537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305;p60">
              <a:extLst>
                <a:ext uri="{FF2B5EF4-FFF2-40B4-BE49-F238E27FC236}">
                  <a16:creationId xmlns:a16="http://schemas.microsoft.com/office/drawing/2014/main" id="{C60917C8-DA17-475F-B351-E4490082EF18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306;p60">
              <a:extLst>
                <a:ext uri="{FF2B5EF4-FFF2-40B4-BE49-F238E27FC236}">
                  <a16:creationId xmlns:a16="http://schemas.microsoft.com/office/drawing/2014/main" id="{856D6B56-42D1-42C5-BFE0-400B30777B1A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307;p60">
              <a:extLst>
                <a:ext uri="{FF2B5EF4-FFF2-40B4-BE49-F238E27FC236}">
                  <a16:creationId xmlns:a16="http://schemas.microsoft.com/office/drawing/2014/main" id="{A37EE6A5-19FD-4585-83CD-A5C6C78A6FEA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308;p60">
              <a:extLst>
                <a:ext uri="{FF2B5EF4-FFF2-40B4-BE49-F238E27FC236}">
                  <a16:creationId xmlns:a16="http://schemas.microsoft.com/office/drawing/2014/main" id="{545012C1-E62C-4F1E-BFD8-6573E3B4F1D7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309;p60">
              <a:extLst>
                <a:ext uri="{FF2B5EF4-FFF2-40B4-BE49-F238E27FC236}">
                  <a16:creationId xmlns:a16="http://schemas.microsoft.com/office/drawing/2014/main" id="{AA1E7B37-7DDB-4AC9-A0CE-6D3DC75E3B64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310;p60">
              <a:extLst>
                <a:ext uri="{FF2B5EF4-FFF2-40B4-BE49-F238E27FC236}">
                  <a16:creationId xmlns:a16="http://schemas.microsoft.com/office/drawing/2014/main" id="{39343809-8497-42AB-B4ED-B28757D2CBFB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311;p60">
              <a:extLst>
                <a:ext uri="{FF2B5EF4-FFF2-40B4-BE49-F238E27FC236}">
                  <a16:creationId xmlns:a16="http://schemas.microsoft.com/office/drawing/2014/main" id="{4D052F35-2514-4DDB-B427-227845D102B0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312;p60">
              <a:extLst>
                <a:ext uri="{FF2B5EF4-FFF2-40B4-BE49-F238E27FC236}">
                  <a16:creationId xmlns:a16="http://schemas.microsoft.com/office/drawing/2014/main" id="{3A2CEB14-DEDF-4954-8677-ABC3FB236B1C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313;p60">
              <a:extLst>
                <a:ext uri="{FF2B5EF4-FFF2-40B4-BE49-F238E27FC236}">
                  <a16:creationId xmlns:a16="http://schemas.microsoft.com/office/drawing/2014/main" id="{AD7CED17-168B-4A01-91CC-300F0F751375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05;p30">
            <a:extLst>
              <a:ext uri="{FF2B5EF4-FFF2-40B4-BE49-F238E27FC236}">
                <a16:creationId xmlns:a16="http://schemas.microsoft.com/office/drawing/2014/main" id="{7556EB9F-D2C3-4C1B-8A8E-0BD91BF168B4}"/>
              </a:ext>
            </a:extLst>
          </p:cNvPr>
          <p:cNvSpPr txBox="1">
            <a:spLocks/>
          </p:cNvSpPr>
          <p:nvPr/>
        </p:nvSpPr>
        <p:spPr>
          <a:xfrm>
            <a:off x="938046" y="1733817"/>
            <a:ext cx="2301188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/>
              <a:t>Creating a List of column names to manage variables</a:t>
            </a:r>
          </a:p>
        </p:txBody>
      </p:sp>
      <p:sp>
        <p:nvSpPr>
          <p:cNvPr id="69" name="Google Shape;605;p30">
            <a:extLst>
              <a:ext uri="{FF2B5EF4-FFF2-40B4-BE49-F238E27FC236}">
                <a16:creationId xmlns:a16="http://schemas.microsoft.com/office/drawing/2014/main" id="{AE9025A2-B30E-45D0-9CA8-6B65FEC60AF9}"/>
              </a:ext>
            </a:extLst>
          </p:cNvPr>
          <p:cNvSpPr txBox="1">
            <a:spLocks/>
          </p:cNvSpPr>
          <p:nvPr/>
        </p:nvSpPr>
        <p:spPr>
          <a:xfrm>
            <a:off x="5583975" y="1733817"/>
            <a:ext cx="2301188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/>
              <a:t>Treating Missing Values</a:t>
            </a:r>
          </a:p>
        </p:txBody>
      </p:sp>
      <p:sp>
        <p:nvSpPr>
          <p:cNvPr id="70" name="Google Shape;605;p30">
            <a:extLst>
              <a:ext uri="{FF2B5EF4-FFF2-40B4-BE49-F238E27FC236}">
                <a16:creationId xmlns:a16="http://schemas.microsoft.com/office/drawing/2014/main" id="{62A49647-436B-459E-A837-E3CC3A9ED550}"/>
              </a:ext>
            </a:extLst>
          </p:cNvPr>
          <p:cNvSpPr txBox="1">
            <a:spLocks/>
          </p:cNvSpPr>
          <p:nvPr/>
        </p:nvSpPr>
        <p:spPr>
          <a:xfrm>
            <a:off x="1210973" y="3253933"/>
            <a:ext cx="2301188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/>
              <a:t>Checking for Outliers</a:t>
            </a:r>
          </a:p>
        </p:txBody>
      </p:sp>
      <p:sp>
        <p:nvSpPr>
          <p:cNvPr id="71" name="Google Shape;605;p30">
            <a:extLst>
              <a:ext uri="{FF2B5EF4-FFF2-40B4-BE49-F238E27FC236}">
                <a16:creationId xmlns:a16="http://schemas.microsoft.com/office/drawing/2014/main" id="{93824DD1-C7C5-4EDF-ADDC-D11ADF6E6B38}"/>
              </a:ext>
            </a:extLst>
          </p:cNvPr>
          <p:cNvSpPr txBox="1">
            <a:spLocks/>
          </p:cNvSpPr>
          <p:nvPr/>
        </p:nvSpPr>
        <p:spPr>
          <a:xfrm>
            <a:off x="5528797" y="3191564"/>
            <a:ext cx="2301188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/>
              <a:t>Encoding the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54090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grpSp>
        <p:nvGrpSpPr>
          <p:cNvPr id="4" name="Google Shape;8636;p54">
            <a:extLst>
              <a:ext uri="{FF2B5EF4-FFF2-40B4-BE49-F238E27FC236}">
                <a16:creationId xmlns:a16="http://schemas.microsoft.com/office/drawing/2014/main" id="{99C2B55E-82FA-4DBB-95B1-881AADA0170D}"/>
              </a:ext>
            </a:extLst>
          </p:cNvPr>
          <p:cNvGrpSpPr/>
          <p:nvPr/>
        </p:nvGrpSpPr>
        <p:grpSpPr>
          <a:xfrm>
            <a:off x="2830522" y="1450848"/>
            <a:ext cx="3551373" cy="2549691"/>
            <a:chOff x="1033613" y="3678195"/>
            <a:chExt cx="840280" cy="557773"/>
          </a:xfrm>
        </p:grpSpPr>
        <p:sp>
          <p:nvSpPr>
            <p:cNvPr id="5" name="Google Shape;8637;p54">
              <a:extLst>
                <a:ext uri="{FF2B5EF4-FFF2-40B4-BE49-F238E27FC236}">
                  <a16:creationId xmlns:a16="http://schemas.microsoft.com/office/drawing/2014/main" id="{BDD06762-E4DB-4396-A67C-1CA8FDFD8168}"/>
                </a:ext>
              </a:extLst>
            </p:cNvPr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38;p54">
              <a:extLst>
                <a:ext uri="{FF2B5EF4-FFF2-40B4-BE49-F238E27FC236}">
                  <a16:creationId xmlns:a16="http://schemas.microsoft.com/office/drawing/2014/main" id="{7AE7F1E3-93F4-4B2C-B3CE-AE4242726466}"/>
                </a:ext>
              </a:extLst>
            </p:cNvPr>
            <p:cNvSpPr/>
            <p:nvPr/>
          </p:nvSpPr>
          <p:spPr>
            <a:xfrm>
              <a:off x="1644742" y="4224175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0;p54">
              <a:extLst>
                <a:ext uri="{FF2B5EF4-FFF2-40B4-BE49-F238E27FC236}">
                  <a16:creationId xmlns:a16="http://schemas.microsoft.com/office/drawing/2014/main" id="{7338DBC5-F885-404A-91D4-3C3F8F4B6711}"/>
                </a:ext>
              </a:extLst>
            </p:cNvPr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1;p54">
              <a:extLst>
                <a:ext uri="{FF2B5EF4-FFF2-40B4-BE49-F238E27FC236}">
                  <a16:creationId xmlns:a16="http://schemas.microsoft.com/office/drawing/2014/main" id="{0BE7422C-11E3-4D8A-B088-3E8BC5798A09}"/>
                </a:ext>
              </a:extLst>
            </p:cNvPr>
            <p:cNvSpPr/>
            <p:nvPr/>
          </p:nvSpPr>
          <p:spPr>
            <a:xfrm>
              <a:off x="1057477" y="3858826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42;p54">
              <a:extLst>
                <a:ext uri="{FF2B5EF4-FFF2-40B4-BE49-F238E27FC236}">
                  <a16:creationId xmlns:a16="http://schemas.microsoft.com/office/drawing/2014/main" id="{37A07CE1-B03E-481D-9A73-D74EDA6E0260}"/>
                </a:ext>
              </a:extLst>
            </p:cNvPr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643;p54">
              <a:extLst>
                <a:ext uri="{FF2B5EF4-FFF2-40B4-BE49-F238E27FC236}">
                  <a16:creationId xmlns:a16="http://schemas.microsoft.com/office/drawing/2014/main" id="{F5346F96-02E5-49E4-BA92-5BC6C98161E9}"/>
                </a:ext>
              </a:extLst>
            </p:cNvPr>
            <p:cNvSpPr/>
            <p:nvPr/>
          </p:nvSpPr>
          <p:spPr>
            <a:xfrm>
              <a:off x="1057060" y="4059934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6;p54">
              <a:extLst>
                <a:ext uri="{FF2B5EF4-FFF2-40B4-BE49-F238E27FC236}">
                  <a16:creationId xmlns:a16="http://schemas.microsoft.com/office/drawing/2014/main" id="{7B60241A-6C64-441C-B2EB-7308E8108A18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47;p54">
              <a:extLst>
                <a:ext uri="{FF2B5EF4-FFF2-40B4-BE49-F238E27FC236}">
                  <a16:creationId xmlns:a16="http://schemas.microsoft.com/office/drawing/2014/main" id="{F8502872-4CDC-42C3-AE96-3BE24F91EC0D}"/>
                </a:ext>
              </a:extLst>
            </p:cNvPr>
            <p:cNvSpPr/>
            <p:nvPr/>
          </p:nvSpPr>
          <p:spPr>
            <a:xfrm>
              <a:off x="1711486" y="3860428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648;p54">
              <a:extLst>
                <a:ext uri="{FF2B5EF4-FFF2-40B4-BE49-F238E27FC236}">
                  <a16:creationId xmlns:a16="http://schemas.microsoft.com/office/drawing/2014/main" id="{5A21F3C5-EE55-4500-9A6B-BCD2DF900080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9;p54">
              <a:extLst>
                <a:ext uri="{FF2B5EF4-FFF2-40B4-BE49-F238E27FC236}">
                  <a16:creationId xmlns:a16="http://schemas.microsoft.com/office/drawing/2014/main" id="{8F0850FC-41AD-42E9-A622-7EC2034BBB42}"/>
                </a:ext>
              </a:extLst>
            </p:cNvPr>
            <p:cNvSpPr/>
            <p:nvPr/>
          </p:nvSpPr>
          <p:spPr>
            <a:xfrm>
              <a:off x="1712902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652;p54">
              <a:extLst>
                <a:ext uri="{FF2B5EF4-FFF2-40B4-BE49-F238E27FC236}">
                  <a16:creationId xmlns:a16="http://schemas.microsoft.com/office/drawing/2014/main" id="{7A57BAE6-EE30-4E8E-95C6-7A0552E1D5EE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653;p54">
              <a:extLst>
                <a:ext uri="{FF2B5EF4-FFF2-40B4-BE49-F238E27FC236}">
                  <a16:creationId xmlns:a16="http://schemas.microsoft.com/office/drawing/2014/main" id="{AE47E173-0020-4354-A7EF-57374582C6F4}"/>
                </a:ext>
              </a:extLst>
            </p:cNvPr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54;p54">
              <a:extLst>
                <a:ext uri="{FF2B5EF4-FFF2-40B4-BE49-F238E27FC236}">
                  <a16:creationId xmlns:a16="http://schemas.microsoft.com/office/drawing/2014/main" id="{BD110FB4-6ED1-434D-A6D5-8C916EE7F105}"/>
                </a:ext>
              </a:extLst>
            </p:cNvPr>
            <p:cNvSpPr/>
            <p:nvPr/>
          </p:nvSpPr>
          <p:spPr>
            <a:xfrm>
              <a:off x="1131405" y="368804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56;p54">
              <a:extLst>
                <a:ext uri="{FF2B5EF4-FFF2-40B4-BE49-F238E27FC236}">
                  <a16:creationId xmlns:a16="http://schemas.microsoft.com/office/drawing/2014/main" id="{7E94679D-4BD9-4074-A4A3-959A10410EA1}"/>
                </a:ext>
              </a:extLst>
            </p:cNvPr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657;p54">
              <a:extLst>
                <a:ext uri="{FF2B5EF4-FFF2-40B4-BE49-F238E27FC236}">
                  <a16:creationId xmlns:a16="http://schemas.microsoft.com/office/drawing/2014/main" id="{B1D25AB6-E98E-472D-96C6-8D6A1EA96668}"/>
                </a:ext>
              </a:extLst>
            </p:cNvPr>
            <p:cNvSpPr/>
            <p:nvPr/>
          </p:nvSpPr>
          <p:spPr>
            <a:xfrm>
              <a:off x="1125166" y="4224452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59;p54">
              <a:extLst>
                <a:ext uri="{FF2B5EF4-FFF2-40B4-BE49-F238E27FC236}">
                  <a16:creationId xmlns:a16="http://schemas.microsoft.com/office/drawing/2014/main" id="{D5C9E65E-2549-44ED-840E-88138AB967A6}"/>
                </a:ext>
              </a:extLst>
            </p:cNvPr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60;p54">
              <a:extLst>
                <a:ext uri="{FF2B5EF4-FFF2-40B4-BE49-F238E27FC236}">
                  <a16:creationId xmlns:a16="http://schemas.microsoft.com/office/drawing/2014/main" id="{CD65D5FB-F56F-4832-8BF1-1FCA459C97AD}"/>
                </a:ext>
              </a:extLst>
            </p:cNvPr>
            <p:cNvSpPr/>
            <p:nvPr/>
          </p:nvSpPr>
          <p:spPr>
            <a:xfrm>
              <a:off x="1644742" y="3688047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8662;p54">
              <a:extLst>
                <a:ext uri="{FF2B5EF4-FFF2-40B4-BE49-F238E27FC236}">
                  <a16:creationId xmlns:a16="http://schemas.microsoft.com/office/drawing/2014/main" id="{E866EE3A-D101-4ECA-8075-EDC4A05F5523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45" name="Google Shape;8663;p54">
                <a:extLst>
                  <a:ext uri="{FF2B5EF4-FFF2-40B4-BE49-F238E27FC236}">
                    <a16:creationId xmlns:a16="http://schemas.microsoft.com/office/drawing/2014/main" id="{AF19D577-EE3C-4E42-93D8-18EE25531A5E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4E9E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664;p54">
                <a:extLst>
                  <a:ext uri="{FF2B5EF4-FFF2-40B4-BE49-F238E27FC236}">
                    <a16:creationId xmlns:a16="http://schemas.microsoft.com/office/drawing/2014/main" id="{7472E7F8-C371-4EFF-83BE-EC66CD7700A1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665;p54">
                <a:extLst>
                  <a:ext uri="{FF2B5EF4-FFF2-40B4-BE49-F238E27FC236}">
                    <a16:creationId xmlns:a16="http://schemas.microsoft.com/office/drawing/2014/main" id="{2EFC8BB0-9762-44C2-B168-7A150D7CC433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666;p54">
                <a:extLst>
                  <a:ext uri="{FF2B5EF4-FFF2-40B4-BE49-F238E27FC236}">
                    <a16:creationId xmlns:a16="http://schemas.microsoft.com/office/drawing/2014/main" id="{FDC572CD-DBD3-41A0-BC03-250258A91FE1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667;p54">
                <a:extLst>
                  <a:ext uri="{FF2B5EF4-FFF2-40B4-BE49-F238E27FC236}">
                    <a16:creationId xmlns:a16="http://schemas.microsoft.com/office/drawing/2014/main" id="{6946DC63-2BFD-435E-B6C1-ADA72B9B479A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668;p54">
                <a:extLst>
                  <a:ext uri="{FF2B5EF4-FFF2-40B4-BE49-F238E27FC236}">
                    <a16:creationId xmlns:a16="http://schemas.microsoft.com/office/drawing/2014/main" id="{6F581A14-DFEB-4299-BF64-6F52A1675B82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669;p54">
                <a:extLst>
                  <a:ext uri="{FF2B5EF4-FFF2-40B4-BE49-F238E27FC236}">
                    <a16:creationId xmlns:a16="http://schemas.microsoft.com/office/drawing/2014/main" id="{DE76182C-0B3C-4DDE-83DF-FC8E6A5F86D9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670;p54">
                <a:extLst>
                  <a:ext uri="{FF2B5EF4-FFF2-40B4-BE49-F238E27FC236}">
                    <a16:creationId xmlns:a16="http://schemas.microsoft.com/office/drawing/2014/main" id="{911ED42F-676D-4093-ACF6-FBC1453AC9F9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671;p54">
                <a:extLst>
                  <a:ext uri="{FF2B5EF4-FFF2-40B4-BE49-F238E27FC236}">
                    <a16:creationId xmlns:a16="http://schemas.microsoft.com/office/drawing/2014/main" id="{92FD304D-D068-4AD0-90DA-F558E815E320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672;p54">
                <a:extLst>
                  <a:ext uri="{FF2B5EF4-FFF2-40B4-BE49-F238E27FC236}">
                    <a16:creationId xmlns:a16="http://schemas.microsoft.com/office/drawing/2014/main" id="{BC83D46E-FFEC-44EF-A7B1-ACAE9DB876C7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673;p54">
                <a:extLst>
                  <a:ext uri="{FF2B5EF4-FFF2-40B4-BE49-F238E27FC236}">
                    <a16:creationId xmlns:a16="http://schemas.microsoft.com/office/drawing/2014/main" id="{E88801A6-B45F-474D-B5CE-D19E8B2A799E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674;p54">
                <a:extLst>
                  <a:ext uri="{FF2B5EF4-FFF2-40B4-BE49-F238E27FC236}">
                    <a16:creationId xmlns:a16="http://schemas.microsoft.com/office/drawing/2014/main" id="{190AB1BF-90CC-4F49-B617-E116CFB7EC8D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675;p54">
                <a:extLst>
                  <a:ext uri="{FF2B5EF4-FFF2-40B4-BE49-F238E27FC236}">
                    <a16:creationId xmlns:a16="http://schemas.microsoft.com/office/drawing/2014/main" id="{224FE650-310B-44A3-BBE8-5B243508BAE3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676;p54">
                <a:extLst>
                  <a:ext uri="{FF2B5EF4-FFF2-40B4-BE49-F238E27FC236}">
                    <a16:creationId xmlns:a16="http://schemas.microsoft.com/office/drawing/2014/main" id="{9E52EDC0-86CD-41EE-892C-01BABEE213D3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677;p54">
                <a:extLst>
                  <a:ext uri="{FF2B5EF4-FFF2-40B4-BE49-F238E27FC236}">
                    <a16:creationId xmlns:a16="http://schemas.microsoft.com/office/drawing/2014/main" id="{34315F01-18ED-4210-8A0B-AF9D94437FF2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678;p54">
                <a:extLst>
                  <a:ext uri="{FF2B5EF4-FFF2-40B4-BE49-F238E27FC236}">
                    <a16:creationId xmlns:a16="http://schemas.microsoft.com/office/drawing/2014/main" id="{D8506F94-F7DD-4CB2-890F-797C32EF073D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679;p54">
                <a:extLst>
                  <a:ext uri="{FF2B5EF4-FFF2-40B4-BE49-F238E27FC236}">
                    <a16:creationId xmlns:a16="http://schemas.microsoft.com/office/drawing/2014/main" id="{BC23A35F-0FF6-494E-A471-1CF85CC7E301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680;p54">
                <a:extLst>
                  <a:ext uri="{FF2B5EF4-FFF2-40B4-BE49-F238E27FC236}">
                    <a16:creationId xmlns:a16="http://schemas.microsoft.com/office/drawing/2014/main" id="{FF309DC7-7E1A-4AD9-BFD7-83762667768A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681;p54">
                <a:extLst>
                  <a:ext uri="{FF2B5EF4-FFF2-40B4-BE49-F238E27FC236}">
                    <a16:creationId xmlns:a16="http://schemas.microsoft.com/office/drawing/2014/main" id="{42CCADC5-8D85-408D-BA56-F3BF02F4D93D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8682;p54">
                <a:extLst>
                  <a:ext uri="{FF2B5EF4-FFF2-40B4-BE49-F238E27FC236}">
                    <a16:creationId xmlns:a16="http://schemas.microsoft.com/office/drawing/2014/main" id="{C56F15CD-3589-4B29-8C8E-6A1CFB417659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8684;p54">
              <a:extLst>
                <a:ext uri="{FF2B5EF4-FFF2-40B4-BE49-F238E27FC236}">
                  <a16:creationId xmlns:a16="http://schemas.microsoft.com/office/drawing/2014/main" id="{C2BFAD21-56F6-4053-98EB-AD55883C69D9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685;p54">
              <a:extLst>
                <a:ext uri="{FF2B5EF4-FFF2-40B4-BE49-F238E27FC236}">
                  <a16:creationId xmlns:a16="http://schemas.microsoft.com/office/drawing/2014/main" id="{119717E7-9C3A-4EB2-AF2C-330436561586}"/>
                </a:ext>
              </a:extLst>
            </p:cNvPr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686;p54">
              <a:extLst>
                <a:ext uri="{FF2B5EF4-FFF2-40B4-BE49-F238E27FC236}">
                  <a16:creationId xmlns:a16="http://schemas.microsoft.com/office/drawing/2014/main" id="{E5EBC98D-DF53-46F1-A3FA-E85FB7F7377A}"/>
                </a:ext>
              </a:extLst>
            </p:cNvPr>
            <p:cNvSpPr/>
            <p:nvPr/>
          </p:nvSpPr>
          <p:spPr>
            <a:xfrm>
              <a:off x="1034576" y="4049730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687;p54">
              <a:extLst>
                <a:ext uri="{FF2B5EF4-FFF2-40B4-BE49-F238E27FC236}">
                  <a16:creationId xmlns:a16="http://schemas.microsoft.com/office/drawing/2014/main" id="{A4B6B0B7-B45E-4262-BE3F-DDFD14F99CC0}"/>
                </a:ext>
              </a:extLst>
            </p:cNvPr>
            <p:cNvSpPr/>
            <p:nvPr/>
          </p:nvSpPr>
          <p:spPr>
            <a:xfrm>
              <a:off x="1033613" y="3849908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688;p54">
              <a:extLst>
                <a:ext uri="{FF2B5EF4-FFF2-40B4-BE49-F238E27FC236}">
                  <a16:creationId xmlns:a16="http://schemas.microsoft.com/office/drawing/2014/main" id="{23BB1F12-384E-417E-A9F0-C79A73603EEB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689;p54">
              <a:extLst>
                <a:ext uri="{FF2B5EF4-FFF2-40B4-BE49-F238E27FC236}">
                  <a16:creationId xmlns:a16="http://schemas.microsoft.com/office/drawing/2014/main" id="{DFCDD46E-FB6C-4B2E-9E12-E012F67A496E}"/>
                </a:ext>
              </a:extLst>
            </p:cNvPr>
            <p:cNvSpPr/>
            <p:nvPr/>
          </p:nvSpPr>
          <p:spPr>
            <a:xfrm>
              <a:off x="1111808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690;p54">
              <a:extLst>
                <a:ext uri="{FF2B5EF4-FFF2-40B4-BE49-F238E27FC236}">
                  <a16:creationId xmlns:a16="http://schemas.microsoft.com/office/drawing/2014/main" id="{0FB2FB55-4B9D-4C4E-B01F-69EA52C61852}"/>
                </a:ext>
              </a:extLst>
            </p:cNvPr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691;p54">
              <a:extLst>
                <a:ext uri="{FF2B5EF4-FFF2-40B4-BE49-F238E27FC236}">
                  <a16:creationId xmlns:a16="http://schemas.microsoft.com/office/drawing/2014/main" id="{C4CE8DF8-CAC2-4AB7-ABFC-753836D088E3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692;p54">
              <a:extLst>
                <a:ext uri="{FF2B5EF4-FFF2-40B4-BE49-F238E27FC236}">
                  <a16:creationId xmlns:a16="http://schemas.microsoft.com/office/drawing/2014/main" id="{D7AC154B-02B9-432E-A084-25E5DDEBC244}"/>
                </a:ext>
              </a:extLst>
            </p:cNvPr>
            <p:cNvSpPr/>
            <p:nvPr/>
          </p:nvSpPr>
          <p:spPr>
            <a:xfrm>
              <a:off x="1103573" y="421238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693;p54">
              <a:extLst>
                <a:ext uri="{FF2B5EF4-FFF2-40B4-BE49-F238E27FC236}">
                  <a16:creationId xmlns:a16="http://schemas.microsoft.com/office/drawing/2014/main" id="{156509E7-84C6-4F10-ACE3-05DC0C5DB343}"/>
                </a:ext>
              </a:extLst>
            </p:cNvPr>
            <p:cNvSpPr/>
            <p:nvPr/>
          </p:nvSpPr>
          <p:spPr>
            <a:xfrm>
              <a:off x="1798911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694;p54">
              <a:extLst>
                <a:ext uri="{FF2B5EF4-FFF2-40B4-BE49-F238E27FC236}">
                  <a16:creationId xmlns:a16="http://schemas.microsoft.com/office/drawing/2014/main" id="{F7B824AB-7843-46BF-A6B8-47A63B25FCD5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695;p54">
              <a:extLst>
                <a:ext uri="{FF2B5EF4-FFF2-40B4-BE49-F238E27FC236}">
                  <a16:creationId xmlns:a16="http://schemas.microsoft.com/office/drawing/2014/main" id="{8B03AE4F-A024-4FC6-AC2D-3DB0057EFC12}"/>
                </a:ext>
              </a:extLst>
            </p:cNvPr>
            <p:cNvSpPr/>
            <p:nvPr/>
          </p:nvSpPr>
          <p:spPr>
            <a:xfrm>
              <a:off x="1844950" y="3849908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696;p54">
              <a:extLst>
                <a:ext uri="{FF2B5EF4-FFF2-40B4-BE49-F238E27FC236}">
                  <a16:creationId xmlns:a16="http://schemas.microsoft.com/office/drawing/2014/main" id="{6B16E650-276A-4BA2-8F26-9E59605EE5FC}"/>
                </a:ext>
              </a:extLst>
            </p:cNvPr>
            <p:cNvSpPr/>
            <p:nvPr/>
          </p:nvSpPr>
          <p:spPr>
            <a:xfrm>
              <a:off x="1849373" y="4048605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8692;p54">
            <a:extLst>
              <a:ext uri="{FF2B5EF4-FFF2-40B4-BE49-F238E27FC236}">
                <a16:creationId xmlns:a16="http://schemas.microsoft.com/office/drawing/2014/main" id="{E8401108-1FF2-40C6-B069-44CC67D4ECBE}"/>
              </a:ext>
            </a:extLst>
          </p:cNvPr>
          <p:cNvSpPr/>
          <p:nvPr/>
        </p:nvSpPr>
        <p:spPr>
          <a:xfrm>
            <a:off x="6094362" y="3898197"/>
            <a:ext cx="96103" cy="96871"/>
          </a:xfrm>
          <a:custGeom>
            <a:avLst/>
            <a:gdLst/>
            <a:ahLst/>
            <a:cxnLst/>
            <a:rect l="l" t="t" r="r" b="b"/>
            <a:pathLst>
              <a:path w="5560" h="5351" extrusionOk="0">
                <a:moveTo>
                  <a:pt x="2674" y="0"/>
                </a:moveTo>
                <a:cubicBezTo>
                  <a:pt x="2328" y="0"/>
                  <a:pt x="1980" y="67"/>
                  <a:pt x="1649" y="203"/>
                </a:cubicBezTo>
                <a:cubicBezTo>
                  <a:pt x="650" y="619"/>
                  <a:pt x="0" y="1593"/>
                  <a:pt x="0" y="2677"/>
                </a:cubicBezTo>
                <a:cubicBezTo>
                  <a:pt x="0" y="4150"/>
                  <a:pt x="1197" y="5351"/>
                  <a:pt x="2674" y="5351"/>
                </a:cubicBezTo>
                <a:cubicBezTo>
                  <a:pt x="3754" y="5351"/>
                  <a:pt x="4732" y="4698"/>
                  <a:pt x="5144" y="3698"/>
                </a:cubicBezTo>
                <a:cubicBezTo>
                  <a:pt x="5560" y="2699"/>
                  <a:pt x="5330" y="1550"/>
                  <a:pt x="4568" y="783"/>
                </a:cubicBezTo>
                <a:cubicBezTo>
                  <a:pt x="4055" y="271"/>
                  <a:pt x="3370" y="0"/>
                  <a:pt x="2674" y="0"/>
                </a:cubicBezTo>
                <a:close/>
              </a:path>
            </a:pathLst>
          </a:custGeom>
          <a:solidFill>
            <a:srgbClr val="E4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05;p30">
            <a:extLst>
              <a:ext uri="{FF2B5EF4-FFF2-40B4-BE49-F238E27FC236}">
                <a16:creationId xmlns:a16="http://schemas.microsoft.com/office/drawing/2014/main" id="{19A5C051-A84F-4BE3-804A-C8F470D2AC28}"/>
              </a:ext>
            </a:extLst>
          </p:cNvPr>
          <p:cNvSpPr txBox="1">
            <a:spLocks/>
          </p:cNvSpPr>
          <p:nvPr/>
        </p:nvSpPr>
        <p:spPr>
          <a:xfrm>
            <a:off x="644899" y="1246687"/>
            <a:ext cx="2507566" cy="49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sz="1000"/>
              <a:t>Correlation test for numerical variables to detect the important variables.</a:t>
            </a:r>
          </a:p>
        </p:txBody>
      </p:sp>
      <p:sp>
        <p:nvSpPr>
          <p:cNvPr id="67" name="Google Shape;605;p30">
            <a:extLst>
              <a:ext uri="{FF2B5EF4-FFF2-40B4-BE49-F238E27FC236}">
                <a16:creationId xmlns:a16="http://schemas.microsoft.com/office/drawing/2014/main" id="{4B6E6073-FA2D-4E7F-B97B-C0F61E20ABAA}"/>
              </a:ext>
            </a:extLst>
          </p:cNvPr>
          <p:cNvSpPr txBox="1">
            <a:spLocks/>
          </p:cNvSpPr>
          <p:nvPr/>
        </p:nvSpPr>
        <p:spPr>
          <a:xfrm>
            <a:off x="599826" y="2120925"/>
            <a:ext cx="2207216" cy="51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sz="1000"/>
              <a:t>Re-Mapping Categorical variables</a:t>
            </a:r>
          </a:p>
        </p:txBody>
      </p:sp>
      <p:sp>
        <p:nvSpPr>
          <p:cNvPr id="68" name="Google Shape;605;p30">
            <a:extLst>
              <a:ext uri="{FF2B5EF4-FFF2-40B4-BE49-F238E27FC236}">
                <a16:creationId xmlns:a16="http://schemas.microsoft.com/office/drawing/2014/main" id="{D213EA6C-19C0-4032-8ACF-AEDF7D0E61F4}"/>
              </a:ext>
            </a:extLst>
          </p:cNvPr>
          <p:cNvSpPr txBox="1">
            <a:spLocks/>
          </p:cNvSpPr>
          <p:nvPr/>
        </p:nvSpPr>
        <p:spPr>
          <a:xfrm>
            <a:off x="2548128" y="2412651"/>
            <a:ext cx="1172363" cy="51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sz="1000"/>
              <a:t>Value Transformati</a:t>
            </a:r>
            <a:r>
              <a:rPr lang="en-US"/>
              <a:t>on</a:t>
            </a:r>
          </a:p>
        </p:txBody>
      </p:sp>
      <p:sp>
        <p:nvSpPr>
          <p:cNvPr id="69" name="Google Shape;605;p30">
            <a:extLst>
              <a:ext uri="{FF2B5EF4-FFF2-40B4-BE49-F238E27FC236}">
                <a16:creationId xmlns:a16="http://schemas.microsoft.com/office/drawing/2014/main" id="{029AE50B-D4FA-4BDE-8096-D557F5209725}"/>
              </a:ext>
            </a:extLst>
          </p:cNvPr>
          <p:cNvSpPr txBox="1">
            <a:spLocks/>
          </p:cNvSpPr>
          <p:nvPr/>
        </p:nvSpPr>
        <p:spPr>
          <a:xfrm>
            <a:off x="571752" y="3029101"/>
            <a:ext cx="2207216" cy="51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sz="1000"/>
              <a:t>Discretizing (or Binning) Numerical Variables</a:t>
            </a:r>
          </a:p>
        </p:txBody>
      </p:sp>
      <p:sp>
        <p:nvSpPr>
          <p:cNvPr id="70" name="Google Shape;605;p30">
            <a:extLst>
              <a:ext uri="{FF2B5EF4-FFF2-40B4-BE49-F238E27FC236}">
                <a16:creationId xmlns:a16="http://schemas.microsoft.com/office/drawing/2014/main" id="{0E64C7DC-5C00-4FF4-A46F-DF38585B7CFE}"/>
              </a:ext>
            </a:extLst>
          </p:cNvPr>
          <p:cNvSpPr txBox="1">
            <a:spLocks/>
          </p:cNvSpPr>
          <p:nvPr/>
        </p:nvSpPr>
        <p:spPr>
          <a:xfrm>
            <a:off x="5604283" y="2412651"/>
            <a:ext cx="1172363" cy="51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sz="1000"/>
              <a:t>Value Representation</a:t>
            </a:r>
            <a:endParaRPr lang="en-US"/>
          </a:p>
        </p:txBody>
      </p:sp>
      <p:sp>
        <p:nvSpPr>
          <p:cNvPr id="71" name="Google Shape;605;p30">
            <a:extLst>
              <a:ext uri="{FF2B5EF4-FFF2-40B4-BE49-F238E27FC236}">
                <a16:creationId xmlns:a16="http://schemas.microsoft.com/office/drawing/2014/main" id="{C45A5EE2-9C9B-4110-8BDF-D46A8BB469EF}"/>
              </a:ext>
            </a:extLst>
          </p:cNvPr>
          <p:cNvSpPr txBox="1">
            <a:spLocks/>
          </p:cNvSpPr>
          <p:nvPr/>
        </p:nvSpPr>
        <p:spPr>
          <a:xfrm>
            <a:off x="6381895" y="2046944"/>
            <a:ext cx="2207216" cy="51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sz="1000"/>
              <a:t>Incidence (of Target variable) replacement</a:t>
            </a:r>
          </a:p>
        </p:txBody>
      </p:sp>
      <p:sp>
        <p:nvSpPr>
          <p:cNvPr id="72" name="Google Shape;605;p30">
            <a:extLst>
              <a:ext uri="{FF2B5EF4-FFF2-40B4-BE49-F238E27FC236}">
                <a16:creationId xmlns:a16="http://schemas.microsoft.com/office/drawing/2014/main" id="{3CA25F2C-388A-475A-83F0-D07182A602A6}"/>
              </a:ext>
            </a:extLst>
          </p:cNvPr>
          <p:cNvSpPr txBox="1">
            <a:spLocks/>
          </p:cNvSpPr>
          <p:nvPr/>
        </p:nvSpPr>
        <p:spPr>
          <a:xfrm>
            <a:off x="6381895" y="2945897"/>
            <a:ext cx="2207216" cy="51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sz="1000"/>
              <a:t>Weight-of-Evidence Conversion</a:t>
            </a:r>
          </a:p>
        </p:txBody>
      </p:sp>
      <p:sp>
        <p:nvSpPr>
          <p:cNvPr id="73" name="Google Shape;605;p30">
            <a:extLst>
              <a:ext uri="{FF2B5EF4-FFF2-40B4-BE49-F238E27FC236}">
                <a16:creationId xmlns:a16="http://schemas.microsoft.com/office/drawing/2014/main" id="{D4FD13E5-CD95-4A13-AC5B-B9950563CDDE}"/>
              </a:ext>
            </a:extLst>
          </p:cNvPr>
          <p:cNvSpPr txBox="1">
            <a:spLocks/>
          </p:cNvSpPr>
          <p:nvPr/>
        </p:nvSpPr>
        <p:spPr>
          <a:xfrm>
            <a:off x="649949" y="3673175"/>
            <a:ext cx="2507566" cy="49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sz="1000"/>
              <a:t>Adding Polynomial terms for Numerical Variables</a:t>
            </a:r>
          </a:p>
        </p:txBody>
      </p:sp>
      <p:sp>
        <p:nvSpPr>
          <p:cNvPr id="74" name="Google Shape;605;p30">
            <a:extLst>
              <a:ext uri="{FF2B5EF4-FFF2-40B4-BE49-F238E27FC236}">
                <a16:creationId xmlns:a16="http://schemas.microsoft.com/office/drawing/2014/main" id="{7D7E08E8-63A3-43B0-AF44-8D8640DBA117}"/>
              </a:ext>
            </a:extLst>
          </p:cNvPr>
          <p:cNvSpPr txBox="1">
            <a:spLocks/>
          </p:cNvSpPr>
          <p:nvPr/>
        </p:nvSpPr>
        <p:spPr>
          <a:xfrm>
            <a:off x="6168694" y="1301432"/>
            <a:ext cx="2207216" cy="37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sz="1000"/>
              <a:t>Filtering low-variance variables</a:t>
            </a:r>
          </a:p>
        </p:txBody>
      </p:sp>
      <p:sp>
        <p:nvSpPr>
          <p:cNvPr id="75" name="Google Shape;605;p30">
            <a:extLst>
              <a:ext uri="{FF2B5EF4-FFF2-40B4-BE49-F238E27FC236}">
                <a16:creationId xmlns:a16="http://schemas.microsoft.com/office/drawing/2014/main" id="{E02B7879-2786-47B8-A7BD-87DD886B5AF2}"/>
              </a:ext>
            </a:extLst>
          </p:cNvPr>
          <p:cNvSpPr txBox="1">
            <a:spLocks/>
          </p:cNvSpPr>
          <p:nvPr/>
        </p:nvSpPr>
        <p:spPr>
          <a:xfrm>
            <a:off x="6190463" y="3756728"/>
            <a:ext cx="2303587" cy="49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sz="1000"/>
              <a:t>Scaling the numerical variables and dropping the duplicated variables</a:t>
            </a:r>
          </a:p>
        </p:txBody>
      </p:sp>
    </p:spTree>
    <p:extLst>
      <p:ext uri="{BB962C8B-B14F-4D97-AF65-F5344CB8AC3E}">
        <p14:creationId xmlns:p14="http://schemas.microsoft.com/office/powerpoint/2010/main" val="134822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grpSp>
        <p:nvGrpSpPr>
          <p:cNvPr id="4" name="Google Shape;13345;p64">
            <a:extLst>
              <a:ext uri="{FF2B5EF4-FFF2-40B4-BE49-F238E27FC236}">
                <a16:creationId xmlns:a16="http://schemas.microsoft.com/office/drawing/2014/main" id="{D172232E-A9E8-417C-83D3-80E3E4FC6F21}"/>
              </a:ext>
            </a:extLst>
          </p:cNvPr>
          <p:cNvGrpSpPr/>
          <p:nvPr/>
        </p:nvGrpSpPr>
        <p:grpSpPr>
          <a:xfrm>
            <a:off x="2192447" y="2209357"/>
            <a:ext cx="1130929" cy="1099405"/>
            <a:chOff x="4667216" y="2915382"/>
            <a:chExt cx="320273" cy="318395"/>
          </a:xfrm>
          <a:solidFill>
            <a:srgbClr val="FFC000"/>
          </a:solidFill>
        </p:grpSpPr>
        <p:sp>
          <p:nvSpPr>
            <p:cNvPr id="5" name="Google Shape;13346;p64">
              <a:extLst>
                <a:ext uri="{FF2B5EF4-FFF2-40B4-BE49-F238E27FC236}">
                  <a16:creationId xmlns:a16="http://schemas.microsoft.com/office/drawing/2014/main" id="{BAA444BD-A536-4AD9-A8E3-D9F0DDAF8D8F}"/>
                </a:ext>
              </a:extLst>
            </p:cNvPr>
            <p:cNvSpPr/>
            <p:nvPr/>
          </p:nvSpPr>
          <p:spPr>
            <a:xfrm>
              <a:off x="4686154" y="2938140"/>
              <a:ext cx="166789" cy="163734"/>
            </a:xfrm>
            <a:custGeom>
              <a:avLst/>
              <a:gdLst/>
              <a:ahLst/>
              <a:cxnLst/>
              <a:rect l="l" t="t" r="r" b="b"/>
              <a:pathLst>
                <a:path w="5240" h="5144" extrusionOk="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347;p64">
              <a:extLst>
                <a:ext uri="{FF2B5EF4-FFF2-40B4-BE49-F238E27FC236}">
                  <a16:creationId xmlns:a16="http://schemas.microsoft.com/office/drawing/2014/main" id="{DCC4159A-81B7-48DB-8862-5ED20869CF82}"/>
                </a:ext>
              </a:extLst>
            </p:cNvPr>
            <p:cNvSpPr/>
            <p:nvPr/>
          </p:nvSpPr>
          <p:spPr>
            <a:xfrm>
              <a:off x="4667216" y="2915382"/>
              <a:ext cx="320273" cy="318395"/>
            </a:xfrm>
            <a:custGeom>
              <a:avLst/>
              <a:gdLst/>
              <a:ahLst/>
              <a:cxnLst/>
              <a:rect l="l" t="t" r="r" b="b"/>
              <a:pathLst>
                <a:path w="10062" h="10003" extrusionOk="0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348;p64">
              <a:extLst>
                <a:ext uri="{FF2B5EF4-FFF2-40B4-BE49-F238E27FC236}">
                  <a16:creationId xmlns:a16="http://schemas.microsoft.com/office/drawing/2014/main" id="{06E4DD3D-DC04-4BBF-B647-739AFAEABF46}"/>
                </a:ext>
              </a:extLst>
            </p:cNvPr>
            <p:cNvSpPr/>
            <p:nvPr/>
          </p:nvSpPr>
          <p:spPr>
            <a:xfrm>
              <a:off x="4733899" y="2960772"/>
              <a:ext cx="75469" cy="86546"/>
            </a:xfrm>
            <a:custGeom>
              <a:avLst/>
              <a:gdLst/>
              <a:ahLst/>
              <a:cxnLst/>
              <a:rect l="l" t="t" r="r" b="b"/>
              <a:pathLst>
                <a:path w="2371" h="2719" extrusionOk="0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349;p64">
              <a:extLst>
                <a:ext uri="{FF2B5EF4-FFF2-40B4-BE49-F238E27FC236}">
                  <a16:creationId xmlns:a16="http://schemas.microsoft.com/office/drawing/2014/main" id="{5E9D0EB1-EE10-40A3-B7C7-7AD5C3216D59}"/>
                </a:ext>
              </a:extLst>
            </p:cNvPr>
            <p:cNvSpPr/>
            <p:nvPr/>
          </p:nvSpPr>
          <p:spPr>
            <a:xfrm>
              <a:off x="4755894" y="3048431"/>
              <a:ext cx="31098" cy="32244"/>
            </a:xfrm>
            <a:custGeom>
              <a:avLst/>
              <a:gdLst/>
              <a:ahLst/>
              <a:cxnLst/>
              <a:rect l="l" t="t" r="r" b="b"/>
              <a:pathLst>
                <a:path w="977" h="1013" extrusionOk="0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2577;p62">
            <a:extLst>
              <a:ext uri="{FF2B5EF4-FFF2-40B4-BE49-F238E27FC236}">
                <a16:creationId xmlns:a16="http://schemas.microsoft.com/office/drawing/2014/main" id="{79C190A5-07D5-456C-B547-D1D23C5EB359}"/>
              </a:ext>
            </a:extLst>
          </p:cNvPr>
          <p:cNvGrpSpPr/>
          <p:nvPr/>
        </p:nvGrpSpPr>
        <p:grpSpPr>
          <a:xfrm>
            <a:off x="6191070" y="2287939"/>
            <a:ext cx="1028700" cy="1020823"/>
            <a:chOff x="1396957" y="4287365"/>
            <a:chExt cx="301861" cy="332871"/>
          </a:xfrm>
          <a:solidFill>
            <a:srgbClr val="FFC000"/>
          </a:solidFill>
        </p:grpSpPr>
        <p:sp>
          <p:nvSpPr>
            <p:cNvPr id="10" name="Google Shape;12578;p62">
              <a:extLst>
                <a:ext uri="{FF2B5EF4-FFF2-40B4-BE49-F238E27FC236}">
                  <a16:creationId xmlns:a16="http://schemas.microsoft.com/office/drawing/2014/main" id="{A9B19CB6-C715-4828-B5F0-A399E248FBD4}"/>
                </a:ext>
              </a:extLst>
            </p:cNvPr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79;p62">
              <a:extLst>
                <a:ext uri="{FF2B5EF4-FFF2-40B4-BE49-F238E27FC236}">
                  <a16:creationId xmlns:a16="http://schemas.microsoft.com/office/drawing/2014/main" id="{BB7FA14D-F160-4B87-B8BE-BD574AACF375}"/>
                </a:ext>
              </a:extLst>
            </p:cNvPr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80;p62">
              <a:extLst>
                <a:ext uri="{FF2B5EF4-FFF2-40B4-BE49-F238E27FC236}">
                  <a16:creationId xmlns:a16="http://schemas.microsoft.com/office/drawing/2014/main" id="{E0770C57-D42C-46CF-80B9-B13812E291BB}"/>
                </a:ext>
              </a:extLst>
            </p:cNvPr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81;p62">
              <a:extLst>
                <a:ext uri="{FF2B5EF4-FFF2-40B4-BE49-F238E27FC236}">
                  <a16:creationId xmlns:a16="http://schemas.microsoft.com/office/drawing/2014/main" id="{9FE79156-D85C-4A6A-B512-49C75F69F956}"/>
                </a:ext>
              </a:extLst>
            </p:cNvPr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582;p62">
              <a:extLst>
                <a:ext uri="{FF2B5EF4-FFF2-40B4-BE49-F238E27FC236}">
                  <a16:creationId xmlns:a16="http://schemas.microsoft.com/office/drawing/2014/main" id="{AADEE2DB-2C0A-4EA8-BDD4-9984582E4C20}"/>
                </a:ext>
              </a:extLst>
            </p:cNvPr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583;p62">
              <a:extLst>
                <a:ext uri="{FF2B5EF4-FFF2-40B4-BE49-F238E27FC236}">
                  <a16:creationId xmlns:a16="http://schemas.microsoft.com/office/drawing/2014/main" id="{C3FB6041-C338-4685-99C4-4D08099F50CD}"/>
                </a:ext>
              </a:extLst>
            </p:cNvPr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584;p62">
              <a:extLst>
                <a:ext uri="{FF2B5EF4-FFF2-40B4-BE49-F238E27FC236}">
                  <a16:creationId xmlns:a16="http://schemas.microsoft.com/office/drawing/2014/main" id="{ED3F4F9D-2587-4BAB-8E17-A02A86DA9DB7}"/>
                </a:ext>
              </a:extLst>
            </p:cNvPr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585;p62">
              <a:extLst>
                <a:ext uri="{FF2B5EF4-FFF2-40B4-BE49-F238E27FC236}">
                  <a16:creationId xmlns:a16="http://schemas.microsoft.com/office/drawing/2014/main" id="{C91A8861-A9FD-40F4-9214-34D3815ACC84}"/>
                </a:ext>
              </a:extLst>
            </p:cNvPr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586;p62">
              <a:extLst>
                <a:ext uri="{FF2B5EF4-FFF2-40B4-BE49-F238E27FC236}">
                  <a16:creationId xmlns:a16="http://schemas.microsoft.com/office/drawing/2014/main" id="{5D597FE4-9055-49AD-B1D7-79AF6FADE012}"/>
                </a:ext>
              </a:extLst>
            </p:cNvPr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587;p62">
              <a:extLst>
                <a:ext uri="{FF2B5EF4-FFF2-40B4-BE49-F238E27FC236}">
                  <a16:creationId xmlns:a16="http://schemas.microsoft.com/office/drawing/2014/main" id="{824F441D-E4CA-4F71-8DA1-A4CA40A2DE2D}"/>
                </a:ext>
              </a:extLst>
            </p:cNvPr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588;p62">
              <a:extLst>
                <a:ext uri="{FF2B5EF4-FFF2-40B4-BE49-F238E27FC236}">
                  <a16:creationId xmlns:a16="http://schemas.microsoft.com/office/drawing/2014/main" id="{B8FE81C5-38E1-4BF1-A92E-11D183C13ED8}"/>
                </a:ext>
              </a:extLst>
            </p:cNvPr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589;p62">
              <a:extLst>
                <a:ext uri="{FF2B5EF4-FFF2-40B4-BE49-F238E27FC236}">
                  <a16:creationId xmlns:a16="http://schemas.microsoft.com/office/drawing/2014/main" id="{34A1E318-46C6-458D-B8C2-F0F4630B5BF9}"/>
                </a:ext>
              </a:extLst>
            </p:cNvPr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590;p62">
              <a:extLst>
                <a:ext uri="{FF2B5EF4-FFF2-40B4-BE49-F238E27FC236}">
                  <a16:creationId xmlns:a16="http://schemas.microsoft.com/office/drawing/2014/main" id="{1981295F-8700-437A-B13F-D254C0187480}"/>
                </a:ext>
              </a:extLst>
            </p:cNvPr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591;p62">
              <a:extLst>
                <a:ext uri="{FF2B5EF4-FFF2-40B4-BE49-F238E27FC236}">
                  <a16:creationId xmlns:a16="http://schemas.microsoft.com/office/drawing/2014/main" id="{D4CC9D1B-FA2B-4867-855D-DF0EBCB14FAD}"/>
                </a:ext>
              </a:extLst>
            </p:cNvPr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592;p62">
              <a:extLst>
                <a:ext uri="{FF2B5EF4-FFF2-40B4-BE49-F238E27FC236}">
                  <a16:creationId xmlns:a16="http://schemas.microsoft.com/office/drawing/2014/main" id="{BFE731CF-DA81-451B-9B48-1D3253D15F1A}"/>
                </a:ext>
              </a:extLst>
            </p:cNvPr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773;p52">
            <a:extLst>
              <a:ext uri="{FF2B5EF4-FFF2-40B4-BE49-F238E27FC236}">
                <a16:creationId xmlns:a16="http://schemas.microsoft.com/office/drawing/2014/main" id="{0921AA7C-1DF6-4ED2-96ED-C0E3AAD5F7ED}"/>
              </a:ext>
            </a:extLst>
          </p:cNvPr>
          <p:cNvSpPr/>
          <p:nvPr/>
        </p:nvSpPr>
        <p:spPr>
          <a:xfrm>
            <a:off x="4255172" y="2571750"/>
            <a:ext cx="518327" cy="345221"/>
          </a:xfrm>
          <a:custGeom>
            <a:avLst/>
            <a:gdLst/>
            <a:ahLst/>
            <a:cxnLst/>
            <a:rect l="l" t="t" r="r" b="b"/>
            <a:pathLst>
              <a:path w="2691" h="2122" extrusionOk="0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05;p30">
            <a:extLst>
              <a:ext uri="{FF2B5EF4-FFF2-40B4-BE49-F238E27FC236}">
                <a16:creationId xmlns:a16="http://schemas.microsoft.com/office/drawing/2014/main" id="{345C9C43-29D4-4159-B953-43A60B95F59A}"/>
              </a:ext>
            </a:extLst>
          </p:cNvPr>
          <p:cNvSpPr txBox="1">
            <a:spLocks/>
          </p:cNvSpPr>
          <p:nvPr/>
        </p:nvSpPr>
        <p:spPr>
          <a:xfrm>
            <a:off x="1114425" y="3371416"/>
            <a:ext cx="303609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/>
              <a:t>Generalized Fisher Score method is used for Feature selection.</a:t>
            </a:r>
          </a:p>
        </p:txBody>
      </p:sp>
      <p:sp>
        <p:nvSpPr>
          <p:cNvPr id="29" name="Google Shape;605;p30">
            <a:extLst>
              <a:ext uri="{FF2B5EF4-FFF2-40B4-BE49-F238E27FC236}">
                <a16:creationId xmlns:a16="http://schemas.microsoft.com/office/drawing/2014/main" id="{D70530FD-D05B-4289-B1F7-001D2A4C6999}"/>
              </a:ext>
            </a:extLst>
          </p:cNvPr>
          <p:cNvSpPr txBox="1">
            <a:spLocks/>
          </p:cNvSpPr>
          <p:nvPr/>
        </p:nvSpPr>
        <p:spPr>
          <a:xfrm>
            <a:off x="5365453" y="3380271"/>
            <a:ext cx="303609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/>
              <a:t>Top 20 variables are selected based on the Fisher score for Data modeling.</a:t>
            </a:r>
          </a:p>
        </p:txBody>
      </p:sp>
    </p:spTree>
    <p:extLst>
      <p:ext uri="{BB962C8B-B14F-4D97-AF65-F5344CB8AC3E}">
        <p14:creationId xmlns:p14="http://schemas.microsoft.com/office/powerpoint/2010/main" val="286470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04076" y="47585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MODEL BENCHMARKING</a:t>
            </a:r>
            <a:br>
              <a:rPr lang="en"/>
            </a:br>
            <a:r>
              <a:rPr lang="en" sz="1800"/>
              <a:t>Imbalanced data</a:t>
            </a: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3B616F-CD02-4847-8B33-6C400DEFE7B5}"/>
              </a:ext>
            </a:extLst>
          </p:cNvPr>
          <p:cNvGrpSpPr/>
          <p:nvPr/>
        </p:nvGrpSpPr>
        <p:grpSpPr>
          <a:xfrm>
            <a:off x="1648313" y="1511094"/>
            <a:ext cx="5847374" cy="1333501"/>
            <a:chOff x="1455967" y="1254918"/>
            <a:chExt cx="5847374" cy="1333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00313E-6954-43D7-B825-E7090B7FA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7891"/>
            <a:stretch/>
          </p:blipFill>
          <p:spPr>
            <a:xfrm>
              <a:off x="1455967" y="1254918"/>
              <a:ext cx="5847374" cy="131683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BE7C8A-2855-4542-964F-C3E95CE871FB}"/>
                </a:ext>
              </a:extLst>
            </p:cNvPr>
            <p:cNvSpPr/>
            <p:nvPr/>
          </p:nvSpPr>
          <p:spPr>
            <a:xfrm>
              <a:off x="1455967" y="1785938"/>
              <a:ext cx="5847374" cy="300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81AA25-33D9-4C3A-9C5E-A1C9472BAEEE}"/>
                </a:ext>
              </a:extLst>
            </p:cNvPr>
            <p:cNvSpPr/>
            <p:nvPr/>
          </p:nvSpPr>
          <p:spPr>
            <a:xfrm>
              <a:off x="1455967" y="2288382"/>
              <a:ext cx="5847374" cy="300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615A8A-6A62-40B6-8749-014404ACDB26}"/>
              </a:ext>
            </a:extLst>
          </p:cNvPr>
          <p:cNvGrpSpPr/>
          <p:nvPr/>
        </p:nvGrpSpPr>
        <p:grpSpPr>
          <a:xfrm>
            <a:off x="1277606" y="3289142"/>
            <a:ext cx="6588788" cy="1335881"/>
            <a:chOff x="1184504" y="3030584"/>
            <a:chExt cx="6588788" cy="13358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3BF066-2AB2-48A1-B3A3-98CD00680361}"/>
                </a:ext>
              </a:extLst>
            </p:cNvPr>
            <p:cNvGrpSpPr/>
            <p:nvPr/>
          </p:nvGrpSpPr>
          <p:grpSpPr>
            <a:xfrm>
              <a:off x="1184505" y="3030584"/>
              <a:ext cx="6588787" cy="1316833"/>
              <a:chOff x="1555980" y="2830559"/>
              <a:chExt cx="6588787" cy="131683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435DF7C-FD5C-46C6-9467-DAE7327F10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47891"/>
              <a:stretch/>
            </p:blipFill>
            <p:spPr>
              <a:xfrm>
                <a:off x="1555980" y="2830560"/>
                <a:ext cx="5847374" cy="1316832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ACBD837-6D70-4E81-B7CE-2717FE10F1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1927"/>
              <a:stretch/>
            </p:blipFill>
            <p:spPr>
              <a:xfrm>
                <a:off x="2750343" y="2830559"/>
                <a:ext cx="5394424" cy="1316831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995099-D39F-4855-B6C3-5903CE77CC6B}"/>
                </a:ext>
              </a:extLst>
            </p:cNvPr>
            <p:cNvSpPr/>
            <p:nvPr/>
          </p:nvSpPr>
          <p:spPr>
            <a:xfrm>
              <a:off x="1184504" y="3533028"/>
              <a:ext cx="6588787" cy="300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A20D91-7B03-4FFE-B9F0-A3EA69C59032}"/>
                </a:ext>
              </a:extLst>
            </p:cNvPr>
            <p:cNvSpPr/>
            <p:nvPr/>
          </p:nvSpPr>
          <p:spPr>
            <a:xfrm>
              <a:off x="1184505" y="4066428"/>
              <a:ext cx="6588786" cy="300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78B5FC9-8422-4A16-843B-490EDF43A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586339"/>
              </p:ext>
            </p:extLst>
          </p:nvPr>
        </p:nvGraphicFramePr>
        <p:xfrm>
          <a:off x="-347505" y="1209362"/>
          <a:ext cx="2333467" cy="1643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0887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30D04A-7AB2-477B-A5A0-7485C530F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297"/>
          <a:stretch/>
        </p:blipFill>
        <p:spPr>
          <a:xfrm>
            <a:off x="1648312" y="1448381"/>
            <a:ext cx="5847374" cy="135356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D337347-85C1-4B18-93EE-480C7B47A5AA}"/>
              </a:ext>
            </a:extLst>
          </p:cNvPr>
          <p:cNvGrpSpPr/>
          <p:nvPr/>
        </p:nvGrpSpPr>
        <p:grpSpPr>
          <a:xfrm>
            <a:off x="1264722" y="3131421"/>
            <a:ext cx="6614553" cy="1353564"/>
            <a:chOff x="893457" y="3137414"/>
            <a:chExt cx="6614553" cy="135356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5BDCD7-BD27-48BF-BC09-641A43DC8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297"/>
            <a:stretch/>
          </p:blipFill>
          <p:spPr>
            <a:xfrm>
              <a:off x="893457" y="3137414"/>
              <a:ext cx="5847374" cy="135356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20E5FC-8E8A-46B4-82B9-D05180F93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719"/>
            <a:stretch/>
          </p:blipFill>
          <p:spPr>
            <a:xfrm>
              <a:off x="2047594" y="3137414"/>
              <a:ext cx="5460416" cy="1353564"/>
            </a:xfrm>
            <a:prstGeom prst="rect">
              <a:avLst/>
            </a:prstGeom>
          </p:spPr>
        </p:pic>
      </p:grpSp>
      <p:sp>
        <p:nvSpPr>
          <p:cNvPr id="22" name="Google Shape;466;p26">
            <a:extLst>
              <a:ext uri="{FF2B5EF4-FFF2-40B4-BE49-F238E27FC236}">
                <a16:creationId xmlns:a16="http://schemas.microsoft.com/office/drawing/2014/main" id="{33C14E42-CCC9-4761-AF11-F7A2EFB3F98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4076" y="47585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MODEL BENCHMARKING</a:t>
            </a:r>
            <a:br>
              <a:rPr lang="en"/>
            </a:br>
            <a:r>
              <a:rPr lang="en" sz="1800"/>
              <a:t>Balanced data</a:t>
            </a:r>
            <a:endParaRPr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430FB358-A999-4110-85AA-845121329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795769"/>
              </p:ext>
            </p:extLst>
          </p:nvPr>
        </p:nvGraphicFramePr>
        <p:xfrm>
          <a:off x="-347505" y="1209362"/>
          <a:ext cx="2333467" cy="1643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2059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E88418-1A42-439C-9037-AE2D50DB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05" y="1547790"/>
            <a:ext cx="6906589" cy="276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79118E-F30F-408F-BD7E-F1651EAE5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56" y="2047336"/>
            <a:ext cx="7954485" cy="27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DB983-B7C4-4A32-A227-48A5786AB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25" y="2546882"/>
            <a:ext cx="6239746" cy="23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585BC8-F5AB-49C8-852D-BF3BB3D54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39" y="3008322"/>
            <a:ext cx="8545118" cy="285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17A2D0-DB82-41DA-8569-B43693A11E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623" y="3517394"/>
            <a:ext cx="8230749" cy="285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A48CB4-9C6B-4094-9079-920DA0B125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1677" y="4026467"/>
            <a:ext cx="6020640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91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EVALUATION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78BEC-B49B-44B9-9442-94774C662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714"/>
          <a:stretch/>
        </p:blipFill>
        <p:spPr>
          <a:xfrm>
            <a:off x="1523680" y="1382892"/>
            <a:ext cx="6096640" cy="135356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42FDAA4-E86B-4A62-BDA7-21260C7D9298}"/>
              </a:ext>
            </a:extLst>
          </p:cNvPr>
          <p:cNvGrpSpPr/>
          <p:nvPr/>
        </p:nvGrpSpPr>
        <p:grpSpPr>
          <a:xfrm>
            <a:off x="1641712" y="3083826"/>
            <a:ext cx="5860575" cy="1355138"/>
            <a:chOff x="1218880" y="3032207"/>
            <a:chExt cx="5860575" cy="13551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EC5AD1-612F-4183-86A9-9FCC17127C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8030"/>
            <a:stretch/>
          </p:blipFill>
          <p:spPr>
            <a:xfrm>
              <a:off x="1218880" y="3032207"/>
              <a:ext cx="4466623" cy="135356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D18040-F2DB-4FCE-9C58-A2615801DF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740"/>
            <a:stretch/>
          </p:blipFill>
          <p:spPr>
            <a:xfrm>
              <a:off x="2495228" y="3039581"/>
              <a:ext cx="4584227" cy="1347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417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4" y="425963"/>
            <a:ext cx="508903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&amp; VOTING CLASSIFIERS</a:t>
            </a:r>
            <a:endParaRPr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396B1DFC-3CC2-4965-9166-3F433B33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2284"/>
            <a:ext cx="9144000" cy="48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10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4" y="425963"/>
            <a:ext cx="56748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&amp; VOTING EVALUATION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7B388-3787-4EF5-9604-45E079B33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491" y="1709628"/>
            <a:ext cx="5803018" cy="222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6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278606"/>
            <a:ext cx="1781475" cy="513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27404-FF04-422A-ACFD-54BBA6E4B395}"/>
              </a:ext>
            </a:extLst>
          </p:cNvPr>
          <p:cNvSpPr txBox="1"/>
          <p:nvPr/>
        </p:nvSpPr>
        <p:spPr>
          <a:xfrm>
            <a:off x="2252067" y="2382143"/>
            <a:ext cx="4675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</a:rPr>
              <a:t> </a:t>
            </a:r>
            <a:endParaRPr lang="en-US"/>
          </a:p>
        </p:txBody>
      </p:sp>
      <p:pic>
        <p:nvPicPr>
          <p:cNvPr id="6" name="Google Shape;294;p15">
            <a:extLst>
              <a:ext uri="{FF2B5EF4-FFF2-40B4-BE49-F238E27FC236}">
                <a16:creationId xmlns:a16="http://schemas.microsoft.com/office/drawing/2014/main" id="{9CFF534D-89BA-44EC-8CD9-25A2324DEC4F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831450" y="1322794"/>
            <a:ext cx="1668600" cy="166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" name="Google Shape;294;p15">
            <a:extLst>
              <a:ext uri="{FF2B5EF4-FFF2-40B4-BE49-F238E27FC236}">
                <a16:creationId xmlns:a16="http://schemas.microsoft.com/office/drawing/2014/main" id="{82134ED9-6989-4025-A9FD-AF3DA533CBFF}"/>
              </a:ext>
            </a:extLst>
          </p:cNvPr>
          <p:cNvPicPr preferRelativeResize="0"/>
          <p:nvPr/>
        </p:nvPicPr>
        <p:blipFill>
          <a:blip r:embed="rId4"/>
          <a:srcRect t="2131" b="2131"/>
          <a:stretch/>
        </p:blipFill>
        <p:spPr>
          <a:xfrm>
            <a:off x="3879550" y="1485513"/>
            <a:ext cx="1668600" cy="166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Google Shape;294;p15">
            <a:extLst>
              <a:ext uri="{FF2B5EF4-FFF2-40B4-BE49-F238E27FC236}">
                <a16:creationId xmlns:a16="http://schemas.microsoft.com/office/drawing/2014/main" id="{E4344490-6F3A-4C8A-B58E-D55DA3CC05A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b="27272"/>
          <a:stretch/>
        </p:blipFill>
        <p:spPr>
          <a:xfrm>
            <a:off x="6996607" y="1396613"/>
            <a:ext cx="1668600" cy="16686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9" name="Google Shape;13596;p64">
            <a:extLst>
              <a:ext uri="{FF2B5EF4-FFF2-40B4-BE49-F238E27FC236}">
                <a16:creationId xmlns:a16="http://schemas.microsoft.com/office/drawing/2014/main" id="{27343EBF-818A-4BAE-BB40-7A08CE9B0446}"/>
              </a:ext>
            </a:extLst>
          </p:cNvPr>
          <p:cNvGrpSpPr/>
          <p:nvPr/>
        </p:nvGrpSpPr>
        <p:grpSpPr>
          <a:xfrm>
            <a:off x="1665750" y="278606"/>
            <a:ext cx="586317" cy="371475"/>
            <a:chOff x="2770052" y="2009628"/>
            <a:chExt cx="327085" cy="277080"/>
          </a:xfrm>
        </p:grpSpPr>
        <p:sp>
          <p:nvSpPr>
            <p:cNvPr id="10" name="Google Shape;13597;p64">
              <a:extLst>
                <a:ext uri="{FF2B5EF4-FFF2-40B4-BE49-F238E27FC236}">
                  <a16:creationId xmlns:a16="http://schemas.microsoft.com/office/drawing/2014/main" id="{ED99D800-F36C-4A17-B78E-6A3E78F1B113}"/>
                </a:ext>
              </a:extLst>
            </p:cNvPr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598;p64">
              <a:extLst>
                <a:ext uri="{FF2B5EF4-FFF2-40B4-BE49-F238E27FC236}">
                  <a16:creationId xmlns:a16="http://schemas.microsoft.com/office/drawing/2014/main" id="{87085EE2-FD90-4495-B8D2-216D22CC8930}"/>
                </a:ext>
              </a:extLst>
            </p:cNvPr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34;p25">
            <a:extLst>
              <a:ext uri="{FF2B5EF4-FFF2-40B4-BE49-F238E27FC236}">
                <a16:creationId xmlns:a16="http://schemas.microsoft.com/office/drawing/2014/main" id="{A33FA996-DA75-4F84-AA23-859ECE43F3B4}"/>
              </a:ext>
            </a:extLst>
          </p:cNvPr>
          <p:cNvSpPr txBox="1">
            <a:spLocks/>
          </p:cNvSpPr>
          <p:nvPr/>
        </p:nvSpPr>
        <p:spPr>
          <a:xfrm>
            <a:off x="871519" y="3310531"/>
            <a:ext cx="1492781" cy="49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err="1"/>
              <a:t>Wajih</a:t>
            </a:r>
            <a:r>
              <a:rPr lang="en-US"/>
              <a:t> </a:t>
            </a:r>
          </a:p>
          <a:p>
            <a:pPr marL="0" indent="0" algn="ctr">
              <a:buFont typeface="Livvic Light"/>
              <a:buNone/>
            </a:pPr>
            <a:r>
              <a:rPr lang="en-US" err="1"/>
              <a:t>Arfaoui</a:t>
            </a:r>
            <a:endParaRPr lang="en-US"/>
          </a:p>
        </p:txBody>
      </p:sp>
      <p:sp>
        <p:nvSpPr>
          <p:cNvPr id="13" name="Google Shape;434;p25">
            <a:extLst>
              <a:ext uri="{FF2B5EF4-FFF2-40B4-BE49-F238E27FC236}">
                <a16:creationId xmlns:a16="http://schemas.microsoft.com/office/drawing/2014/main" id="{7E845A05-1514-4719-8D5E-05804DB0469E}"/>
              </a:ext>
            </a:extLst>
          </p:cNvPr>
          <p:cNvSpPr txBox="1">
            <a:spLocks/>
          </p:cNvSpPr>
          <p:nvPr/>
        </p:nvSpPr>
        <p:spPr>
          <a:xfrm>
            <a:off x="7165020" y="3310531"/>
            <a:ext cx="1492781" cy="49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/>
              <a:t>Harikrishnan </a:t>
            </a:r>
          </a:p>
          <a:p>
            <a:pPr marL="0" indent="0" algn="ctr">
              <a:buFont typeface="Livvic Light"/>
              <a:buNone/>
            </a:pPr>
            <a:r>
              <a:rPr lang="en-US"/>
              <a:t>Gopalakrishnan</a:t>
            </a:r>
          </a:p>
        </p:txBody>
      </p:sp>
      <p:sp>
        <p:nvSpPr>
          <p:cNvPr id="14" name="Google Shape;434;p25">
            <a:extLst>
              <a:ext uri="{FF2B5EF4-FFF2-40B4-BE49-F238E27FC236}">
                <a16:creationId xmlns:a16="http://schemas.microsoft.com/office/drawing/2014/main" id="{886A0C9C-808A-4F39-9A61-2FD5B5CFADF4}"/>
              </a:ext>
            </a:extLst>
          </p:cNvPr>
          <p:cNvSpPr txBox="1">
            <a:spLocks/>
          </p:cNvSpPr>
          <p:nvPr/>
        </p:nvSpPr>
        <p:spPr>
          <a:xfrm>
            <a:off x="4018269" y="3310531"/>
            <a:ext cx="1492781" cy="49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err="1"/>
              <a:t>Aazad</a:t>
            </a:r>
            <a:endParaRPr lang="en-US"/>
          </a:p>
          <a:p>
            <a:pPr marL="0" indent="0" algn="ctr">
              <a:buFont typeface="Livvic Light"/>
              <a:buNone/>
            </a:pPr>
            <a:r>
              <a:rPr lang="en-US" err="1"/>
              <a:t>Ghoslya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49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961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&amp; VOTING EVALUATION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869405-52FB-4793-86FE-ED94A8A4D3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1" r="49175"/>
          <a:stretch/>
        </p:blipFill>
        <p:spPr>
          <a:xfrm>
            <a:off x="1064578" y="2055361"/>
            <a:ext cx="2093119" cy="2797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F1BE7-4416-40C8-85BA-116311417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19" r="1109"/>
          <a:stretch/>
        </p:blipFill>
        <p:spPr>
          <a:xfrm>
            <a:off x="5852645" y="2055361"/>
            <a:ext cx="2073041" cy="2797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2963F1-3565-49A0-AD1A-1924DA052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21" y="1141365"/>
            <a:ext cx="2905530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6E3DA0-2DDA-4726-8CF8-CC1ED1156C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14"/>
          <a:stretch/>
        </p:blipFill>
        <p:spPr>
          <a:xfrm>
            <a:off x="5364954" y="1141365"/>
            <a:ext cx="3048425" cy="7621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B9AB65-8DA5-4B6E-A42B-A04B8CE8B504}"/>
              </a:ext>
            </a:extLst>
          </p:cNvPr>
          <p:cNvSpPr/>
          <p:nvPr/>
        </p:nvSpPr>
        <p:spPr>
          <a:xfrm>
            <a:off x="5050631" y="989475"/>
            <a:ext cx="3664744" cy="400400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0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C8A04-BB60-4267-8666-4E121A27D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75" y="1249206"/>
            <a:ext cx="4020825" cy="2822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1FF95E-C490-4EAA-B593-7C512B4BE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555" y="1032157"/>
            <a:ext cx="3415270" cy="32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5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EFFB3-31C0-4ED3-89C2-60DDA2737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36" y="1628643"/>
            <a:ext cx="3953427" cy="18862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60E222-0458-42C0-A445-37CB6344CD98}"/>
              </a:ext>
            </a:extLst>
          </p:cNvPr>
          <p:cNvSpPr/>
          <p:nvPr/>
        </p:nvSpPr>
        <p:spPr>
          <a:xfrm>
            <a:off x="2982675" y="2050256"/>
            <a:ext cx="417750" cy="1571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83B2F9-9CE6-477D-B11F-8BC254D6992E}"/>
              </a:ext>
            </a:extLst>
          </p:cNvPr>
          <p:cNvSpPr/>
          <p:nvPr/>
        </p:nvSpPr>
        <p:spPr>
          <a:xfrm>
            <a:off x="2982675" y="2352675"/>
            <a:ext cx="417750" cy="1571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7BCA95-76C4-4B1A-B479-5E43C14AEB9B}"/>
              </a:ext>
            </a:extLst>
          </p:cNvPr>
          <p:cNvSpPr/>
          <p:nvPr/>
        </p:nvSpPr>
        <p:spPr>
          <a:xfrm>
            <a:off x="2982675" y="3288506"/>
            <a:ext cx="417750" cy="1571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CA3D7-B33D-4B1E-AA7E-FB89DC03167D}"/>
              </a:ext>
            </a:extLst>
          </p:cNvPr>
          <p:cNvGrpSpPr/>
          <p:nvPr/>
        </p:nvGrpSpPr>
        <p:grpSpPr>
          <a:xfrm>
            <a:off x="1368925" y="4123876"/>
            <a:ext cx="3589575" cy="307777"/>
            <a:chOff x="618825" y="4129086"/>
            <a:chExt cx="3589575" cy="3077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B2B7E8-8C5F-48F0-8E9B-40537C1B93AD}"/>
                </a:ext>
              </a:extLst>
            </p:cNvPr>
            <p:cNvSpPr/>
            <p:nvPr/>
          </p:nvSpPr>
          <p:spPr>
            <a:xfrm>
              <a:off x="618825" y="4190106"/>
              <a:ext cx="417750" cy="1571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E366B7-EB78-402B-B6F1-C10F2F01A95D}"/>
                </a:ext>
              </a:extLst>
            </p:cNvPr>
            <p:cNvSpPr txBox="1"/>
            <p:nvPr/>
          </p:nvSpPr>
          <p:spPr>
            <a:xfrm>
              <a:off x="1036575" y="4129086"/>
              <a:ext cx="317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lt1"/>
                  </a:solidFill>
                  <a:latin typeface="Share Tech"/>
                  <a:sym typeface="Share Tech"/>
                </a:rPr>
                <a:t>Social and economic context attributes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E7CB4E6-2E59-4F52-9066-D678AA13BFAE}"/>
              </a:ext>
            </a:extLst>
          </p:cNvPr>
          <p:cNvSpPr/>
          <p:nvPr/>
        </p:nvSpPr>
        <p:spPr>
          <a:xfrm>
            <a:off x="2982675" y="2663427"/>
            <a:ext cx="417750" cy="157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9C9AA-3347-42B1-9A6D-6EAC62B3C8A7}"/>
              </a:ext>
            </a:extLst>
          </p:cNvPr>
          <p:cNvSpPr/>
          <p:nvPr/>
        </p:nvSpPr>
        <p:spPr>
          <a:xfrm>
            <a:off x="2982675" y="2985458"/>
            <a:ext cx="417750" cy="157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F79D-82EE-4006-8DE2-CE9A54E1A40A}"/>
              </a:ext>
            </a:extLst>
          </p:cNvPr>
          <p:cNvGrpSpPr/>
          <p:nvPr/>
        </p:nvGrpSpPr>
        <p:grpSpPr>
          <a:xfrm>
            <a:off x="5113225" y="4123876"/>
            <a:ext cx="3589575" cy="307777"/>
            <a:chOff x="4363125" y="4118665"/>
            <a:chExt cx="3589575" cy="30777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3BAF8A-BBDC-46D2-AD39-C65BE46C562F}"/>
                </a:ext>
              </a:extLst>
            </p:cNvPr>
            <p:cNvSpPr/>
            <p:nvPr/>
          </p:nvSpPr>
          <p:spPr>
            <a:xfrm>
              <a:off x="4363125" y="4204392"/>
              <a:ext cx="417750" cy="1571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A1C1F-A3FD-4834-84F8-D17B33D5E158}"/>
                </a:ext>
              </a:extLst>
            </p:cNvPr>
            <p:cNvSpPr txBox="1"/>
            <p:nvPr/>
          </p:nvSpPr>
          <p:spPr>
            <a:xfrm>
              <a:off x="4780875" y="4118665"/>
              <a:ext cx="317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lt1"/>
                  </a:solidFill>
                  <a:latin typeface="Share Tech"/>
                  <a:sym typeface="Share Tech"/>
                </a:rPr>
                <a:t>Campaign related attributes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189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INTERPRETATION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4AB7D-F650-45CA-AEF9-47711E9EE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409963"/>
            <a:ext cx="5024867" cy="33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58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1375739"/>
            <a:ext cx="8225156" cy="3275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Abadi" panose="020B0604020202020204" pitchFamily="34" charset="0"/>
                <a:hlinkClick r:id="rId3"/>
              </a:rPr>
              <a:t>https://scikit-learn.org/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Abadi" panose="020B0604020202020204" pitchFamily="34" charset="0"/>
                <a:hlinkClick r:id="rId3"/>
              </a:rPr>
              <a:t>https://towardsdatascience.com/ensemble-learning-stacking-blending-voting-b37737c4f483</a:t>
            </a:r>
            <a:endParaRPr lang="en-US">
              <a:latin typeface="Abadi" panose="020B0604020202020204" pitchFamily="34" charset="0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Abadi" panose="020B0604020202020204" pitchFamily="34" charset="0"/>
                <a:hlinkClick r:id="rId4"/>
              </a:rPr>
              <a:t>https://medium.com/@chaudhurysrijani/tuning-of-adaboost-with-computational-complexity-8727d01a9d20</a:t>
            </a:r>
            <a:endParaRPr lang="en-US">
              <a:latin typeface="Abadi" panose="020B0604020202020204" pitchFamily="34" charset="0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Abadi" panose="020B0604020202020204" pitchFamily="34" charset="0"/>
                <a:hlinkClick r:id="rId5"/>
              </a:rPr>
              <a:t>https://www.analyticsvidhya.com/blog/2021/08/ensemble-stacking-for-machine-learning-and-deep-learning/?fbclid=IwAR23Z7CngObadE1NmGh72upRyNVvVIPT11xU01Bg-9wuGr7cPv6ULBgeXoA</a:t>
            </a:r>
            <a:endParaRPr lang="en-US">
              <a:latin typeface="Abadi" panose="020B0604020202020204" pitchFamily="34" charset="0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Abadi" panose="020B0604020202020204" pitchFamily="34" charset="0"/>
                <a:hlinkClick r:id="rId6"/>
              </a:rPr>
              <a:t>https://medium.com/@nesrine.ammar/how-learning-curve-function-from-scikit-learn-works-692d7d566d17</a:t>
            </a:r>
            <a:endParaRPr lang="en-US">
              <a:latin typeface="Abadi" panose="020B0604020202020204" pitchFamily="34" charset="0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Abadi" panose="020B0604020202020204" pitchFamily="34" charset="0"/>
                <a:hlinkClick r:id="rId7"/>
              </a:rPr>
              <a:t>https://towardsdatascience.com/ensemble-methods-comparing-scikit-learns-voting-classifier-to-the-stacking-classifier-f5ab1ed1a29d</a:t>
            </a:r>
            <a:endParaRPr lang="en-US">
              <a:latin typeface="Abadi" panose="020B0604020202020204" pitchFamily="34" charset="0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Abadi" panose="020B0604020202020204" pitchFamily="34" charset="0"/>
                <a:hlinkClick r:id="rId8"/>
              </a:rPr>
              <a:t>https://towardsdatascience.com/custom-implementation-of-feature-importance-for-your-voting-classifier-model-859b573ce0e0</a:t>
            </a:r>
            <a:endParaRPr lang="en-US">
              <a:latin typeface="Abadi" panose="020B0604020202020204" pitchFamily="34" charset="0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Abadi" panose="020B0604020202020204" pitchFamily="34" charset="0"/>
                <a:hlinkClick r:id="rId9"/>
              </a:rPr>
              <a:t>https://www.analyticsvidhya.com/blog/2020/10/how-to-use-stacking-to-choose-the-best-possible-algorithm/</a:t>
            </a:r>
            <a:endParaRPr lang="en-US">
              <a:latin typeface="Abadi" panose="020B0604020202020204" pitchFamily="34" charset="0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Abadi" panose="020B0604020202020204" pitchFamily="34" charset="0"/>
                <a:hlinkClick r:id="rId10"/>
              </a:rPr>
              <a:t>https://python.hotexamples.com/examples/lightgbm/LGBMClassifier/fit/python-lgbmclassifier-fit-method-examples.html</a:t>
            </a:r>
            <a:endParaRPr lang="en-US">
              <a:latin typeface="Abadi" panose="020B0604020202020204" pitchFamily="34" charset="0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>
              <a:latin typeface="Abadi" panose="020B0604020202020204" pitchFamily="34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1995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3151725" y="1778242"/>
            <a:ext cx="2912380" cy="793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Thank you</a:t>
            </a:r>
            <a:endParaRPr sz="360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272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211434"/>
            <a:ext cx="7939406" cy="1624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>
                <a:effectLst/>
                <a:latin typeface="Abadi" panose="020B0604020202020204" pitchFamily="34" charset="0"/>
              </a:rPr>
              <a:t>A Portuguese financial institution uses telemarketing to predict the success of a campaign. In particular, the objective is to determine whether a client will subscribe to a term deposit in order to help the marketing team target potential clients</a:t>
            </a:r>
            <a:r>
              <a:rPr lang="en-US" b="0" i="0">
                <a:effectLst/>
                <a:latin typeface="Abadi" panose="020B0604020202020204" pitchFamily="34" charset="0"/>
              </a:rPr>
              <a:t>.</a:t>
            </a:r>
            <a:endParaRPr>
              <a:latin typeface="Abadi" panose="020B0604020202020204" pitchFamily="34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5" name="Google Shape;11214;p60">
            <a:extLst>
              <a:ext uri="{FF2B5EF4-FFF2-40B4-BE49-F238E27FC236}">
                <a16:creationId xmlns:a16="http://schemas.microsoft.com/office/drawing/2014/main" id="{BA335729-312B-4585-ACE8-0F9DB95544D3}"/>
              </a:ext>
            </a:extLst>
          </p:cNvPr>
          <p:cNvSpPr/>
          <p:nvPr/>
        </p:nvSpPr>
        <p:spPr>
          <a:xfrm>
            <a:off x="2837460" y="2775800"/>
            <a:ext cx="943544" cy="924831"/>
          </a:xfrm>
          <a:custGeom>
            <a:avLst/>
            <a:gdLst/>
            <a:ahLst/>
            <a:cxnLst/>
            <a:rect l="l" t="t" r="r" b="b"/>
            <a:pathLst>
              <a:path w="9574" h="9553" extrusionOk="0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10921;p60">
            <a:extLst>
              <a:ext uri="{FF2B5EF4-FFF2-40B4-BE49-F238E27FC236}">
                <a16:creationId xmlns:a16="http://schemas.microsoft.com/office/drawing/2014/main" id="{09CE0A48-D8A8-44A8-86FB-4CDCAC96159A}"/>
              </a:ext>
            </a:extLst>
          </p:cNvPr>
          <p:cNvGrpSpPr/>
          <p:nvPr/>
        </p:nvGrpSpPr>
        <p:grpSpPr>
          <a:xfrm>
            <a:off x="5404536" y="2707482"/>
            <a:ext cx="1046270" cy="1085850"/>
            <a:chOff x="2656907" y="2439293"/>
            <a:chExt cx="332757" cy="332343"/>
          </a:xfrm>
        </p:grpSpPr>
        <p:sp>
          <p:nvSpPr>
            <p:cNvPr id="8" name="Google Shape;10922;p60">
              <a:extLst>
                <a:ext uri="{FF2B5EF4-FFF2-40B4-BE49-F238E27FC236}">
                  <a16:creationId xmlns:a16="http://schemas.microsoft.com/office/drawing/2014/main" id="{E6379952-54CE-4E4C-B971-387B50A15FB1}"/>
                </a:ext>
              </a:extLst>
            </p:cNvPr>
            <p:cNvSpPr/>
            <p:nvPr/>
          </p:nvSpPr>
          <p:spPr>
            <a:xfrm>
              <a:off x="2868751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923;p60">
              <a:extLst>
                <a:ext uri="{FF2B5EF4-FFF2-40B4-BE49-F238E27FC236}">
                  <a16:creationId xmlns:a16="http://schemas.microsoft.com/office/drawing/2014/main" id="{E3B9C67B-EB5F-457B-99C7-41CDFBB24D7D}"/>
                </a:ext>
              </a:extLst>
            </p:cNvPr>
            <p:cNvSpPr/>
            <p:nvPr/>
          </p:nvSpPr>
          <p:spPr>
            <a:xfrm>
              <a:off x="2870661" y="2611703"/>
              <a:ext cx="68970" cy="49301"/>
            </a:xfrm>
            <a:custGeom>
              <a:avLst/>
              <a:gdLst/>
              <a:ahLst/>
              <a:cxnLst/>
              <a:rect l="l" t="t" r="r" b="b"/>
              <a:pathLst>
                <a:path w="2167" h="1549" extrusionOk="0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924;p60">
              <a:extLst>
                <a:ext uri="{FF2B5EF4-FFF2-40B4-BE49-F238E27FC236}">
                  <a16:creationId xmlns:a16="http://schemas.microsoft.com/office/drawing/2014/main" id="{9551485F-62B4-4311-A8E8-BB7D03CCF599}"/>
                </a:ext>
              </a:extLst>
            </p:cNvPr>
            <p:cNvSpPr/>
            <p:nvPr/>
          </p:nvSpPr>
          <p:spPr>
            <a:xfrm>
              <a:off x="2705794" y="2611321"/>
              <a:ext cx="68620" cy="49301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25;p60">
              <a:extLst>
                <a:ext uri="{FF2B5EF4-FFF2-40B4-BE49-F238E27FC236}">
                  <a16:creationId xmlns:a16="http://schemas.microsoft.com/office/drawing/2014/main" id="{84871A07-682F-45EF-8F97-E5F57D913023}"/>
                </a:ext>
              </a:extLst>
            </p:cNvPr>
            <p:cNvSpPr/>
            <p:nvPr/>
          </p:nvSpPr>
          <p:spPr>
            <a:xfrm>
              <a:off x="2724000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926;p60">
              <a:extLst>
                <a:ext uri="{FF2B5EF4-FFF2-40B4-BE49-F238E27FC236}">
                  <a16:creationId xmlns:a16="http://schemas.microsoft.com/office/drawing/2014/main" id="{65E46A18-8662-4DC7-AE9C-3BCBC7ACBE4C}"/>
                </a:ext>
              </a:extLst>
            </p:cNvPr>
            <p:cNvSpPr/>
            <p:nvPr/>
          </p:nvSpPr>
          <p:spPr>
            <a:xfrm>
              <a:off x="2788800" y="2534394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927;p60">
              <a:extLst>
                <a:ext uri="{FF2B5EF4-FFF2-40B4-BE49-F238E27FC236}">
                  <a16:creationId xmlns:a16="http://schemas.microsoft.com/office/drawing/2014/main" id="{22DE21CD-EEA3-4DD2-808C-8D88DD98A59D}"/>
                </a:ext>
              </a:extLst>
            </p:cNvPr>
            <p:cNvSpPr/>
            <p:nvPr/>
          </p:nvSpPr>
          <p:spPr>
            <a:xfrm>
              <a:off x="2764930" y="2613613"/>
              <a:ext cx="115979" cy="62923"/>
            </a:xfrm>
            <a:custGeom>
              <a:avLst/>
              <a:gdLst/>
              <a:ahLst/>
              <a:cxnLst/>
              <a:rect l="l" t="t" r="r" b="b"/>
              <a:pathLst>
                <a:path w="3644" h="1977" extrusionOk="0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928;p60">
              <a:extLst>
                <a:ext uri="{FF2B5EF4-FFF2-40B4-BE49-F238E27FC236}">
                  <a16:creationId xmlns:a16="http://schemas.microsoft.com/office/drawing/2014/main" id="{6DD4A356-17C3-46C8-9DED-5CFED1539491}"/>
                </a:ext>
              </a:extLst>
            </p:cNvPr>
            <p:cNvSpPr/>
            <p:nvPr/>
          </p:nvSpPr>
          <p:spPr>
            <a:xfrm>
              <a:off x="2656907" y="2439293"/>
              <a:ext cx="332757" cy="332343"/>
            </a:xfrm>
            <a:custGeom>
              <a:avLst/>
              <a:gdLst/>
              <a:ahLst/>
              <a:cxnLst/>
              <a:rect l="l" t="t" r="r" b="b"/>
              <a:pathLst>
                <a:path w="10455" h="10442" extrusionOk="0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</a:p>
        </p:txBody>
      </p:sp>
      <p:grpSp>
        <p:nvGrpSpPr>
          <p:cNvPr id="3" name="Google Shape;8555;p54">
            <a:extLst>
              <a:ext uri="{FF2B5EF4-FFF2-40B4-BE49-F238E27FC236}">
                <a16:creationId xmlns:a16="http://schemas.microsoft.com/office/drawing/2014/main" id="{6A88A3BC-0145-4675-BE3C-C7348FB5D082}"/>
              </a:ext>
            </a:extLst>
          </p:cNvPr>
          <p:cNvGrpSpPr/>
          <p:nvPr/>
        </p:nvGrpSpPr>
        <p:grpSpPr>
          <a:xfrm>
            <a:off x="300039" y="2057707"/>
            <a:ext cx="5822155" cy="821224"/>
            <a:chOff x="238125" y="2506075"/>
            <a:chExt cx="5747346" cy="673075"/>
          </a:xfrm>
        </p:grpSpPr>
        <p:sp>
          <p:nvSpPr>
            <p:cNvPr id="4" name="Google Shape;8556;p54">
              <a:extLst>
                <a:ext uri="{FF2B5EF4-FFF2-40B4-BE49-F238E27FC236}">
                  <a16:creationId xmlns:a16="http://schemas.microsoft.com/office/drawing/2014/main" id="{C5011435-1D45-435E-B57A-BD424AA7BAA2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chemeClr val="bg2">
                <a:lumMod val="90000"/>
                <a:lumOff val="10000"/>
              </a:schemeClr>
            </a:solidFill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          </a:t>
              </a:r>
              <a:r>
                <a:rPr lang="en-US">
                  <a:solidFill>
                    <a:schemeClr val="tx2">
                      <a:lumMod val="10000"/>
                    </a:schemeClr>
                  </a:solidFill>
                </a:rPr>
                <a:t>Data    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tx2">
                      <a:lumMod val="10000"/>
                    </a:schemeClr>
                  </a:solidFill>
                </a:rPr>
                <a:t>       Processing</a:t>
              </a:r>
              <a:endParaRPr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5" name="Google Shape;8557;p54">
              <a:extLst>
                <a:ext uri="{FF2B5EF4-FFF2-40B4-BE49-F238E27FC236}">
                  <a16:creationId xmlns:a16="http://schemas.microsoft.com/office/drawing/2014/main" id="{AD55CB0B-B840-4DB8-9C25-E143CFBA03E6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bg2">
                <a:lumMod val="75000"/>
                <a:lumOff val="25000"/>
              </a:schemeClr>
            </a:solidFill>
            <a:ln w="9525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 </a:t>
              </a:r>
              <a:r>
                <a:rPr lang="en-US">
                  <a:solidFill>
                    <a:schemeClr val="tx2">
                      <a:lumMod val="10000"/>
                    </a:schemeClr>
                  </a:solidFill>
                </a:rPr>
                <a:t>Modeling</a:t>
              </a:r>
              <a:endParaRPr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6" name="Google Shape;8558;p54">
              <a:extLst>
                <a:ext uri="{FF2B5EF4-FFF2-40B4-BE49-F238E27FC236}">
                  <a16:creationId xmlns:a16="http://schemas.microsoft.com/office/drawing/2014/main" id="{CB543C3C-E650-4B5E-BD0E-FBE986F7B885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bg2">
                <a:lumMod val="50000"/>
                <a:lumOff val="5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     </a:t>
              </a:r>
              <a:r>
                <a:rPr lang="en-US">
                  <a:solidFill>
                    <a:schemeClr val="tx2">
                      <a:lumMod val="10000"/>
                    </a:schemeClr>
                  </a:solidFill>
                </a:rPr>
                <a:t>Experimental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tx2">
                      <a:lumMod val="10000"/>
                    </a:schemeClr>
                  </a:solidFill>
                </a:rPr>
                <a:t>          setup</a:t>
              </a:r>
              <a:endParaRPr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7" name="Google Shape;8560;p54">
              <a:extLst>
                <a:ext uri="{FF2B5EF4-FFF2-40B4-BE49-F238E27FC236}">
                  <a16:creationId xmlns:a16="http://schemas.microsoft.com/office/drawing/2014/main" id="{025870C9-B951-4A9B-8241-30EE6F8F4B3D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</a:t>
              </a:r>
              <a:r>
                <a:rPr lang="en-US">
                  <a:solidFill>
                    <a:schemeClr val="tx2">
                      <a:lumMod val="10000"/>
                    </a:schemeClr>
                  </a:solidFill>
                </a:rPr>
                <a:t>Debugging</a:t>
              </a:r>
              <a:endParaRPr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  <p:grpSp>
        <p:nvGrpSpPr>
          <p:cNvPr id="8" name="Google Shape;8555;p54">
            <a:extLst>
              <a:ext uri="{FF2B5EF4-FFF2-40B4-BE49-F238E27FC236}">
                <a16:creationId xmlns:a16="http://schemas.microsoft.com/office/drawing/2014/main" id="{0714D527-2D81-493F-A91A-166CEEF06DA6}"/>
              </a:ext>
            </a:extLst>
          </p:cNvPr>
          <p:cNvGrpSpPr/>
          <p:nvPr/>
        </p:nvGrpSpPr>
        <p:grpSpPr>
          <a:xfrm>
            <a:off x="5842743" y="2057707"/>
            <a:ext cx="3050839" cy="821226"/>
            <a:chOff x="4595675" y="1419078"/>
            <a:chExt cx="3010864" cy="634443"/>
          </a:xfrm>
        </p:grpSpPr>
        <p:sp>
          <p:nvSpPr>
            <p:cNvPr id="12" name="Google Shape;8559;p54">
              <a:extLst>
                <a:ext uri="{FF2B5EF4-FFF2-40B4-BE49-F238E27FC236}">
                  <a16:creationId xmlns:a16="http://schemas.microsoft.com/office/drawing/2014/main" id="{14981D47-2360-4BE2-8876-06BA6AED0DEC}"/>
                </a:ext>
              </a:extLst>
            </p:cNvPr>
            <p:cNvSpPr/>
            <p:nvPr/>
          </p:nvSpPr>
          <p:spPr>
            <a:xfrm>
              <a:off x="5962614" y="1419079"/>
              <a:ext cx="1643925" cy="634442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bg2">
                <a:lumMod val="10000"/>
                <a:lumOff val="9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Interpretability</a:t>
              </a:r>
              <a:endParaRPr/>
            </a:p>
          </p:txBody>
        </p:sp>
        <p:sp>
          <p:nvSpPr>
            <p:cNvPr id="13" name="Google Shape;8560;p54">
              <a:extLst>
                <a:ext uri="{FF2B5EF4-FFF2-40B4-BE49-F238E27FC236}">
                  <a16:creationId xmlns:a16="http://schemas.microsoft.com/office/drawing/2014/main" id="{209729CC-7DAB-4288-9D5F-7F7DA86E6819}"/>
                </a:ext>
              </a:extLst>
            </p:cNvPr>
            <p:cNvSpPr/>
            <p:nvPr/>
          </p:nvSpPr>
          <p:spPr>
            <a:xfrm>
              <a:off x="4595675" y="1419078"/>
              <a:ext cx="1643150" cy="634442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chemeClr val="bg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Feature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     Importance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528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391892" y="1428750"/>
            <a:ext cx="3877482" cy="2764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202020204" pitchFamily="34" charset="0"/>
              </a:rPr>
              <a:t>Density Plot for Age of Customers.</a:t>
            </a:r>
            <a:endParaRPr sz="1600">
              <a:solidFill>
                <a:schemeClr val="tx1">
                  <a:lumMod val="50000"/>
                </a:schemeClr>
              </a:solidFill>
              <a:latin typeface="Abadi" panose="020B0604020202020204" pitchFamily="34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4574376" y="1428749"/>
            <a:ext cx="4143357" cy="27646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Engagement of Customers for different Months.</a:t>
            </a: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endParaRPr lang="en" sz="160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976B35D-79FD-3180-6EB8-F338C8793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13" y="2115974"/>
            <a:ext cx="3642867" cy="2077408"/>
          </a:xfrm>
          <a:prstGeom prst="rect">
            <a:avLst/>
          </a:prstGeom>
        </p:spPr>
      </p:pic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7603564-8729-492E-773D-C2D2F4831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73" y="2025527"/>
            <a:ext cx="3535380" cy="19910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EDF864-A210-DF78-5280-FD67A3FEEA23}"/>
              </a:ext>
            </a:extLst>
          </p:cNvPr>
          <p:cNvSpPr txBox="1"/>
          <p:nvPr/>
        </p:nvSpPr>
        <p:spPr>
          <a:xfrm>
            <a:off x="313363" y="117451"/>
            <a:ext cx="42586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3200">
                <a:solidFill>
                  <a:schemeClr val="bg1"/>
                </a:solidFill>
                <a:latin typeface="Share Tech"/>
              </a:rPr>
              <a:t>DATA EXPLORATION</a:t>
            </a:r>
            <a:endParaRPr lang="en-US" sz="3200">
              <a:solidFill>
                <a:schemeClr val="bg1"/>
              </a:solidFill>
              <a:latin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407528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CE9D94-1DF4-5A5F-D40D-6DFA10A1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678" y="954361"/>
            <a:ext cx="4242610" cy="309680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ctr">
              <a:buNone/>
            </a:pPr>
            <a:endParaRPr lang="en-US" sz="160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marL="165100" indent="0" algn="ctr">
              <a:buNone/>
            </a:pP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Comparison between the Contact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F7AA4-0386-1E33-8A24-BE119D0B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600" y="954361"/>
            <a:ext cx="3790185" cy="3096801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algn="ctr"/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Loan Status and Count</a:t>
            </a: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endParaRPr lang="en-US" sz="160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1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140A0414-2DC5-813C-E014-13B8DD64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9" y="1711983"/>
            <a:ext cx="3406690" cy="2220281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894D7F9-A61D-D48A-6975-F9C15A330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712" y="1675712"/>
            <a:ext cx="3505959" cy="22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405E6-A32B-797B-0A4B-B7F916CE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698" y="749200"/>
            <a:ext cx="3908700" cy="36957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165100" indent="0" algn="ctr">
              <a:buNone/>
            </a:pPr>
            <a:endParaRPr lang="en-US" sz="160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marL="165100" indent="0" algn="ctr">
              <a:buNone/>
            </a:pP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Qualification of Customers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A504A-DD2E-6C00-005C-017E140C6CD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39604" y="749200"/>
            <a:ext cx="3908700" cy="369575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ctr">
              <a:buClr>
                <a:schemeClr val="lt1"/>
              </a:buClr>
              <a:buNone/>
            </a:pPr>
            <a:endParaRPr lang="en-US" sz="160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marL="165100" indent="0" algn="ctr">
              <a:buClr>
                <a:schemeClr val="lt1"/>
              </a:buClr>
              <a:buNone/>
            </a:pP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Employment Type and Count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8B8F85B-F9C7-2329-11BA-744737145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96" y="1468688"/>
            <a:ext cx="3221504" cy="2976268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011D884-AAF5-40AB-BBBC-BE54AC1D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519" y="1576596"/>
            <a:ext cx="3279185" cy="267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8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53A759-31D6-1C44-E7D4-DEFB1386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175" y="678300"/>
            <a:ext cx="3908700" cy="332934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165100" indent="0" algn="ctr">
              <a:buNone/>
            </a:pPr>
            <a:endParaRPr lang="en-US" sz="160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marL="165100" indent="0" algn="ctr">
              <a:buNone/>
            </a:pP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Housing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311DB-ABD5-BEEE-B8E9-398BC10AE26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0127" y="678300"/>
            <a:ext cx="3908700" cy="332934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ctr">
              <a:buClr>
                <a:schemeClr val="lt1"/>
              </a:buClr>
              <a:buNone/>
            </a:pPr>
            <a:endParaRPr lang="en-US" sz="160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marL="165100" indent="0" algn="ctr">
              <a:buClr>
                <a:schemeClr val="lt1"/>
              </a:buClr>
              <a:buNone/>
            </a:pP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Customers Status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0309D9F-6BDA-6553-6D5C-2F2BD736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63" y="1508870"/>
            <a:ext cx="3472688" cy="2271067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4EABC368-09BA-60C3-1A2B-12165B3C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090" y="1440611"/>
            <a:ext cx="3318773" cy="22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6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FEEE2A-FF03-3695-4B71-22F3FD4E5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100" y="935099"/>
            <a:ext cx="3626162" cy="31296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ctr">
              <a:buNone/>
            </a:pPr>
            <a:endParaRPr lang="en-US" sz="160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marL="165100" indent="0" algn="ctr">
              <a:buNone/>
            </a:pP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Cons. Price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AB123-9C06-3E30-1B5B-7ECCDB8AD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6482" y="938226"/>
            <a:ext cx="4008510" cy="3126569"/>
          </a:xfrm>
          <a:solidFill>
            <a:srgbClr val="D9D9D9"/>
          </a:solidFill>
        </p:spPr>
        <p:txBody>
          <a:bodyPr/>
          <a:lstStyle/>
          <a:p>
            <a:pPr algn="ctr"/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Poutcome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&amp; Accounts</a:t>
            </a: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endParaRPr lang="en-US" sz="160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1E486BA-0CC3-AA35-16C9-7D37B532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7" y="1808092"/>
            <a:ext cx="3397056" cy="1849508"/>
          </a:xfrm>
          <a:prstGeom prst="rect">
            <a:avLst/>
          </a:prstGeom>
        </p:spPr>
      </p:pic>
      <p:pic>
        <p:nvPicPr>
          <p:cNvPr id="5" name="Picture 7" descr="Diagram&#10;&#10;Description automatically generated">
            <a:extLst>
              <a:ext uri="{FF2B5EF4-FFF2-40B4-BE49-F238E27FC236}">
                <a16:creationId xmlns:a16="http://schemas.microsoft.com/office/drawing/2014/main" id="{F44834D4-B4D6-962B-5F91-A1167BD8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125" y="1711081"/>
            <a:ext cx="3060000" cy="20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94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25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Data Science Consulting by Slidesgo</vt:lpstr>
      <vt:lpstr>Statistical &amp; Machine Learning Approaches for Marketing</vt:lpstr>
      <vt:lpstr>TEAM </vt:lpstr>
      <vt:lpstr>BUSINESS PROBLEM</vt:lpstr>
      <vt:lpstr>PIPELINE</vt:lpstr>
      <vt:lpstr>                           Engagement of Customers for different Months.         </vt:lpstr>
      <vt:lpstr>     Loan Status and Count          </vt:lpstr>
      <vt:lpstr>PowerPoint Presentation</vt:lpstr>
      <vt:lpstr>PowerPoint Presentation</vt:lpstr>
      <vt:lpstr>              Poutcome &amp; Accounts          </vt:lpstr>
      <vt:lpstr>PowerPoint Presentation</vt:lpstr>
      <vt:lpstr>DATA PREPARATION</vt:lpstr>
      <vt:lpstr>FEATURE ENGINEERING</vt:lpstr>
      <vt:lpstr>FEATURE SELECTION</vt:lpstr>
      <vt:lpstr>RAW MODEL BENCHMARKING Imbalanced data</vt:lpstr>
      <vt:lpstr>RAW MODEL BENCHMARKING Balanced data</vt:lpstr>
      <vt:lpstr>HYPERPARAMETER TUNING</vt:lpstr>
      <vt:lpstr>MODELS EVALUATION</vt:lpstr>
      <vt:lpstr>STACKING &amp; VOTING CLASSIFIERS</vt:lpstr>
      <vt:lpstr>STACKING &amp; VOTING EVALUATION</vt:lpstr>
      <vt:lpstr>STACKING &amp; VOTING EVALUATION </vt:lpstr>
      <vt:lpstr>DEBUGGING</vt:lpstr>
      <vt:lpstr>FEATURE IMPORTANCE</vt:lpstr>
      <vt:lpstr>MODEL INTERPRETATION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cp:revision>1</cp:revision>
  <dcterms:modified xsi:type="dcterms:W3CDTF">2022-04-10T20:49:13Z</dcterms:modified>
</cp:coreProperties>
</file>