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286052010/f/f8c7cda7-d8c2-4466-a3ae-564f31514e50/thaslim%20banu.i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[thaslim banu.i.xlsx]Sheet2!PivotTable1</c:name>
    <c:fmtId val="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 zonal performance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Zone A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1"/>
                <c:pt idx="0">
                  <c:v>49.0</c:v>
                </c:pt>
                <c:pt idx="1">
                  <c:v>52.0</c:v>
                </c:pt>
                <c:pt idx="2">
                  <c:v>52.0</c:v>
                </c:pt>
                <c:pt idx="3">
                  <c:v>41.0</c:v>
                </c:pt>
                <c:pt idx="4">
                  <c:v>58.0</c:v>
                </c:pt>
                <c:pt idx="5">
                  <c:v>55.0</c:v>
                </c:pt>
                <c:pt idx="6">
                  <c:v>57.0</c:v>
                </c:pt>
                <c:pt idx="7">
                  <c:v>57.0</c:v>
                </c:pt>
                <c:pt idx="8">
                  <c:v>67.0</c:v>
                </c:pt>
                <c:pt idx="9">
                  <c:v>48.0</c:v>
                </c:pt>
                <c:pt idx="10">
                  <c:v>536.0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Zone B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1"/>
                <c:pt idx="0">
                  <c:v>51.0</c:v>
                </c:pt>
                <c:pt idx="1">
                  <c:v>53.0</c:v>
                </c:pt>
                <c:pt idx="2">
                  <c:v>58.0</c:v>
                </c:pt>
                <c:pt idx="3">
                  <c:v>58.0</c:v>
                </c:pt>
                <c:pt idx="4">
                  <c:v>49.0</c:v>
                </c:pt>
                <c:pt idx="5">
                  <c:v>52.0</c:v>
                </c:pt>
                <c:pt idx="6">
                  <c:v>43.0</c:v>
                </c:pt>
                <c:pt idx="7">
                  <c:v>56.0</c:v>
                </c:pt>
                <c:pt idx="8">
                  <c:v>43.0</c:v>
                </c:pt>
                <c:pt idx="9">
                  <c:v>56.0</c:v>
                </c:pt>
                <c:pt idx="10">
                  <c:v>519.0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Zone C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1"/>
                <c:pt idx="0">
                  <c:v>50.0</c:v>
                </c:pt>
                <c:pt idx="1">
                  <c:v>40.0</c:v>
                </c:pt>
                <c:pt idx="2">
                  <c:v>44.0</c:v>
                </c:pt>
                <c:pt idx="3">
                  <c:v>58.0</c:v>
                </c:pt>
                <c:pt idx="4">
                  <c:v>47.0</c:v>
                </c:pt>
                <c:pt idx="5">
                  <c:v>36.0</c:v>
                </c:pt>
                <c:pt idx="6">
                  <c:v>57.0</c:v>
                </c:pt>
                <c:pt idx="7">
                  <c:v>54.0</c:v>
                </c:pt>
                <c:pt idx="8">
                  <c:v>40.0</c:v>
                </c:pt>
                <c:pt idx="9">
                  <c:v>52.0</c:v>
                </c:pt>
                <c:pt idx="10">
                  <c:v>478.0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M</a:t>
            </a:r>
            <a:r>
              <a:rPr altLang="en-US" sz="2400" lang="en-US"/>
              <a:t>O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M</a:t>
            </a:r>
            <a:r>
              <a:rPr altLang="en-US" sz="2400" lang="en-US"/>
              <a:t>M</a:t>
            </a:r>
            <a:r>
              <a:rPr altLang="en-US" sz="2400" lang="en-US"/>
              <a:t>E</a:t>
            </a:r>
            <a:r>
              <a:rPr altLang="en-US" sz="2400" lang="en-US"/>
              <a:t>D</a:t>
            </a:r>
            <a:r>
              <a:rPr altLang="en-US" sz="2400" lang="en-US"/>
              <a:t> </a:t>
            </a:r>
            <a:r>
              <a:rPr altLang="en-US" sz="2400" lang="en-US"/>
              <a:t>W</a:t>
            </a:r>
            <a:r>
              <a:rPr altLang="en-US" sz="2400" lang="en-US"/>
              <a:t>A</a:t>
            </a:r>
            <a:r>
              <a:rPr altLang="en-US" sz="2400" lang="en-US"/>
              <a:t>J</a:t>
            </a:r>
            <a:r>
              <a:rPr altLang="en-US" sz="2400" lang="en-US"/>
              <a:t>I</a:t>
            </a:r>
            <a:r>
              <a:rPr altLang="en-US" sz="2400" lang="en-US"/>
              <a:t>T</a:t>
            </a:r>
            <a:r>
              <a:rPr altLang="en-US" sz="2400" lang="en-US"/>
              <a:t>H</a:t>
            </a:r>
            <a:r>
              <a:rPr altLang="en-US" sz="2400" lang="en-US"/>
              <a:t>.</a:t>
            </a:r>
            <a:r>
              <a:rPr altLang="en-US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1</a:t>
            </a:r>
            <a:r>
              <a:rPr altLang="en-US" dirty="0" sz="2400" lang="en-US"/>
              <a:t>4</a:t>
            </a:r>
            <a:r>
              <a:rPr altLang="en-US" dirty="0" sz="2400" lang="en-US"/>
              <a:t>0</a:t>
            </a:r>
            <a:r>
              <a:rPr altLang="en-US" dirty="0" sz="2400" lang="en-US"/>
              <a:t>7</a:t>
            </a:r>
            <a:r>
              <a:rPr altLang="en-US" dirty="0" sz="2400" lang="en-US"/>
              <a:t>3</a:t>
            </a:r>
            <a:r>
              <a:rPr altLang="en-US" dirty="0" sz="2400" lang="en-US"/>
              <a:t> </a:t>
            </a:r>
            <a:r>
              <a:rPr altLang="en-US" dirty="0" sz="2400" lang="en-IN"/>
              <a:t>[</a:t>
            </a:r>
            <a:r>
              <a:rPr altLang="en-US" dirty="0" sz="2400" lang="en-US"/>
              <a:t>7</a:t>
            </a:r>
            <a:r>
              <a:rPr altLang="en-US" dirty="0" sz="2400" lang="en-US"/>
              <a:t>3</a:t>
            </a:r>
            <a:r>
              <a:rPr altLang="en-US" dirty="0" sz="2400" lang="en-US"/>
              <a:t>0</a:t>
            </a:r>
            <a:r>
              <a:rPr altLang="en-US" dirty="0" sz="2400" lang="en-US"/>
              <a:t>5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6</a:t>
            </a:r>
            <a:r>
              <a:rPr altLang="en-US" dirty="0" sz="2400" lang="en-US"/>
              <a:t>1</a:t>
            </a:r>
            <a:r>
              <a:rPr altLang="en-US" dirty="0" sz="2400" lang="en-US"/>
              <a:t>8</a:t>
            </a:r>
            <a:r>
              <a:rPr altLang="en-US" dirty="0" sz="2400" lang="en-US"/>
              <a:t>9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T</a:t>
            </a:r>
            <a:r>
              <a:rPr altLang="en-US" dirty="0" sz="2400" lang="en-US"/>
              <a:t>.</a:t>
            </a:r>
            <a:r>
              <a:rPr altLang="en-US" dirty="0" sz="2400" lang="en-US"/>
              <a:t> </a:t>
            </a:r>
            <a:r>
              <a:rPr altLang="en-US" dirty="0" sz="2400" lang="en-US"/>
              <a:t>T</a:t>
            </a:r>
            <a:r>
              <a:rPr altLang="en-US" dirty="0" sz="2400" lang="en-US"/>
              <a:t>h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s</a:t>
            </a:r>
            <a:r>
              <a:rPr altLang="en-US" dirty="0" sz="2400" lang="en-IN"/>
              <a:t> College Of Arts And Science</a:t>
            </a:r>
            <a:endParaRPr dirty="0" sz="2400" lang="en-US"/>
          </a:p>
          <a:p>
            <a:r>
              <a:rPr dirty="0" sz="2400" lang="en-US"/>
              <a:t>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757136" y="1322935"/>
          <a:ext cx="6699461" cy="509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2024-03-27T19:07:00Z</dcterms:created>
  <dcterms:modified xsi:type="dcterms:W3CDTF">2024-08-30T14:31:11Z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f17fa599642e42b6a7a1f339f501153b</vt:lpwstr>
  </property>
  <property fmtid="{D5CDD505-2E9C-101B-9397-08002B2CF9AE}" pid="5" name="KSOProductBuildVer">
    <vt:lpwstr>1033-12.2.0.18165</vt:lpwstr>
  </property>
</Properties>
</file>