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0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0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69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08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7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4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9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5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6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4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9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0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477ABC-CD71-4EF4-8F10-165E6348FE7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15E9FFA-4C06-4FB7-9819-EA2100D28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4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A760-7641-4C0E-9D68-685ED9BF1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19201"/>
            <a:ext cx="9990123" cy="861419"/>
          </a:xfrm>
        </p:spPr>
        <p:txBody>
          <a:bodyPr/>
          <a:lstStyle/>
          <a:p>
            <a:r>
              <a:rPr lang="en-US" dirty="0"/>
              <a:t>Health transcends Language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8187-0A20-4F40-B8D7-FCB92583FF77}"/>
              </a:ext>
            </a:extLst>
          </p:cNvPr>
          <p:cNvSpPr txBox="1"/>
          <p:nvPr/>
        </p:nvSpPr>
        <p:spPr>
          <a:xfrm>
            <a:off x="1154954" y="2504661"/>
            <a:ext cx="10268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Countless patients fail to heal because of not understanding their doctor’s instructions. We remove the language barrier so your patients make a perfect recovery.</a:t>
            </a:r>
          </a:p>
          <a:p>
            <a:pPr algn="just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Don’t let language play a barrier to your patients wellbeing.</a:t>
            </a:r>
            <a:endParaRPr lang="en-IN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0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68E08-B88D-4ED3-8EA8-66906B5FD112}"/>
              </a:ext>
            </a:extLst>
          </p:cNvPr>
          <p:cNvSpPr txBox="1"/>
          <p:nvPr/>
        </p:nvSpPr>
        <p:spPr>
          <a:xfrm>
            <a:off x="914400" y="2292625"/>
            <a:ext cx="9329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Transcribe doctors instructions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Compile directions to patients spoken language via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ChatGPT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Converting compiled directions to speech in the patients native language</a:t>
            </a:r>
          </a:p>
        </p:txBody>
      </p:sp>
    </p:spTree>
    <p:extLst>
      <p:ext uri="{BB962C8B-B14F-4D97-AF65-F5344CB8AC3E}">
        <p14:creationId xmlns:p14="http://schemas.microsoft.com/office/powerpoint/2010/main" val="332709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61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Health transcends 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trespasses Language</dc:title>
  <dc:creator>Batul</dc:creator>
  <cp:lastModifiedBy>Batul</cp:lastModifiedBy>
  <cp:revision>6</cp:revision>
  <dcterms:created xsi:type="dcterms:W3CDTF">2024-05-11T09:59:07Z</dcterms:created>
  <dcterms:modified xsi:type="dcterms:W3CDTF">2024-05-11T12:00:52Z</dcterms:modified>
</cp:coreProperties>
</file>