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24387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94648"/>
  </p:normalViewPr>
  <p:slideViewPr>
    <p:cSldViewPr snapToGrid="0">
      <p:cViewPr>
        <p:scale>
          <a:sx n="30" d="100"/>
          <a:sy n="30" d="100"/>
        </p:scale>
        <p:origin x="1528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569F-32D8-1842-B724-F3EDEFA81B17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057400" y="1143000"/>
            <a:ext cx="10972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A20B-4D16-E64C-ACAA-E60CE6481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64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EA20B-4D16-E64C-ACAA-E60CE648138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82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397" y="1122363"/>
            <a:ext cx="182903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397" y="3602038"/>
            <a:ext cx="182903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3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85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52072" y="365125"/>
            <a:ext cx="525848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618" y="365125"/>
            <a:ext cx="15470614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0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73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1709739"/>
            <a:ext cx="210339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4589464"/>
            <a:ext cx="210339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55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1825625"/>
            <a:ext cx="1036454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1825625"/>
            <a:ext cx="1036454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52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365126"/>
            <a:ext cx="21033938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1681163"/>
            <a:ext cx="103169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2505075"/>
            <a:ext cx="1031691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1681163"/>
            <a:ext cx="103677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2505075"/>
            <a:ext cx="10367726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4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0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457200"/>
            <a:ext cx="78654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726" y="987426"/>
            <a:ext cx="123460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2057400"/>
            <a:ext cx="786549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0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457200"/>
            <a:ext cx="78654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7726" y="987426"/>
            <a:ext cx="123460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2057400"/>
            <a:ext cx="786549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1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365126"/>
            <a:ext cx="210339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1825625"/>
            <a:ext cx="210339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6356351"/>
            <a:ext cx="5487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EB9A-34DE-8845-91CC-F267672997C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6356351"/>
            <a:ext cx="82306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6356351"/>
            <a:ext cx="5487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BF73-3BFE-4D47-A8F5-CD0E0D2A4B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9A5B9A94-605E-E4A9-7FB9-4F895279C26D}"/>
              </a:ext>
            </a:extLst>
          </p:cNvPr>
          <p:cNvCxnSpPr>
            <a:cxnSpLocks/>
          </p:cNvCxnSpPr>
          <p:nvPr/>
        </p:nvCxnSpPr>
        <p:spPr>
          <a:xfrm>
            <a:off x="3312002" y="3024000"/>
            <a:ext cx="2376000" cy="0"/>
          </a:xfrm>
          <a:prstGeom prst="line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73041310-8CC5-F8D4-B668-7B3EB5EF5611}"/>
              </a:ext>
            </a:extLst>
          </p:cNvPr>
          <p:cNvCxnSpPr>
            <a:cxnSpLocks/>
          </p:cNvCxnSpPr>
          <p:nvPr/>
        </p:nvCxnSpPr>
        <p:spPr>
          <a:xfrm>
            <a:off x="3312002" y="4464000"/>
            <a:ext cx="2376000" cy="0"/>
          </a:xfrm>
          <a:prstGeom prst="line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8421FDDB-7673-D23D-FE4A-387819AB2D15}"/>
              </a:ext>
            </a:extLst>
          </p:cNvPr>
          <p:cNvCxnSpPr>
            <a:cxnSpLocks/>
          </p:cNvCxnSpPr>
          <p:nvPr/>
        </p:nvCxnSpPr>
        <p:spPr>
          <a:xfrm>
            <a:off x="3312002" y="1584000"/>
            <a:ext cx="2376000" cy="0"/>
          </a:xfrm>
          <a:prstGeom prst="line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7658361-5456-407C-B9F9-3A8AC7CDF205}"/>
              </a:ext>
            </a:extLst>
          </p:cNvPr>
          <p:cNvSpPr/>
          <p:nvPr/>
        </p:nvSpPr>
        <p:spPr>
          <a:xfrm>
            <a:off x="144000" y="864000"/>
            <a:ext cx="2951999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505A1E-474B-FBCC-A08E-8BB1D0EAAAEE}"/>
              </a:ext>
            </a:extLst>
          </p:cNvPr>
          <p:cNvSpPr txBox="1"/>
          <p:nvPr/>
        </p:nvSpPr>
        <p:spPr>
          <a:xfrm>
            <a:off x="216002" y="936000"/>
            <a:ext cx="242374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プロジェクト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endParaRPr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3F64FBAF-FADE-FA51-18BA-4C92D81B4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2" y="1440000"/>
            <a:ext cx="432000" cy="576000"/>
          </a:xfrm>
          <a:prstGeom prst="rect">
            <a:avLst/>
          </a:prstGeom>
        </p:spPr>
      </p:pic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8E7BD018-B53E-4208-DEFC-1A29E506D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002" y="1440000"/>
            <a:ext cx="432000" cy="576000"/>
          </a:xfrm>
          <a:prstGeom prst="rect">
            <a:avLst/>
          </a:prstGeom>
        </p:spPr>
      </p:pic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C2CE2EC7-763A-C1A0-4BAC-56A82000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8002" y="1440000"/>
            <a:ext cx="432000" cy="576000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33EB8DC-AA98-DF61-8015-C80DE4813F28}"/>
              </a:ext>
            </a:extLst>
          </p:cNvPr>
          <p:cNvSpPr/>
          <p:nvPr/>
        </p:nvSpPr>
        <p:spPr>
          <a:xfrm>
            <a:off x="144000" y="2304000"/>
            <a:ext cx="2951999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9E3CA8F-D7FE-0DE6-12BB-19A7E775BBE8}"/>
              </a:ext>
            </a:extLst>
          </p:cNvPr>
          <p:cNvSpPr txBox="1"/>
          <p:nvPr/>
        </p:nvSpPr>
        <p:spPr>
          <a:xfrm>
            <a:off x="216002" y="2376000"/>
            <a:ext cx="24093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プロジェクト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B</a:t>
            </a:r>
            <a:endParaRPr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C306E689-CB11-A193-D1A7-0A6BA0D6B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2" y="2880000"/>
            <a:ext cx="432000" cy="576000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F7188C27-D0D5-C4C4-4BA3-A76AA1A2E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002" y="2880000"/>
            <a:ext cx="432000" cy="576000"/>
          </a:xfrm>
          <a:prstGeom prst="rect">
            <a:avLst/>
          </a:prstGeom>
        </p:spPr>
      </p:pic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3E1920ED-809F-4C51-8C4C-B564E1EB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8002" y="2880000"/>
            <a:ext cx="432000" cy="576000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740CC9B-5842-E303-E86F-03B41C809D7F}"/>
              </a:ext>
            </a:extLst>
          </p:cNvPr>
          <p:cNvSpPr/>
          <p:nvPr/>
        </p:nvSpPr>
        <p:spPr>
          <a:xfrm>
            <a:off x="144000" y="3744000"/>
            <a:ext cx="2951999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041A5CA-842A-4B87-8107-03997B08E3A9}"/>
              </a:ext>
            </a:extLst>
          </p:cNvPr>
          <p:cNvSpPr txBox="1"/>
          <p:nvPr/>
        </p:nvSpPr>
        <p:spPr>
          <a:xfrm>
            <a:off x="216002" y="3816000"/>
            <a:ext cx="24253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プロジェクト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C</a:t>
            </a:r>
            <a:endParaRPr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9FE5F19F-5A38-C1A0-58C4-A4F3C93A0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2" y="4320000"/>
            <a:ext cx="432000" cy="576000"/>
          </a:xfrm>
          <a:prstGeom prst="rect">
            <a:avLst/>
          </a:prstGeom>
        </p:spPr>
      </p:pic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8C6DE51E-91AC-D81D-2687-A6251A86E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002" y="4320000"/>
            <a:ext cx="432000" cy="57600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1F3E267A-5F1D-06AF-F560-BFD5FF88B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6002" y="1440000"/>
            <a:ext cx="432000" cy="576000"/>
          </a:xfrm>
          <a:prstGeom prst="rect">
            <a:avLst/>
          </a:prstGeom>
        </p:spPr>
      </p:pic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ED795CED-8B02-545E-88EB-86BEE565DC64}"/>
              </a:ext>
            </a:extLst>
          </p:cNvPr>
          <p:cNvSpPr/>
          <p:nvPr/>
        </p:nvSpPr>
        <p:spPr>
          <a:xfrm>
            <a:off x="3600001" y="863999"/>
            <a:ext cx="1728000" cy="41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57C8CD95-7A9D-1991-F991-AFEFF51DD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6001" y="2448000"/>
            <a:ext cx="576000" cy="576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379587-C350-2005-273D-DA1CAE7A6CBB}"/>
              </a:ext>
            </a:extLst>
          </p:cNvPr>
          <p:cNvSpPr txBox="1"/>
          <p:nvPr/>
        </p:nvSpPr>
        <p:spPr>
          <a:xfrm>
            <a:off x="3744000" y="3168000"/>
            <a:ext cx="143629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違反検出</a:t>
            </a:r>
          </a:p>
        </p:txBody>
      </p: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3969CC7B-B42C-C4BA-75F4-FDABBF7D9DB1}"/>
              </a:ext>
            </a:extLst>
          </p:cNvPr>
          <p:cNvCxnSpPr>
            <a:cxnSpLocks/>
          </p:cNvCxnSpPr>
          <p:nvPr/>
        </p:nvCxnSpPr>
        <p:spPr>
          <a:xfrm>
            <a:off x="8568000" y="5184000"/>
            <a:ext cx="0" cy="43200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>
            <a:extLst>
              <a:ext uri="{FF2B5EF4-FFF2-40B4-BE49-F238E27FC236}">
                <a16:creationId xmlns:a16="http://schemas.microsoft.com/office/drawing/2014/main" id="{655B3635-782B-608A-6762-4C9C8F45F8B3}"/>
              </a:ext>
            </a:extLst>
          </p:cNvPr>
          <p:cNvCxnSpPr>
            <a:cxnSpLocks/>
          </p:cNvCxnSpPr>
          <p:nvPr/>
        </p:nvCxnSpPr>
        <p:spPr>
          <a:xfrm>
            <a:off x="14832000" y="5040000"/>
            <a:ext cx="0" cy="57600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テキスト ボックス 355">
            <a:extLst>
              <a:ext uri="{FF2B5EF4-FFF2-40B4-BE49-F238E27FC236}">
                <a16:creationId xmlns:a16="http://schemas.microsoft.com/office/drawing/2014/main" id="{48442291-5734-10F4-677F-645889DA88F1}"/>
              </a:ext>
            </a:extLst>
          </p:cNvPr>
          <p:cNvSpPr txBox="1"/>
          <p:nvPr/>
        </p:nvSpPr>
        <p:spPr>
          <a:xfrm>
            <a:off x="8712000" y="5184000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モデル構築</a:t>
            </a:r>
          </a:p>
        </p:txBody>
      </p:sp>
      <p:sp>
        <p:nvSpPr>
          <p:cNvPr id="360" name="テキスト ボックス 359">
            <a:extLst>
              <a:ext uri="{FF2B5EF4-FFF2-40B4-BE49-F238E27FC236}">
                <a16:creationId xmlns:a16="http://schemas.microsoft.com/office/drawing/2014/main" id="{21D79177-4442-8A27-5638-E4C0096FA2EA}"/>
              </a:ext>
            </a:extLst>
          </p:cNvPr>
          <p:cNvSpPr txBox="1"/>
          <p:nvPr/>
        </p:nvSpPr>
        <p:spPr>
          <a:xfrm>
            <a:off x="14976000" y="5184000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モデル構築</a:t>
            </a:r>
          </a:p>
        </p:txBody>
      </p:sp>
      <p:sp>
        <p:nvSpPr>
          <p:cNvPr id="381" name="角丸四角形 380">
            <a:extLst>
              <a:ext uri="{FF2B5EF4-FFF2-40B4-BE49-F238E27FC236}">
                <a16:creationId xmlns:a16="http://schemas.microsoft.com/office/drawing/2014/main" id="{BE568F1B-5A54-766E-43E5-A67D25D02CF5}"/>
              </a:ext>
            </a:extLst>
          </p:cNvPr>
          <p:cNvSpPr/>
          <p:nvPr/>
        </p:nvSpPr>
        <p:spPr>
          <a:xfrm>
            <a:off x="11448000" y="144001"/>
            <a:ext cx="5184000" cy="5039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提案手法（クラスタリングなし）</a:t>
            </a:r>
          </a:p>
        </p:txBody>
      </p:sp>
      <p:sp>
        <p:nvSpPr>
          <p:cNvPr id="382" name="角丸四角形 381">
            <a:extLst>
              <a:ext uri="{FF2B5EF4-FFF2-40B4-BE49-F238E27FC236}">
                <a16:creationId xmlns:a16="http://schemas.microsoft.com/office/drawing/2014/main" id="{64E282C7-1866-B8D7-3E1F-48D302907411}"/>
              </a:ext>
            </a:extLst>
          </p:cNvPr>
          <p:cNvSpPr/>
          <p:nvPr/>
        </p:nvSpPr>
        <p:spPr>
          <a:xfrm>
            <a:off x="16776000" y="144001"/>
            <a:ext cx="7560000" cy="5039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提案手法（クラスタリングあり）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E09B649-A11F-4500-5AFE-C7A2A128D7F7}"/>
              </a:ext>
            </a:extLst>
          </p:cNvPr>
          <p:cNvSpPr/>
          <p:nvPr/>
        </p:nvSpPr>
        <p:spPr>
          <a:xfrm>
            <a:off x="5904000" y="864000"/>
            <a:ext cx="540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49EE142D-8D7C-23BA-8264-A1DA7E355B90}"/>
              </a:ext>
            </a:extLst>
          </p:cNvPr>
          <p:cNvSpPr/>
          <p:nvPr/>
        </p:nvSpPr>
        <p:spPr>
          <a:xfrm>
            <a:off x="5904000" y="2304000"/>
            <a:ext cx="540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00D46FFE-DCCA-52A4-D580-169A4A50E3D4}"/>
              </a:ext>
            </a:extLst>
          </p:cNvPr>
          <p:cNvSpPr/>
          <p:nvPr/>
        </p:nvSpPr>
        <p:spPr>
          <a:xfrm>
            <a:off x="5904000" y="3744000"/>
            <a:ext cx="5400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4E33CAA1-569B-4432-C465-1F96DD7A7CE4}"/>
              </a:ext>
            </a:extLst>
          </p:cNvPr>
          <p:cNvCxnSpPr>
            <a:cxnSpLocks/>
          </p:cNvCxnSpPr>
          <p:nvPr/>
        </p:nvCxnSpPr>
        <p:spPr>
          <a:xfrm flipV="1">
            <a:off x="16848001" y="3024000"/>
            <a:ext cx="2808000" cy="0"/>
          </a:xfrm>
          <a:prstGeom prst="line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90D9082-513E-615C-885F-041A13045046}"/>
              </a:ext>
            </a:extLst>
          </p:cNvPr>
          <p:cNvSpPr txBox="1"/>
          <p:nvPr/>
        </p:nvSpPr>
        <p:spPr>
          <a:xfrm>
            <a:off x="5976001" y="936000"/>
            <a:ext cx="242374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プロジェクト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</a:t>
            </a:r>
            <a:endParaRPr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06F1F671-62C0-4826-9B24-7F31F2E54F95}"/>
              </a:ext>
            </a:extLst>
          </p:cNvPr>
          <p:cNvGrpSpPr/>
          <p:nvPr/>
        </p:nvGrpSpPr>
        <p:grpSpPr>
          <a:xfrm>
            <a:off x="6192001" y="1440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163" name="グラフィックス 162">
              <a:extLst>
                <a:ext uri="{FF2B5EF4-FFF2-40B4-BE49-F238E27FC236}">
                  <a16:creationId xmlns:a16="http://schemas.microsoft.com/office/drawing/2014/main" id="{A11E8738-CF6D-8554-8584-B63CE8617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164" name="グラフィックス 163">
              <a:extLst>
                <a:ext uri="{FF2B5EF4-FFF2-40B4-BE49-F238E27FC236}">
                  <a16:creationId xmlns:a16="http://schemas.microsoft.com/office/drawing/2014/main" id="{1B25F6AC-CBCD-6F61-9840-D8D4F0BEA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06C2ED93-B582-4DAF-FFD8-B00F5A7FBB2A}"/>
              </a:ext>
            </a:extLst>
          </p:cNvPr>
          <p:cNvGrpSpPr/>
          <p:nvPr/>
        </p:nvGrpSpPr>
        <p:grpSpPr>
          <a:xfrm>
            <a:off x="7200001" y="1440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167" name="グラフィックス 166">
              <a:extLst>
                <a:ext uri="{FF2B5EF4-FFF2-40B4-BE49-F238E27FC236}">
                  <a16:creationId xmlns:a16="http://schemas.microsoft.com/office/drawing/2014/main" id="{408EBEB5-2141-6509-C45F-2BFCFBA1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168" name="グラフィックス 167">
              <a:extLst>
                <a:ext uri="{FF2B5EF4-FFF2-40B4-BE49-F238E27FC236}">
                  <a16:creationId xmlns:a16="http://schemas.microsoft.com/office/drawing/2014/main" id="{B9B10084-E42D-8BE2-F5D2-EBDB6582B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366A736C-B420-1086-0006-608470ECAA41}"/>
              </a:ext>
            </a:extLst>
          </p:cNvPr>
          <p:cNvGrpSpPr/>
          <p:nvPr/>
        </p:nvGrpSpPr>
        <p:grpSpPr>
          <a:xfrm>
            <a:off x="8208001" y="1440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170" name="グラフィックス 169">
              <a:extLst>
                <a:ext uri="{FF2B5EF4-FFF2-40B4-BE49-F238E27FC236}">
                  <a16:creationId xmlns:a16="http://schemas.microsoft.com/office/drawing/2014/main" id="{8CAEB1AB-2564-DE2F-9B57-2008CA471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171" name="グラフィックス 170">
              <a:extLst>
                <a:ext uri="{FF2B5EF4-FFF2-40B4-BE49-F238E27FC236}">
                  <a16:creationId xmlns:a16="http://schemas.microsoft.com/office/drawing/2014/main" id="{B4D34B01-5B06-52E2-7691-56715B3F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4DB65DD7-4E4B-8EC0-B52A-29A3E3088ADB}"/>
              </a:ext>
            </a:extLst>
          </p:cNvPr>
          <p:cNvSpPr/>
          <p:nvPr/>
        </p:nvSpPr>
        <p:spPr>
          <a:xfrm>
            <a:off x="13104001" y="1295999"/>
            <a:ext cx="3528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747D41BD-A6B6-C73F-6474-2E6691C50F40}"/>
              </a:ext>
            </a:extLst>
          </p:cNvPr>
          <p:cNvGrpSpPr/>
          <p:nvPr/>
        </p:nvGrpSpPr>
        <p:grpSpPr>
          <a:xfrm>
            <a:off x="13392001" y="1584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08" name="グラフィックス 207">
              <a:extLst>
                <a:ext uri="{FF2B5EF4-FFF2-40B4-BE49-F238E27FC236}">
                  <a16:creationId xmlns:a16="http://schemas.microsoft.com/office/drawing/2014/main" id="{71C38CFD-90D3-447A-87ED-BF8C0192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09" name="グラフィックス 208">
              <a:extLst>
                <a:ext uri="{FF2B5EF4-FFF2-40B4-BE49-F238E27FC236}">
                  <a16:creationId xmlns:a16="http://schemas.microsoft.com/office/drawing/2014/main" id="{4F7C6EBC-91C8-0A22-E19F-40F103F9C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13F1933D-133E-D5F0-FA84-CDFC3D09FBB0}"/>
              </a:ext>
            </a:extLst>
          </p:cNvPr>
          <p:cNvGrpSpPr/>
          <p:nvPr/>
        </p:nvGrpSpPr>
        <p:grpSpPr>
          <a:xfrm>
            <a:off x="14400001" y="1584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11" name="グラフィックス 210">
              <a:extLst>
                <a:ext uri="{FF2B5EF4-FFF2-40B4-BE49-F238E27FC236}">
                  <a16:creationId xmlns:a16="http://schemas.microsoft.com/office/drawing/2014/main" id="{F4CB2179-2760-4D42-B161-8C51D7735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12" name="グラフィックス 211">
              <a:extLst>
                <a:ext uri="{FF2B5EF4-FFF2-40B4-BE49-F238E27FC236}">
                  <a16:creationId xmlns:a16="http://schemas.microsoft.com/office/drawing/2014/main" id="{8E5DF439-4484-AB25-D3C6-F4860A9C5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C121F3C0-F857-D3D1-A8F1-8715DF1ACAF9}"/>
              </a:ext>
            </a:extLst>
          </p:cNvPr>
          <p:cNvGrpSpPr/>
          <p:nvPr/>
        </p:nvGrpSpPr>
        <p:grpSpPr>
          <a:xfrm>
            <a:off x="15408001" y="1584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214" name="グラフィックス 213">
              <a:extLst>
                <a:ext uri="{FF2B5EF4-FFF2-40B4-BE49-F238E27FC236}">
                  <a16:creationId xmlns:a16="http://schemas.microsoft.com/office/drawing/2014/main" id="{B50BF106-85A5-0803-13F1-F652C4F71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15" name="グラフィックス 214">
              <a:extLst>
                <a:ext uri="{FF2B5EF4-FFF2-40B4-BE49-F238E27FC236}">
                  <a16:creationId xmlns:a16="http://schemas.microsoft.com/office/drawing/2014/main" id="{B2D36063-8D56-AA24-529B-5C9D983D6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4B7AF5D0-247D-5E70-2F0C-F350C32300DF}"/>
              </a:ext>
            </a:extLst>
          </p:cNvPr>
          <p:cNvGrpSpPr/>
          <p:nvPr/>
        </p:nvGrpSpPr>
        <p:grpSpPr>
          <a:xfrm>
            <a:off x="13392001" y="2376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217" name="グラフィックス 216">
              <a:extLst>
                <a:ext uri="{FF2B5EF4-FFF2-40B4-BE49-F238E27FC236}">
                  <a16:creationId xmlns:a16="http://schemas.microsoft.com/office/drawing/2014/main" id="{A2B19FB7-20D6-B66E-8230-122CA5735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18" name="グラフィックス 217">
              <a:extLst>
                <a:ext uri="{FF2B5EF4-FFF2-40B4-BE49-F238E27FC236}">
                  <a16:creationId xmlns:a16="http://schemas.microsoft.com/office/drawing/2014/main" id="{B4B2E0EA-FBEC-0374-29AB-C6269F2DF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EFD7AECA-D6D2-5114-3E59-0A6A6F339C2B}"/>
              </a:ext>
            </a:extLst>
          </p:cNvPr>
          <p:cNvGrpSpPr/>
          <p:nvPr/>
        </p:nvGrpSpPr>
        <p:grpSpPr>
          <a:xfrm>
            <a:off x="14400001" y="2376000"/>
            <a:ext cx="792000" cy="504000"/>
            <a:chOff x="8352000" y="1152000"/>
            <a:chExt cx="792000" cy="504000"/>
          </a:xfrm>
          <a:solidFill>
            <a:schemeClr val="accent3"/>
          </a:solidFill>
        </p:grpSpPr>
        <p:pic>
          <p:nvPicPr>
            <p:cNvPr id="220" name="グラフィックス 219">
              <a:extLst>
                <a:ext uri="{FF2B5EF4-FFF2-40B4-BE49-F238E27FC236}">
                  <a16:creationId xmlns:a16="http://schemas.microsoft.com/office/drawing/2014/main" id="{7527E98B-84A6-0210-789F-001D88D28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21" name="グラフィックス 220">
              <a:extLst>
                <a:ext uri="{FF2B5EF4-FFF2-40B4-BE49-F238E27FC236}">
                  <a16:creationId xmlns:a16="http://schemas.microsoft.com/office/drawing/2014/main" id="{863E329D-E586-01B6-E88C-1FABB46BC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22" name="グループ化 221">
            <a:extLst>
              <a:ext uri="{FF2B5EF4-FFF2-40B4-BE49-F238E27FC236}">
                <a16:creationId xmlns:a16="http://schemas.microsoft.com/office/drawing/2014/main" id="{C3ABAAF7-8BC0-189F-6CAF-A29CBE406CC7}"/>
              </a:ext>
            </a:extLst>
          </p:cNvPr>
          <p:cNvGrpSpPr/>
          <p:nvPr/>
        </p:nvGrpSpPr>
        <p:grpSpPr>
          <a:xfrm>
            <a:off x="15408001" y="2376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23" name="グラフィックス 222">
              <a:extLst>
                <a:ext uri="{FF2B5EF4-FFF2-40B4-BE49-F238E27FC236}">
                  <a16:creationId xmlns:a16="http://schemas.microsoft.com/office/drawing/2014/main" id="{49B88A8F-466F-DECE-4EDE-B5A0D85E0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24" name="グラフィックス 223">
              <a:extLst>
                <a:ext uri="{FF2B5EF4-FFF2-40B4-BE49-F238E27FC236}">
                  <a16:creationId xmlns:a16="http://schemas.microsoft.com/office/drawing/2014/main" id="{9285427E-FC94-4973-C5CA-D988AE347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320BAEC3-4F58-7CDC-9FBA-8E1AF5DFD935}"/>
              </a:ext>
            </a:extLst>
          </p:cNvPr>
          <p:cNvGrpSpPr/>
          <p:nvPr/>
        </p:nvGrpSpPr>
        <p:grpSpPr>
          <a:xfrm>
            <a:off x="13392001" y="3168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26" name="グラフィックス 225">
              <a:extLst>
                <a:ext uri="{FF2B5EF4-FFF2-40B4-BE49-F238E27FC236}">
                  <a16:creationId xmlns:a16="http://schemas.microsoft.com/office/drawing/2014/main" id="{98E177E3-C9E0-5D66-0BA0-EAA8ED9A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27" name="グラフィックス 226">
              <a:extLst>
                <a:ext uri="{FF2B5EF4-FFF2-40B4-BE49-F238E27FC236}">
                  <a16:creationId xmlns:a16="http://schemas.microsoft.com/office/drawing/2014/main" id="{7C0A37B8-68DB-5602-1C52-04F72E0A5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3BBF0694-BF6A-89A1-9517-6DD3D12483D6}"/>
              </a:ext>
            </a:extLst>
          </p:cNvPr>
          <p:cNvGrpSpPr/>
          <p:nvPr/>
        </p:nvGrpSpPr>
        <p:grpSpPr>
          <a:xfrm>
            <a:off x="14400001" y="3168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229" name="グラフィックス 228">
              <a:extLst>
                <a:ext uri="{FF2B5EF4-FFF2-40B4-BE49-F238E27FC236}">
                  <a16:creationId xmlns:a16="http://schemas.microsoft.com/office/drawing/2014/main" id="{353F28EA-A1DB-BF6F-1248-1B958B8BE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30" name="グラフィックス 229">
              <a:extLst>
                <a:ext uri="{FF2B5EF4-FFF2-40B4-BE49-F238E27FC236}">
                  <a16:creationId xmlns:a16="http://schemas.microsoft.com/office/drawing/2014/main" id="{3E3B2845-677F-688D-B669-D10039EA3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B408BAC5-C2FD-96EA-587F-00D67D3C8521}"/>
              </a:ext>
            </a:extLst>
          </p:cNvPr>
          <p:cNvGrpSpPr/>
          <p:nvPr/>
        </p:nvGrpSpPr>
        <p:grpSpPr>
          <a:xfrm>
            <a:off x="15408001" y="3168000"/>
            <a:ext cx="792000" cy="504000"/>
            <a:chOff x="8352000" y="1152000"/>
            <a:chExt cx="792000" cy="504000"/>
          </a:xfrm>
          <a:solidFill>
            <a:schemeClr val="accent3"/>
          </a:solidFill>
        </p:grpSpPr>
        <p:pic>
          <p:nvPicPr>
            <p:cNvPr id="232" name="グラフィックス 231">
              <a:extLst>
                <a:ext uri="{FF2B5EF4-FFF2-40B4-BE49-F238E27FC236}">
                  <a16:creationId xmlns:a16="http://schemas.microsoft.com/office/drawing/2014/main" id="{EEF2DA87-8F55-D9A7-1513-5FDB54C2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33" name="グラフィックス 232">
              <a:extLst>
                <a:ext uri="{FF2B5EF4-FFF2-40B4-BE49-F238E27FC236}">
                  <a16:creationId xmlns:a16="http://schemas.microsoft.com/office/drawing/2014/main" id="{30B00299-5D60-96FE-C2D2-D3BD84B7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D684B128-6720-64BE-FC2F-DD9C0B93F9D0}"/>
              </a:ext>
            </a:extLst>
          </p:cNvPr>
          <p:cNvSpPr txBox="1"/>
          <p:nvPr/>
        </p:nvSpPr>
        <p:spPr>
          <a:xfrm>
            <a:off x="5976001" y="2376000"/>
            <a:ext cx="24093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プロジェクト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B</a:t>
            </a:r>
            <a:endParaRPr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0397C837-DC3C-E72E-91F7-4A06C9AE2412}"/>
              </a:ext>
            </a:extLst>
          </p:cNvPr>
          <p:cNvGrpSpPr/>
          <p:nvPr/>
        </p:nvGrpSpPr>
        <p:grpSpPr>
          <a:xfrm>
            <a:off x="6192001" y="2880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72" name="グラフィックス 271">
              <a:extLst>
                <a:ext uri="{FF2B5EF4-FFF2-40B4-BE49-F238E27FC236}">
                  <a16:creationId xmlns:a16="http://schemas.microsoft.com/office/drawing/2014/main" id="{B7D63F68-B49B-1919-4F1B-7186FF80C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73" name="グラフィックス 272">
              <a:extLst>
                <a:ext uri="{FF2B5EF4-FFF2-40B4-BE49-F238E27FC236}">
                  <a16:creationId xmlns:a16="http://schemas.microsoft.com/office/drawing/2014/main" id="{0BBFCA6B-2532-8EC2-C9D1-4A9B12BF6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ED293639-D5B9-14BE-D575-FF3F4EFBBD06}"/>
              </a:ext>
            </a:extLst>
          </p:cNvPr>
          <p:cNvGrpSpPr/>
          <p:nvPr/>
        </p:nvGrpSpPr>
        <p:grpSpPr>
          <a:xfrm>
            <a:off x="8208001" y="2880000"/>
            <a:ext cx="792000" cy="504000"/>
            <a:chOff x="8352000" y="1152000"/>
            <a:chExt cx="792000" cy="504000"/>
          </a:xfrm>
          <a:solidFill>
            <a:schemeClr val="accent3"/>
          </a:solidFill>
        </p:grpSpPr>
        <p:pic>
          <p:nvPicPr>
            <p:cNvPr id="275" name="グラフィックス 274">
              <a:extLst>
                <a:ext uri="{FF2B5EF4-FFF2-40B4-BE49-F238E27FC236}">
                  <a16:creationId xmlns:a16="http://schemas.microsoft.com/office/drawing/2014/main" id="{C8E63955-BE90-CF85-1D78-8D73DBF1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76" name="グラフィックス 275">
              <a:extLst>
                <a:ext uri="{FF2B5EF4-FFF2-40B4-BE49-F238E27FC236}">
                  <a16:creationId xmlns:a16="http://schemas.microsoft.com/office/drawing/2014/main" id="{CEACEBC3-30FE-B131-8518-3F818330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32939BB1-01B9-4FF5-5B67-E85C5ED76C53}"/>
              </a:ext>
            </a:extLst>
          </p:cNvPr>
          <p:cNvSpPr txBox="1"/>
          <p:nvPr/>
        </p:nvSpPr>
        <p:spPr>
          <a:xfrm>
            <a:off x="5976001" y="3816000"/>
            <a:ext cx="24253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プロジェクト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C</a:t>
            </a:r>
            <a:endParaRPr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283" name="グループ化 282">
            <a:extLst>
              <a:ext uri="{FF2B5EF4-FFF2-40B4-BE49-F238E27FC236}">
                <a16:creationId xmlns:a16="http://schemas.microsoft.com/office/drawing/2014/main" id="{D5565B0F-795C-BA80-376B-0DC9ECE2355F}"/>
              </a:ext>
            </a:extLst>
          </p:cNvPr>
          <p:cNvGrpSpPr/>
          <p:nvPr/>
        </p:nvGrpSpPr>
        <p:grpSpPr>
          <a:xfrm>
            <a:off x="6192001" y="4320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84" name="グラフィックス 283">
              <a:extLst>
                <a:ext uri="{FF2B5EF4-FFF2-40B4-BE49-F238E27FC236}">
                  <a16:creationId xmlns:a16="http://schemas.microsoft.com/office/drawing/2014/main" id="{CC9537BA-1D1E-A91A-B91C-DF479E34E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85" name="グラフィックス 284">
              <a:extLst>
                <a:ext uri="{FF2B5EF4-FFF2-40B4-BE49-F238E27FC236}">
                  <a16:creationId xmlns:a16="http://schemas.microsoft.com/office/drawing/2014/main" id="{BBBE0B82-F261-F48C-1C87-50E902E7D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86" name="グループ化 285">
            <a:extLst>
              <a:ext uri="{FF2B5EF4-FFF2-40B4-BE49-F238E27FC236}">
                <a16:creationId xmlns:a16="http://schemas.microsoft.com/office/drawing/2014/main" id="{FA35040A-739C-3061-F594-76E619D14407}"/>
              </a:ext>
            </a:extLst>
          </p:cNvPr>
          <p:cNvGrpSpPr/>
          <p:nvPr/>
        </p:nvGrpSpPr>
        <p:grpSpPr>
          <a:xfrm>
            <a:off x="7200001" y="4320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287" name="グラフィックス 286">
              <a:extLst>
                <a:ext uri="{FF2B5EF4-FFF2-40B4-BE49-F238E27FC236}">
                  <a16:creationId xmlns:a16="http://schemas.microsoft.com/office/drawing/2014/main" id="{2AA2DBAD-6313-EF7B-6263-B04F68B95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88" name="グラフィックス 287">
              <a:extLst>
                <a:ext uri="{FF2B5EF4-FFF2-40B4-BE49-F238E27FC236}">
                  <a16:creationId xmlns:a16="http://schemas.microsoft.com/office/drawing/2014/main" id="{A41BA145-E6CB-2A22-B062-270E473E2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DB5F2F99-7957-8FD4-B3AC-56DE49E7D549}"/>
              </a:ext>
            </a:extLst>
          </p:cNvPr>
          <p:cNvCxnSpPr>
            <a:cxnSpLocks/>
          </p:cNvCxnSpPr>
          <p:nvPr/>
        </p:nvCxnSpPr>
        <p:spPr>
          <a:xfrm flipV="1">
            <a:off x="16848001" y="1584000"/>
            <a:ext cx="2808000" cy="720000"/>
          </a:xfrm>
          <a:prstGeom prst="line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8F8E9BD-8C47-BBDF-5A9E-A25C2C56A7F3}"/>
              </a:ext>
            </a:extLst>
          </p:cNvPr>
          <p:cNvCxnSpPr>
            <a:cxnSpLocks/>
          </p:cNvCxnSpPr>
          <p:nvPr/>
        </p:nvCxnSpPr>
        <p:spPr>
          <a:xfrm>
            <a:off x="16848001" y="3744000"/>
            <a:ext cx="2808000" cy="720000"/>
          </a:xfrm>
          <a:prstGeom prst="line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5B0BE1C6-04D2-0B54-49B4-0EE97433F84E}"/>
              </a:ext>
            </a:extLst>
          </p:cNvPr>
          <p:cNvSpPr txBox="1"/>
          <p:nvPr/>
        </p:nvSpPr>
        <p:spPr>
          <a:xfrm>
            <a:off x="11664000" y="3168000"/>
            <a:ext cx="107721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マージ</a:t>
            </a:r>
          </a:p>
        </p:txBody>
      </p: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264689CC-C19F-B0B8-30D0-1DD5423B7154}"/>
              </a:ext>
            </a:extLst>
          </p:cNvPr>
          <p:cNvSpPr txBox="1"/>
          <p:nvPr/>
        </p:nvSpPr>
        <p:spPr>
          <a:xfrm>
            <a:off x="16992000" y="3168000"/>
            <a:ext cx="251350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クラスタリング</a:t>
            </a:r>
          </a:p>
        </p:txBody>
      </p: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C2C401C3-2AA6-035B-9776-ED172BE1CABA}"/>
              </a:ext>
            </a:extLst>
          </p:cNvPr>
          <p:cNvCxnSpPr>
            <a:cxnSpLocks/>
          </p:cNvCxnSpPr>
          <p:nvPr/>
        </p:nvCxnSpPr>
        <p:spPr>
          <a:xfrm>
            <a:off x="11520001" y="3024000"/>
            <a:ext cx="1368000" cy="0"/>
          </a:xfrm>
          <a:prstGeom prst="line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F98CEE2F-69A6-1A38-EABA-7693810D01EF}"/>
              </a:ext>
            </a:extLst>
          </p:cNvPr>
          <p:cNvCxnSpPr>
            <a:cxnSpLocks/>
          </p:cNvCxnSpPr>
          <p:nvPr/>
        </p:nvCxnSpPr>
        <p:spPr>
          <a:xfrm>
            <a:off x="11520001" y="1584000"/>
            <a:ext cx="1368000" cy="720000"/>
          </a:xfrm>
          <a:prstGeom prst="line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B63B19A8-69D8-2666-2D51-39053772CFC4}"/>
              </a:ext>
            </a:extLst>
          </p:cNvPr>
          <p:cNvCxnSpPr>
            <a:cxnSpLocks/>
          </p:cNvCxnSpPr>
          <p:nvPr/>
        </p:nvCxnSpPr>
        <p:spPr>
          <a:xfrm flipV="1">
            <a:off x="11520001" y="3744000"/>
            <a:ext cx="1368000" cy="720000"/>
          </a:xfrm>
          <a:prstGeom prst="line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1B1320-5B8B-4CE2-AFFD-ACBF13E618FD}"/>
              </a:ext>
            </a:extLst>
          </p:cNvPr>
          <p:cNvGrpSpPr/>
          <p:nvPr/>
        </p:nvGrpSpPr>
        <p:grpSpPr>
          <a:xfrm>
            <a:off x="9216001" y="1440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754E232A-927D-9621-5A0C-97F23F21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F74520DA-CCCE-8FC9-AB4F-961150D03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194118C-DE86-BBAF-FA82-C07C451B1E65}"/>
              </a:ext>
            </a:extLst>
          </p:cNvPr>
          <p:cNvGrpSpPr/>
          <p:nvPr/>
        </p:nvGrpSpPr>
        <p:grpSpPr>
          <a:xfrm>
            <a:off x="7200001" y="2880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31B83C7A-FEC0-9242-9582-49A8C4307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203DAFC5-9D14-89C2-B9ED-8C63BD1A6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373B71B-2492-58DA-9ED4-67D1AEC154B2}"/>
              </a:ext>
            </a:extLst>
          </p:cNvPr>
          <p:cNvGrpSpPr/>
          <p:nvPr/>
        </p:nvGrpSpPr>
        <p:grpSpPr>
          <a:xfrm>
            <a:off x="9216001" y="2880000"/>
            <a:ext cx="792000" cy="504000"/>
            <a:chOff x="8352000" y="1152000"/>
            <a:chExt cx="792000" cy="504000"/>
          </a:xfrm>
          <a:solidFill>
            <a:schemeClr val="accent3"/>
          </a:solidFill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54152049-3CDA-0C5E-DACD-794D5AD7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D9FF3716-88C0-BE45-E3D9-B6429155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616FF26-0530-C9C0-AF9C-941C5A6DF02B}"/>
              </a:ext>
            </a:extLst>
          </p:cNvPr>
          <p:cNvGrpSpPr/>
          <p:nvPr/>
        </p:nvGrpSpPr>
        <p:grpSpPr>
          <a:xfrm>
            <a:off x="10224001" y="1440000"/>
            <a:ext cx="792000" cy="504000"/>
            <a:chOff x="8352000" y="1152000"/>
            <a:chExt cx="792000" cy="504000"/>
          </a:xfrm>
          <a:solidFill>
            <a:schemeClr val="accent3"/>
          </a:solidFill>
        </p:grpSpPr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F9E681D5-07D7-ECFB-4C25-129D56165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60CB7436-45BA-BE08-DA50-18FA3CF02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5C87429-87D3-0A91-44C8-BEDFE57FEE1C}"/>
              </a:ext>
            </a:extLst>
          </p:cNvPr>
          <p:cNvGrpSpPr/>
          <p:nvPr/>
        </p:nvGrpSpPr>
        <p:grpSpPr>
          <a:xfrm>
            <a:off x="13392000" y="3960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CF24CAA5-B060-839F-B081-77E596946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1" name="グラフィックス 20">
              <a:extLst>
                <a:ext uri="{FF2B5EF4-FFF2-40B4-BE49-F238E27FC236}">
                  <a16:creationId xmlns:a16="http://schemas.microsoft.com/office/drawing/2014/main" id="{98630CA2-AAA7-CFCF-E12F-C764685EA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6C64C15-9CAD-E686-162A-B14666E47C39}"/>
              </a:ext>
            </a:extLst>
          </p:cNvPr>
          <p:cNvGrpSpPr/>
          <p:nvPr/>
        </p:nvGrpSpPr>
        <p:grpSpPr>
          <a:xfrm>
            <a:off x="14400000" y="3960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421D1C27-336D-C9BC-B63E-BA0DB5717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45801969-9501-E949-FE97-5C9714A11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01E78A-E961-268C-5EE6-03131DA953D2}"/>
              </a:ext>
            </a:extLst>
          </p:cNvPr>
          <p:cNvGrpSpPr/>
          <p:nvPr/>
        </p:nvGrpSpPr>
        <p:grpSpPr>
          <a:xfrm>
            <a:off x="6696000" y="5760000"/>
            <a:ext cx="3744000" cy="864000"/>
            <a:chOff x="5760000" y="5760000"/>
            <a:chExt cx="3744000" cy="864000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7B70837D-8728-BA43-15C1-44A88C67C39A}"/>
                </a:ext>
              </a:extLst>
            </p:cNvPr>
            <p:cNvSpPr/>
            <p:nvPr/>
          </p:nvSpPr>
          <p:spPr>
            <a:xfrm>
              <a:off x="5760000" y="5760000"/>
              <a:ext cx="3744000" cy="86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196" name="グラフィックス 195">
              <a:extLst>
                <a:ext uri="{FF2B5EF4-FFF2-40B4-BE49-F238E27FC236}">
                  <a16:creationId xmlns:a16="http://schemas.microsoft.com/office/drawing/2014/main" id="{25D84A02-F38A-9CE1-52FB-80ACFA464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192000" y="5976000"/>
              <a:ext cx="540000" cy="432000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98BB8DA-6E9E-EF1B-FF10-B833EFCCA382}"/>
                </a:ext>
              </a:extLst>
            </p:cNvPr>
            <p:cNvSpPr txBox="1"/>
            <p:nvPr/>
          </p:nvSpPr>
          <p:spPr>
            <a:xfrm>
              <a:off x="6768000" y="6192000"/>
              <a:ext cx="19236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A</a:t>
              </a:r>
              <a:endPara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BDB8C517-A3EF-FB22-6644-E177F27A3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00000" y="5976000"/>
              <a:ext cx="540000" cy="432000"/>
            </a:xfrm>
            <a:prstGeom prst="rect">
              <a:avLst/>
            </a:prstGeom>
          </p:spPr>
        </p:pic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DDFC062-99A6-7BCD-F50D-58B5A877E647}"/>
                </a:ext>
              </a:extLst>
            </p:cNvPr>
            <p:cNvSpPr txBox="1"/>
            <p:nvPr/>
          </p:nvSpPr>
          <p:spPr>
            <a:xfrm>
              <a:off x="7776000" y="6192000"/>
              <a:ext cx="18274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B</a:t>
              </a:r>
              <a:endPara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3FE13882-BD23-7051-A1F7-418233576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208000" y="5976000"/>
              <a:ext cx="540000" cy="43200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675F2B0-C84F-C096-826B-9445C4B3C09A}"/>
                </a:ext>
              </a:extLst>
            </p:cNvPr>
            <p:cNvSpPr txBox="1"/>
            <p:nvPr/>
          </p:nvSpPr>
          <p:spPr>
            <a:xfrm>
              <a:off x="8784000" y="6192000"/>
              <a:ext cx="193964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C</a:t>
              </a:r>
              <a:endPara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AA026BE-7770-EEB6-112E-C4F85ED49B0E}"/>
              </a:ext>
            </a:extLst>
          </p:cNvPr>
          <p:cNvGrpSpPr/>
          <p:nvPr/>
        </p:nvGrpSpPr>
        <p:grpSpPr>
          <a:xfrm>
            <a:off x="13680000" y="5760000"/>
            <a:ext cx="2304000" cy="864000"/>
            <a:chOff x="12384000" y="5760000"/>
            <a:chExt cx="2304000" cy="864000"/>
          </a:xfrm>
        </p:grpSpPr>
        <p:sp>
          <p:nvSpPr>
            <p:cNvPr id="353" name="角丸四角形 352">
              <a:extLst>
                <a:ext uri="{FF2B5EF4-FFF2-40B4-BE49-F238E27FC236}">
                  <a16:creationId xmlns:a16="http://schemas.microsoft.com/office/drawing/2014/main" id="{67DFE3A0-7122-6641-1386-E9C7F761B13D}"/>
                </a:ext>
              </a:extLst>
            </p:cNvPr>
            <p:cNvSpPr/>
            <p:nvPr/>
          </p:nvSpPr>
          <p:spPr>
            <a:xfrm>
              <a:off x="12384000" y="5760000"/>
              <a:ext cx="2304000" cy="86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354" name="グラフィックス 353">
              <a:extLst>
                <a:ext uri="{FF2B5EF4-FFF2-40B4-BE49-F238E27FC236}">
                  <a16:creationId xmlns:a16="http://schemas.microsoft.com/office/drawing/2014/main" id="{7C18DF29-F4EE-AEB6-3662-75F8DD90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2816000" y="5976000"/>
              <a:ext cx="540000" cy="432000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6820255-CC1A-7B74-6E3B-34EC5483C93F}"/>
                </a:ext>
              </a:extLst>
            </p:cNvPr>
            <p:cNvSpPr txBox="1"/>
            <p:nvPr/>
          </p:nvSpPr>
          <p:spPr>
            <a:xfrm>
              <a:off x="13392000" y="6192000"/>
              <a:ext cx="76944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200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マージ</a:t>
              </a:r>
            </a:p>
          </p:txBody>
        </p:sp>
      </p:grp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BC0F27A2-19D3-95E7-89F2-7F145C992E1A}"/>
              </a:ext>
            </a:extLst>
          </p:cNvPr>
          <p:cNvCxnSpPr>
            <a:cxnSpLocks/>
          </p:cNvCxnSpPr>
          <p:nvPr/>
        </p:nvCxnSpPr>
        <p:spPr>
          <a:xfrm>
            <a:off x="22032000" y="5184000"/>
            <a:ext cx="0" cy="432000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43F14DAE-E074-FB52-69EF-817211FE664F}"/>
              </a:ext>
            </a:extLst>
          </p:cNvPr>
          <p:cNvSpPr/>
          <p:nvPr/>
        </p:nvSpPr>
        <p:spPr>
          <a:xfrm>
            <a:off x="19872000" y="864000"/>
            <a:ext cx="439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9BB6B232-12DC-2141-5791-D157949D765E}"/>
              </a:ext>
            </a:extLst>
          </p:cNvPr>
          <p:cNvSpPr txBox="1"/>
          <p:nvPr/>
        </p:nvSpPr>
        <p:spPr>
          <a:xfrm>
            <a:off x="19944001" y="936000"/>
            <a:ext cx="167193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クラスタ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</a:t>
            </a:r>
            <a:endParaRPr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236" name="グループ化 235">
            <a:extLst>
              <a:ext uri="{FF2B5EF4-FFF2-40B4-BE49-F238E27FC236}">
                <a16:creationId xmlns:a16="http://schemas.microsoft.com/office/drawing/2014/main" id="{1CCD2041-5F2A-40BC-361B-DBB07A81C13E}"/>
              </a:ext>
            </a:extLst>
          </p:cNvPr>
          <p:cNvGrpSpPr/>
          <p:nvPr/>
        </p:nvGrpSpPr>
        <p:grpSpPr>
          <a:xfrm>
            <a:off x="20160001" y="1440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37" name="グラフィックス 236">
              <a:extLst>
                <a:ext uri="{FF2B5EF4-FFF2-40B4-BE49-F238E27FC236}">
                  <a16:creationId xmlns:a16="http://schemas.microsoft.com/office/drawing/2014/main" id="{CB7C1BC3-D109-34A8-C05A-0FA644436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38" name="グラフィックス 237">
              <a:extLst>
                <a:ext uri="{FF2B5EF4-FFF2-40B4-BE49-F238E27FC236}">
                  <a16:creationId xmlns:a16="http://schemas.microsoft.com/office/drawing/2014/main" id="{A9847131-A3C8-BBB2-E223-CF908C7A0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32EAF2E5-B178-511B-F80C-54488223B844}"/>
              </a:ext>
            </a:extLst>
          </p:cNvPr>
          <p:cNvGrpSpPr/>
          <p:nvPr/>
        </p:nvGrpSpPr>
        <p:grpSpPr>
          <a:xfrm>
            <a:off x="21168001" y="1440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40" name="グラフィックス 239">
              <a:extLst>
                <a:ext uri="{FF2B5EF4-FFF2-40B4-BE49-F238E27FC236}">
                  <a16:creationId xmlns:a16="http://schemas.microsoft.com/office/drawing/2014/main" id="{86B87058-EEF4-250A-DD77-CDFF41B03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41" name="グラフィックス 240">
              <a:extLst>
                <a:ext uri="{FF2B5EF4-FFF2-40B4-BE49-F238E27FC236}">
                  <a16:creationId xmlns:a16="http://schemas.microsoft.com/office/drawing/2014/main" id="{641A6E2F-85B2-62C2-2BD8-501D9504B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1E3F23EB-D241-5D4E-1EFF-371985C14750}"/>
              </a:ext>
            </a:extLst>
          </p:cNvPr>
          <p:cNvGrpSpPr/>
          <p:nvPr/>
        </p:nvGrpSpPr>
        <p:grpSpPr>
          <a:xfrm>
            <a:off x="22176001" y="1440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243" name="グラフィックス 242">
              <a:extLst>
                <a:ext uri="{FF2B5EF4-FFF2-40B4-BE49-F238E27FC236}">
                  <a16:creationId xmlns:a16="http://schemas.microsoft.com/office/drawing/2014/main" id="{6797774E-163C-68AE-FF43-2C4402A08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44" name="グラフィックス 243">
              <a:extLst>
                <a:ext uri="{FF2B5EF4-FFF2-40B4-BE49-F238E27FC236}">
                  <a16:creationId xmlns:a16="http://schemas.microsoft.com/office/drawing/2014/main" id="{E1F02430-50BA-2072-ABDF-7164CE2A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95D173B5-1132-65DC-05DB-79EEF4FE4CF1}"/>
              </a:ext>
            </a:extLst>
          </p:cNvPr>
          <p:cNvSpPr/>
          <p:nvPr/>
        </p:nvSpPr>
        <p:spPr>
          <a:xfrm>
            <a:off x="19872000" y="2304000"/>
            <a:ext cx="439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C677BE94-E31B-FAA9-3446-07011CEDE646}"/>
              </a:ext>
            </a:extLst>
          </p:cNvPr>
          <p:cNvSpPr txBox="1"/>
          <p:nvPr/>
        </p:nvSpPr>
        <p:spPr>
          <a:xfrm>
            <a:off x="19944001" y="2376000"/>
            <a:ext cx="167193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クラスタ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</a:t>
            </a:r>
            <a:endParaRPr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2FB4105F-E337-3CF3-7D7C-63700EB09F1E}"/>
              </a:ext>
            </a:extLst>
          </p:cNvPr>
          <p:cNvGrpSpPr/>
          <p:nvPr/>
        </p:nvGrpSpPr>
        <p:grpSpPr>
          <a:xfrm>
            <a:off x="20160001" y="2880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248" name="グラフィックス 247">
              <a:extLst>
                <a:ext uri="{FF2B5EF4-FFF2-40B4-BE49-F238E27FC236}">
                  <a16:creationId xmlns:a16="http://schemas.microsoft.com/office/drawing/2014/main" id="{40F8F042-89CB-52B2-D7DF-E60303C4C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49" name="グラフィックス 248">
              <a:extLst>
                <a:ext uri="{FF2B5EF4-FFF2-40B4-BE49-F238E27FC236}">
                  <a16:creationId xmlns:a16="http://schemas.microsoft.com/office/drawing/2014/main" id="{D7222E77-F4BE-1645-42C8-D09FB61BC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50" name="グループ化 249">
            <a:extLst>
              <a:ext uri="{FF2B5EF4-FFF2-40B4-BE49-F238E27FC236}">
                <a16:creationId xmlns:a16="http://schemas.microsoft.com/office/drawing/2014/main" id="{8BABCC4B-F1CA-7062-DEA2-93B6E5FE3037}"/>
              </a:ext>
            </a:extLst>
          </p:cNvPr>
          <p:cNvGrpSpPr/>
          <p:nvPr/>
        </p:nvGrpSpPr>
        <p:grpSpPr>
          <a:xfrm>
            <a:off x="21168001" y="2880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251" name="グラフィックス 250">
              <a:extLst>
                <a:ext uri="{FF2B5EF4-FFF2-40B4-BE49-F238E27FC236}">
                  <a16:creationId xmlns:a16="http://schemas.microsoft.com/office/drawing/2014/main" id="{91EA69CF-FCE0-85B4-D1DF-61625DED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52" name="グラフィックス 251">
              <a:extLst>
                <a:ext uri="{FF2B5EF4-FFF2-40B4-BE49-F238E27FC236}">
                  <a16:creationId xmlns:a16="http://schemas.microsoft.com/office/drawing/2014/main" id="{2CB1CD2A-CC1F-D0EB-3198-D7F8E538F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151BA0F1-3D24-967D-D606-B6233C8120BA}"/>
              </a:ext>
            </a:extLst>
          </p:cNvPr>
          <p:cNvGrpSpPr/>
          <p:nvPr/>
        </p:nvGrpSpPr>
        <p:grpSpPr>
          <a:xfrm>
            <a:off x="22176001" y="2880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254" name="グラフィックス 253">
              <a:extLst>
                <a:ext uri="{FF2B5EF4-FFF2-40B4-BE49-F238E27FC236}">
                  <a16:creationId xmlns:a16="http://schemas.microsoft.com/office/drawing/2014/main" id="{8DEC74E9-C71E-9D3C-928F-1C2F89EB6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55" name="グラフィックス 254">
              <a:extLst>
                <a:ext uri="{FF2B5EF4-FFF2-40B4-BE49-F238E27FC236}">
                  <a16:creationId xmlns:a16="http://schemas.microsoft.com/office/drawing/2014/main" id="{2638FB70-A278-4971-04FD-A5EC4547E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DD07F3AB-20EA-C995-1AEE-B83B927B1086}"/>
              </a:ext>
            </a:extLst>
          </p:cNvPr>
          <p:cNvSpPr/>
          <p:nvPr/>
        </p:nvSpPr>
        <p:spPr>
          <a:xfrm>
            <a:off x="19872001" y="3744000"/>
            <a:ext cx="439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1DCD0D30-075F-2477-9DE3-0151FD237FC4}"/>
              </a:ext>
            </a:extLst>
          </p:cNvPr>
          <p:cNvSpPr txBox="1"/>
          <p:nvPr/>
        </p:nvSpPr>
        <p:spPr>
          <a:xfrm>
            <a:off x="19944001" y="3816000"/>
            <a:ext cx="167193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クラスタ</a:t>
            </a:r>
            <a:r>
              <a:rPr lang="en-US" altLang="ja-JP" sz="28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3</a:t>
            </a:r>
            <a:endParaRPr lang="ja-JP" altLang="en-US" sz="2800"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270581C7-9F15-4EB4-9246-4179D26223B9}"/>
              </a:ext>
            </a:extLst>
          </p:cNvPr>
          <p:cNvGrpSpPr/>
          <p:nvPr/>
        </p:nvGrpSpPr>
        <p:grpSpPr>
          <a:xfrm>
            <a:off x="20160001" y="4320000"/>
            <a:ext cx="792000" cy="504000"/>
            <a:chOff x="8352000" y="1152000"/>
            <a:chExt cx="792000" cy="504000"/>
          </a:xfrm>
          <a:solidFill>
            <a:schemeClr val="accent3"/>
          </a:solidFill>
        </p:grpSpPr>
        <p:pic>
          <p:nvPicPr>
            <p:cNvPr id="259" name="グラフィックス 258">
              <a:extLst>
                <a:ext uri="{FF2B5EF4-FFF2-40B4-BE49-F238E27FC236}">
                  <a16:creationId xmlns:a16="http://schemas.microsoft.com/office/drawing/2014/main" id="{E74C3A0A-AFFC-38FE-5A6D-1F4154ABD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60" name="グラフィックス 259">
              <a:extLst>
                <a:ext uri="{FF2B5EF4-FFF2-40B4-BE49-F238E27FC236}">
                  <a16:creationId xmlns:a16="http://schemas.microsoft.com/office/drawing/2014/main" id="{7E38D397-F651-570E-E612-B26E166C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61" name="グループ化 260">
            <a:extLst>
              <a:ext uri="{FF2B5EF4-FFF2-40B4-BE49-F238E27FC236}">
                <a16:creationId xmlns:a16="http://schemas.microsoft.com/office/drawing/2014/main" id="{04403A43-D91E-B2E0-0C3F-84E7D591615C}"/>
              </a:ext>
            </a:extLst>
          </p:cNvPr>
          <p:cNvGrpSpPr/>
          <p:nvPr/>
        </p:nvGrpSpPr>
        <p:grpSpPr>
          <a:xfrm>
            <a:off x="21168001" y="4320000"/>
            <a:ext cx="792000" cy="504000"/>
            <a:chOff x="8352000" y="1152000"/>
            <a:chExt cx="792000" cy="504000"/>
          </a:xfrm>
          <a:solidFill>
            <a:schemeClr val="accent3"/>
          </a:solidFill>
        </p:grpSpPr>
        <p:pic>
          <p:nvPicPr>
            <p:cNvPr id="262" name="グラフィックス 261">
              <a:extLst>
                <a:ext uri="{FF2B5EF4-FFF2-40B4-BE49-F238E27FC236}">
                  <a16:creationId xmlns:a16="http://schemas.microsoft.com/office/drawing/2014/main" id="{B1617CDB-EB45-1EFE-D185-F0162C2C3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63" name="グラフィックス 262">
              <a:extLst>
                <a:ext uri="{FF2B5EF4-FFF2-40B4-BE49-F238E27FC236}">
                  <a16:creationId xmlns:a16="http://schemas.microsoft.com/office/drawing/2014/main" id="{2F33E6AE-9148-123E-674A-775789E02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6B47C5F2-CAA2-91C5-F7F6-DB735D0F0534}"/>
              </a:ext>
            </a:extLst>
          </p:cNvPr>
          <p:cNvGrpSpPr/>
          <p:nvPr/>
        </p:nvGrpSpPr>
        <p:grpSpPr>
          <a:xfrm>
            <a:off x="22176001" y="4320000"/>
            <a:ext cx="792000" cy="504000"/>
            <a:chOff x="8352000" y="1152000"/>
            <a:chExt cx="792000" cy="504000"/>
          </a:xfrm>
          <a:solidFill>
            <a:schemeClr val="accent3"/>
          </a:solidFill>
        </p:grpSpPr>
        <p:pic>
          <p:nvPicPr>
            <p:cNvPr id="265" name="グラフィックス 264">
              <a:extLst>
                <a:ext uri="{FF2B5EF4-FFF2-40B4-BE49-F238E27FC236}">
                  <a16:creationId xmlns:a16="http://schemas.microsoft.com/office/drawing/2014/main" id="{9BC077BE-9160-ADAC-31F0-604C3870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266" name="グラフィックス 265">
              <a:extLst>
                <a:ext uri="{FF2B5EF4-FFF2-40B4-BE49-F238E27FC236}">
                  <a16:creationId xmlns:a16="http://schemas.microsoft.com/office/drawing/2014/main" id="{ECBD1931-DB0A-2318-1C70-2737A30E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A4066D9-7C83-B209-D889-C26DE150DAC5}"/>
              </a:ext>
            </a:extLst>
          </p:cNvPr>
          <p:cNvGrpSpPr/>
          <p:nvPr/>
        </p:nvGrpSpPr>
        <p:grpSpPr>
          <a:xfrm>
            <a:off x="20232000" y="5760000"/>
            <a:ext cx="3744000" cy="864000"/>
            <a:chOff x="19728000" y="5760000"/>
            <a:chExt cx="3744000" cy="864000"/>
          </a:xfrm>
        </p:grpSpPr>
        <p:sp>
          <p:nvSpPr>
            <p:cNvPr id="357" name="角丸四角形 356">
              <a:extLst>
                <a:ext uri="{FF2B5EF4-FFF2-40B4-BE49-F238E27FC236}">
                  <a16:creationId xmlns:a16="http://schemas.microsoft.com/office/drawing/2014/main" id="{88D1C38C-B3DA-DD0D-C0B4-7D529B64D7E1}"/>
                </a:ext>
              </a:extLst>
            </p:cNvPr>
            <p:cNvSpPr/>
            <p:nvPr/>
          </p:nvSpPr>
          <p:spPr>
            <a:xfrm>
              <a:off x="19728000" y="5760000"/>
              <a:ext cx="3744000" cy="86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36" name="グラフィックス 35">
              <a:extLst>
                <a:ext uri="{FF2B5EF4-FFF2-40B4-BE49-F238E27FC236}">
                  <a16:creationId xmlns:a16="http://schemas.microsoft.com/office/drawing/2014/main" id="{B5B69956-AB80-A53B-3170-7EC7E47E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0160000" y="5976000"/>
              <a:ext cx="540000" cy="432000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205F7F9-01D9-FA59-A641-9FD80F885FE4}"/>
                </a:ext>
              </a:extLst>
            </p:cNvPr>
            <p:cNvSpPr txBox="1"/>
            <p:nvPr/>
          </p:nvSpPr>
          <p:spPr>
            <a:xfrm>
              <a:off x="20736000" y="6192000"/>
              <a:ext cx="16831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1</a:t>
              </a:r>
              <a:endPara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FFBC6B3C-DC50-FE37-CF2C-A8763A706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168000" y="5976000"/>
              <a:ext cx="540000" cy="432000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0A9D9CB-FCA0-BECC-05C6-7ECEC7C5A465}"/>
                </a:ext>
              </a:extLst>
            </p:cNvPr>
            <p:cNvSpPr txBox="1"/>
            <p:nvPr/>
          </p:nvSpPr>
          <p:spPr>
            <a:xfrm>
              <a:off x="21744000" y="6192000"/>
              <a:ext cx="16831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2</a:t>
              </a:r>
              <a:endPara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  <p:pic>
          <p:nvPicPr>
            <p:cNvPr id="40" name="グラフィックス 39">
              <a:extLst>
                <a:ext uri="{FF2B5EF4-FFF2-40B4-BE49-F238E27FC236}">
                  <a16:creationId xmlns:a16="http://schemas.microsoft.com/office/drawing/2014/main" id="{7C549692-7357-D907-E1E6-DA633F19F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2176000" y="5976000"/>
              <a:ext cx="540000" cy="432000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7BEC0275-0952-2B56-074C-34CF46085814}"/>
                </a:ext>
              </a:extLst>
            </p:cNvPr>
            <p:cNvSpPr txBox="1"/>
            <p:nvPr/>
          </p:nvSpPr>
          <p:spPr>
            <a:xfrm>
              <a:off x="22752000" y="6192000"/>
              <a:ext cx="16831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000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rPr>
                <a:t>3</a:t>
              </a:r>
              <a:endParaRPr lang="ja-JP" altLang="en-US" sz="2000">
                <a:latin typeface="Hiragino Kaku Gothic ProN W3" panose="020B0300000000000000" pitchFamily="34" charset="-128"/>
                <a:ea typeface="Hiragino Kaku Gothic ProN W3" panose="020B0300000000000000" pitchFamily="34" charset="-128"/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1B6A2E7-98D3-2816-6D2B-CFA56A4EC10E}"/>
              </a:ext>
            </a:extLst>
          </p:cNvPr>
          <p:cNvSpPr txBox="1"/>
          <p:nvPr/>
        </p:nvSpPr>
        <p:spPr>
          <a:xfrm>
            <a:off x="22176000" y="5184000"/>
            <a:ext cx="179536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280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モデル構築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366CB25-36E0-0E93-1966-DC843FE32F3C}"/>
              </a:ext>
            </a:extLst>
          </p:cNvPr>
          <p:cNvGrpSpPr/>
          <p:nvPr/>
        </p:nvGrpSpPr>
        <p:grpSpPr>
          <a:xfrm>
            <a:off x="23184000" y="1440000"/>
            <a:ext cx="792000" cy="504000"/>
            <a:chOff x="8352000" y="1152000"/>
            <a:chExt cx="792000" cy="504000"/>
          </a:xfrm>
          <a:solidFill>
            <a:schemeClr val="accent6"/>
          </a:solidFill>
        </p:grpSpPr>
        <p:pic>
          <p:nvPicPr>
            <p:cNvPr id="67" name="グラフィックス 66">
              <a:extLst>
                <a:ext uri="{FF2B5EF4-FFF2-40B4-BE49-F238E27FC236}">
                  <a16:creationId xmlns:a16="http://schemas.microsoft.com/office/drawing/2014/main" id="{5E6A3F78-8383-726D-5921-F9DDBAB82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68" name="グラフィックス 67">
              <a:extLst>
                <a:ext uri="{FF2B5EF4-FFF2-40B4-BE49-F238E27FC236}">
                  <a16:creationId xmlns:a16="http://schemas.microsoft.com/office/drawing/2014/main" id="{F77325C9-A4E1-0ADB-C77E-55F2DF8E1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2B79DEA6-A78E-8629-538D-3AA62EE4B56C}"/>
              </a:ext>
            </a:extLst>
          </p:cNvPr>
          <p:cNvGrpSpPr/>
          <p:nvPr/>
        </p:nvGrpSpPr>
        <p:grpSpPr>
          <a:xfrm>
            <a:off x="23184000" y="2880000"/>
            <a:ext cx="792000" cy="504000"/>
            <a:chOff x="8352000" y="1152000"/>
            <a:chExt cx="792000" cy="504000"/>
          </a:xfrm>
          <a:solidFill>
            <a:schemeClr val="accent1"/>
          </a:solidFill>
        </p:grpSpPr>
        <p:pic>
          <p:nvPicPr>
            <p:cNvPr id="70" name="グラフィックス 69">
              <a:extLst>
                <a:ext uri="{FF2B5EF4-FFF2-40B4-BE49-F238E27FC236}">
                  <a16:creationId xmlns:a16="http://schemas.microsoft.com/office/drawing/2014/main" id="{904D732E-7E8E-5F37-E4FC-613063C38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52000" y="1152000"/>
              <a:ext cx="540000" cy="432000"/>
            </a:xfrm>
            <a:prstGeom prst="rect">
              <a:avLst/>
            </a:prstGeom>
          </p:spPr>
        </p:pic>
        <p:pic>
          <p:nvPicPr>
            <p:cNvPr id="72" name="グラフィックス 71">
              <a:extLst>
                <a:ext uri="{FF2B5EF4-FFF2-40B4-BE49-F238E27FC236}">
                  <a16:creationId xmlns:a16="http://schemas.microsoft.com/office/drawing/2014/main" id="{0D744B35-9CBA-2FAC-7516-1394B30B6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856000" y="1368000"/>
              <a:ext cx="288000" cy="288000"/>
            </a:xfrm>
            <a:prstGeom prst="rect">
              <a:avLst/>
            </a:prstGeom>
          </p:spPr>
        </p:pic>
      </p:grp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C47B75F7-1FC4-A415-9FFC-673CA6588EDA}"/>
              </a:ext>
            </a:extLst>
          </p:cNvPr>
          <p:cNvSpPr/>
          <p:nvPr/>
        </p:nvSpPr>
        <p:spPr>
          <a:xfrm>
            <a:off x="5832000" y="144000"/>
            <a:ext cx="5472000" cy="50399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従来手法</a:t>
            </a:r>
          </a:p>
        </p:txBody>
      </p:sp>
    </p:spTree>
    <p:extLst>
      <p:ext uri="{BB962C8B-B14F-4D97-AF65-F5344CB8AC3E}">
        <p14:creationId xmlns:p14="http://schemas.microsoft.com/office/powerpoint/2010/main" val="414270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SocSEL">
      <a:dk1>
        <a:srgbClr val="26272A"/>
      </a:dk1>
      <a:lt1>
        <a:srgbClr val="FFFFFF"/>
      </a:lt1>
      <a:dk2>
        <a:srgbClr val="575860"/>
      </a:dk2>
      <a:lt2>
        <a:srgbClr val="E9E9EB"/>
      </a:lt2>
      <a:accent1>
        <a:srgbClr val="5E64BA"/>
      </a:accent1>
      <a:accent2>
        <a:srgbClr val="4C90B2"/>
      </a:accent2>
      <a:accent3>
        <a:srgbClr val="44A088"/>
      </a:accent3>
      <a:accent4>
        <a:srgbClr val="D1A347"/>
      </a:accent4>
      <a:accent5>
        <a:srgbClr val="CB6E4D"/>
      </a:accent5>
      <a:accent6>
        <a:srgbClr val="C5515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2330</TotalTime>
  <Words>50</Words>
  <Application>Microsoft Macintosh PowerPoint</Application>
  <PresentationFormat>ユーザー設定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Kaku Gothic ProN W3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大森　楓己</dc:creator>
  <cp:lastModifiedBy>大森　楓己</cp:lastModifiedBy>
  <cp:revision>13</cp:revision>
  <dcterms:created xsi:type="dcterms:W3CDTF">2023-07-22T02:40:17Z</dcterms:created>
  <dcterms:modified xsi:type="dcterms:W3CDTF">2023-07-26T02:29:17Z</dcterms:modified>
</cp:coreProperties>
</file>