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9"/>
    <p:restoredTop sz="94648"/>
  </p:normalViewPr>
  <p:slideViewPr>
    <p:cSldViewPr snapToGrid="0">
      <p:cViewPr>
        <p:scale>
          <a:sx n="65" d="100"/>
          <a:sy n="65" d="100"/>
        </p:scale>
        <p:origin x="928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9C428-7425-3C4F-A25A-706BBCAC88D4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8A41E-B64F-F14A-9802-D0594A5047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342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8A41E-B64F-F14A-9802-D0594A50473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44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A9F852-F615-A6A0-0C2A-517EAFD30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8F997C-93AB-8139-6312-B41230840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FC7735-3647-681C-644F-77B8B6B2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EB9A-34DE-8845-91CC-F267672997C6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49C4AE-9377-D4D8-E8C8-D9D53E5A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2915C4-9006-96B4-65FE-BC1E6519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BF73-3BFE-4D47-A8F5-CD0E0D2A4B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89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2425B5-7C52-A1F9-E154-9CA24B15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112A5E-CA9F-C5D4-EC27-48483618A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C9EE05-3D19-5007-C2CF-4C8AC2E4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EB9A-34DE-8845-91CC-F267672997C6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660419-762B-D9D3-CCBC-9860B5FD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25B2E5-982F-42F6-ED47-48BD3B1B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BF73-3BFE-4D47-A8F5-CD0E0D2A4B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14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139623-57C0-9A4D-D776-0533D552B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2B21BE-74CF-88FC-5A06-F51D223EB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A99BDE-2EE9-A3E1-217A-FD0592DE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EB9A-34DE-8845-91CC-F267672997C6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8CDD12-4A9B-B48A-D283-B03F9CB6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2CD12A-1A24-2E5D-3F80-B826E99A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BF73-3BFE-4D47-A8F5-CD0E0D2A4B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20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22E3B-2FAC-E7E5-BE61-672F8E3A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9B73CC-CC44-5E4E-042E-33B2CEF46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37D072-F84C-E5D2-DC4D-A9BA0C71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EB9A-34DE-8845-91CC-F267672997C6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A21BD0-1611-00E0-38FE-91479C63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C936AE-FE38-57CC-A52B-1CF165F6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BF73-3BFE-4D47-A8F5-CD0E0D2A4B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9C40D-66CB-DBCB-B3C5-945B79157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994BF8-1C06-8C6F-D089-20BB0F233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040065-E2CE-F2DC-06FD-AB6F4DC0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EB9A-34DE-8845-91CC-F267672997C6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E9E108-4AE5-6061-3889-84B10437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56AF66-C46D-B7E9-E183-F43F982F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BF73-3BFE-4D47-A8F5-CD0E0D2A4B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75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D23F41-7974-4937-2553-7CDDEDB2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68BED6-8CAE-D66B-CE39-3360A22DA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0E7F34-7764-5B4E-9E5E-EC268FA56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B61F69-AA2F-AB52-E3AC-B0247D38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EB9A-34DE-8845-91CC-F267672997C6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14DBCA-CB00-5E3C-56FA-E267E1EC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41B95B-62C4-996B-7312-6C8BCB5D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BF73-3BFE-4D47-A8F5-CD0E0D2A4B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66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B51E94-4FDE-3E01-AE24-7602626C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B87248-F04A-4C48-8C6B-44A12C5D0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C17954-8A55-3687-3B77-9FCC92B1D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0F704BB-AC7B-8AA2-9E8F-BCDDDA054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6777F6-DA9D-582E-9A63-DB59A4E6F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33FF042-076E-E62C-9412-353D832F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EB9A-34DE-8845-91CC-F267672997C6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3C050F-23B3-CB6E-EA39-DE8F4FFF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EF80EB-27B2-5DAC-0182-65C1E477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BF73-3BFE-4D47-A8F5-CD0E0D2A4B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18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13E34-FE3F-B151-FAE2-AC1685CC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1B13C8-82C1-A3BE-AE51-36A98F9A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EB9A-34DE-8845-91CC-F267672997C6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9CB2D03-6F43-1925-4361-1BF264C2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33B5E9-CD93-B76B-BB53-2BA3B769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BF73-3BFE-4D47-A8F5-CD0E0D2A4B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25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F728FB6-BA8D-0A41-6035-DAF9C39C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EB9A-34DE-8845-91CC-F267672997C6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C296A0-29DA-A2A6-A02A-60E28D7B7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3A3F9F-1326-5E2A-D55E-D143EFA7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BF73-3BFE-4D47-A8F5-CD0E0D2A4B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25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11CC5B-4747-1944-BF63-FA525C55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EBE05F-CB14-1F03-8417-2B34198E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F8AE6E-50C6-198F-1EC2-5F972D7C1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46DA46-78AD-4472-07AE-DF622ECF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EB9A-34DE-8845-91CC-F267672997C6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61BE35-6E95-6786-7A83-8DAFF3CA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A92236-92CC-F51D-1CA3-B2B02419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BF73-3BFE-4D47-A8F5-CD0E0D2A4B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01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A49672-FAD2-E7FC-F931-CB5BA030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4AC21EF-3674-DF93-0734-5A197832D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6BBC62-6C73-D270-66A5-FDDF0F7DD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8CF424-663B-A3E7-A19B-866C7901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EB9A-34DE-8845-91CC-F267672997C6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D8FB2C-18A5-8CC1-F0C3-F0E81EB9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585B8C-90E4-6542-4425-70DD131F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BF73-3BFE-4D47-A8F5-CD0E0D2A4B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0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B691EF-E588-88FF-B157-B048F7FA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CA1728-EE5B-23F9-C6CD-8E33D980A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8B713A-7565-0B87-81D1-A568A1D82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CEB9A-34DE-8845-91CC-F267672997C6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881F78-131B-7A33-A4EB-4E2DF1AD8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01F278-F59D-59E6-8071-30123769B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FBF73-3BFE-4D47-A8F5-CD0E0D2A4B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23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円/楕円 41">
            <a:extLst>
              <a:ext uri="{FF2B5EF4-FFF2-40B4-BE49-F238E27FC236}">
                <a16:creationId xmlns:a16="http://schemas.microsoft.com/office/drawing/2014/main" id="{9CC449C4-A7C0-27A1-DD01-BE0C28C77B72}"/>
              </a:ext>
            </a:extLst>
          </p:cNvPr>
          <p:cNvSpPr/>
          <p:nvPr/>
        </p:nvSpPr>
        <p:spPr>
          <a:xfrm>
            <a:off x="2772000" y="144001"/>
            <a:ext cx="504000" cy="50399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2</a:t>
            </a:r>
            <a:endParaRPr kumimoji="1" lang="ja-JP" altLang="en-US" sz="24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77" name="角丸四角形 76">
            <a:extLst>
              <a:ext uri="{FF2B5EF4-FFF2-40B4-BE49-F238E27FC236}">
                <a16:creationId xmlns:a16="http://schemas.microsoft.com/office/drawing/2014/main" id="{0E9F9693-0CAD-59CB-8B2B-8ADFA48FB1AF}"/>
              </a:ext>
            </a:extLst>
          </p:cNvPr>
          <p:cNvSpPr/>
          <p:nvPr/>
        </p:nvSpPr>
        <p:spPr>
          <a:xfrm>
            <a:off x="216000" y="144001"/>
            <a:ext cx="2160000" cy="503999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リビジョン</a:t>
            </a:r>
            <a:r>
              <a:rPr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1</a:t>
            </a:r>
            <a:endParaRPr kumimoji="1" lang="ja-JP" altLang="en-US" sz="24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142" name="円/楕円 141">
            <a:extLst>
              <a:ext uri="{FF2B5EF4-FFF2-40B4-BE49-F238E27FC236}">
                <a16:creationId xmlns:a16="http://schemas.microsoft.com/office/drawing/2014/main" id="{E86A9C1F-9F8F-2357-7307-085F7100A61E}"/>
              </a:ext>
            </a:extLst>
          </p:cNvPr>
          <p:cNvSpPr/>
          <p:nvPr/>
        </p:nvSpPr>
        <p:spPr>
          <a:xfrm>
            <a:off x="7452000" y="216000"/>
            <a:ext cx="360000" cy="36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143" name="円/楕円 142">
            <a:extLst>
              <a:ext uri="{FF2B5EF4-FFF2-40B4-BE49-F238E27FC236}">
                <a16:creationId xmlns:a16="http://schemas.microsoft.com/office/drawing/2014/main" id="{BF807AC7-38C8-B04C-1BC0-9CBDA12234D1}"/>
              </a:ext>
            </a:extLst>
          </p:cNvPr>
          <p:cNvSpPr/>
          <p:nvPr/>
        </p:nvSpPr>
        <p:spPr>
          <a:xfrm>
            <a:off x="5724000" y="216000"/>
            <a:ext cx="360000" cy="36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C0218E63-8270-A032-2953-17079B8CDF65}"/>
              </a:ext>
            </a:extLst>
          </p:cNvPr>
          <p:cNvCxnSpPr>
            <a:cxnSpLocks/>
          </p:cNvCxnSpPr>
          <p:nvPr/>
        </p:nvCxnSpPr>
        <p:spPr>
          <a:xfrm>
            <a:off x="2375999" y="396000"/>
            <a:ext cx="396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1971C9C5-C6B5-96C0-F375-0C30A16BED8C}"/>
              </a:ext>
            </a:extLst>
          </p:cNvPr>
          <p:cNvCxnSpPr>
            <a:cxnSpLocks/>
          </p:cNvCxnSpPr>
          <p:nvPr/>
        </p:nvCxnSpPr>
        <p:spPr>
          <a:xfrm flipV="1">
            <a:off x="4932000" y="396000"/>
            <a:ext cx="792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62BF3060-9D7E-46FB-E618-F92338AD171F}"/>
              </a:ext>
            </a:extLst>
          </p:cNvPr>
          <p:cNvCxnSpPr>
            <a:cxnSpLocks/>
          </p:cNvCxnSpPr>
          <p:nvPr/>
        </p:nvCxnSpPr>
        <p:spPr>
          <a:xfrm flipV="1">
            <a:off x="6084000" y="396000"/>
            <a:ext cx="1368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A900684-B6AE-6D2E-810E-2E4E1334C54C}"/>
              </a:ext>
            </a:extLst>
          </p:cNvPr>
          <p:cNvCxnSpPr/>
          <p:nvPr/>
        </p:nvCxnSpPr>
        <p:spPr>
          <a:xfrm>
            <a:off x="3276000" y="396000"/>
            <a:ext cx="7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4EB76195-095B-A0E5-E2E2-B68985E40AF1}"/>
              </a:ext>
            </a:extLst>
          </p:cNvPr>
          <p:cNvCxnSpPr/>
          <p:nvPr/>
        </p:nvCxnSpPr>
        <p:spPr>
          <a:xfrm>
            <a:off x="4068000" y="396000"/>
            <a:ext cx="86400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59">
            <a:extLst>
              <a:ext uri="{FF2B5EF4-FFF2-40B4-BE49-F238E27FC236}">
                <a16:creationId xmlns:a16="http://schemas.microsoft.com/office/drawing/2014/main" id="{043B30B0-FF9C-E945-CE8E-C1DB29BA535A}"/>
              </a:ext>
            </a:extLst>
          </p:cNvPr>
          <p:cNvCxnSpPr>
            <a:cxnSpLocks/>
          </p:cNvCxnSpPr>
          <p:nvPr/>
        </p:nvCxnSpPr>
        <p:spPr>
          <a:xfrm flipV="1">
            <a:off x="9072000" y="396000"/>
            <a:ext cx="792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E07F6B9D-64DD-F363-12C3-5E8FF44CA725}"/>
              </a:ext>
            </a:extLst>
          </p:cNvPr>
          <p:cNvCxnSpPr/>
          <p:nvPr/>
        </p:nvCxnSpPr>
        <p:spPr>
          <a:xfrm>
            <a:off x="7812000" y="396000"/>
            <a:ext cx="7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0EEEA319-4DF1-93C8-802A-0575054D8BFD}"/>
              </a:ext>
            </a:extLst>
          </p:cNvPr>
          <p:cNvCxnSpPr/>
          <p:nvPr/>
        </p:nvCxnSpPr>
        <p:spPr>
          <a:xfrm>
            <a:off x="8603999" y="396000"/>
            <a:ext cx="46800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F53ACB05-1FB3-4678-0AE9-8407A355D348}"/>
              </a:ext>
            </a:extLst>
          </p:cNvPr>
          <p:cNvSpPr/>
          <p:nvPr/>
        </p:nvSpPr>
        <p:spPr>
          <a:xfrm>
            <a:off x="9864000" y="144001"/>
            <a:ext cx="1728000" cy="503999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最終状態</a:t>
            </a:r>
            <a:endParaRPr kumimoji="1" lang="ja-JP" altLang="en-US" sz="24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97" name="三角形 96">
            <a:extLst>
              <a:ext uri="{FF2B5EF4-FFF2-40B4-BE49-F238E27FC236}">
                <a16:creationId xmlns:a16="http://schemas.microsoft.com/office/drawing/2014/main" id="{F9753FBA-211C-602C-D820-11D77EDE4906}"/>
              </a:ext>
            </a:extLst>
          </p:cNvPr>
          <p:cNvSpPr/>
          <p:nvPr/>
        </p:nvSpPr>
        <p:spPr>
          <a:xfrm>
            <a:off x="7488000" y="720001"/>
            <a:ext cx="288000" cy="288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三角形 78">
            <a:extLst>
              <a:ext uri="{FF2B5EF4-FFF2-40B4-BE49-F238E27FC236}">
                <a16:creationId xmlns:a16="http://schemas.microsoft.com/office/drawing/2014/main" id="{31D4FE8A-61A4-D037-814B-3B41051B2969}"/>
              </a:ext>
            </a:extLst>
          </p:cNvPr>
          <p:cNvSpPr/>
          <p:nvPr/>
        </p:nvSpPr>
        <p:spPr>
          <a:xfrm>
            <a:off x="1152000" y="720000"/>
            <a:ext cx="288000" cy="288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三角形 79">
            <a:extLst>
              <a:ext uri="{FF2B5EF4-FFF2-40B4-BE49-F238E27FC236}">
                <a16:creationId xmlns:a16="http://schemas.microsoft.com/office/drawing/2014/main" id="{37AA7280-B48C-59FF-9542-41189CDEF39E}"/>
              </a:ext>
            </a:extLst>
          </p:cNvPr>
          <p:cNvSpPr/>
          <p:nvPr/>
        </p:nvSpPr>
        <p:spPr>
          <a:xfrm>
            <a:off x="2880000" y="720001"/>
            <a:ext cx="288000" cy="288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三角形 80">
            <a:extLst>
              <a:ext uri="{FF2B5EF4-FFF2-40B4-BE49-F238E27FC236}">
                <a16:creationId xmlns:a16="http://schemas.microsoft.com/office/drawing/2014/main" id="{86BAE0FA-4E67-1B40-3F04-2D18F1F41934}"/>
              </a:ext>
            </a:extLst>
          </p:cNvPr>
          <p:cNvSpPr/>
          <p:nvPr/>
        </p:nvSpPr>
        <p:spPr>
          <a:xfrm>
            <a:off x="5760000" y="720001"/>
            <a:ext cx="288000" cy="288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三角形 81">
            <a:extLst>
              <a:ext uri="{FF2B5EF4-FFF2-40B4-BE49-F238E27FC236}">
                <a16:creationId xmlns:a16="http://schemas.microsoft.com/office/drawing/2014/main" id="{CC03C22F-1591-D3CC-9475-231A140E00D9}"/>
              </a:ext>
            </a:extLst>
          </p:cNvPr>
          <p:cNvSpPr/>
          <p:nvPr/>
        </p:nvSpPr>
        <p:spPr>
          <a:xfrm>
            <a:off x="10584000" y="720001"/>
            <a:ext cx="288000" cy="288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0B4CEA1-95EC-971E-FD97-E9560FD3228B}"/>
              </a:ext>
            </a:extLst>
          </p:cNvPr>
          <p:cNvSpPr/>
          <p:nvPr/>
        </p:nvSpPr>
        <p:spPr>
          <a:xfrm>
            <a:off x="9791998" y="1008000"/>
            <a:ext cx="1872000" cy="56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A49235CA-C13E-86FB-582B-12D786A300FD}"/>
              </a:ext>
            </a:extLst>
          </p:cNvPr>
          <p:cNvSpPr/>
          <p:nvPr/>
        </p:nvSpPr>
        <p:spPr>
          <a:xfrm>
            <a:off x="9791999" y="1151999"/>
            <a:ext cx="1872000" cy="338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D760593E-DAD8-A8F4-6C91-1A52548762B2}"/>
              </a:ext>
            </a:extLst>
          </p:cNvPr>
          <p:cNvSpPr/>
          <p:nvPr/>
        </p:nvSpPr>
        <p:spPr>
          <a:xfrm>
            <a:off x="6912000" y="1008000"/>
            <a:ext cx="1440000" cy="56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13E4DFA-5F03-4F62-8BF8-4E4E7E3927AF}"/>
              </a:ext>
            </a:extLst>
          </p:cNvPr>
          <p:cNvSpPr/>
          <p:nvPr/>
        </p:nvSpPr>
        <p:spPr>
          <a:xfrm>
            <a:off x="5184000" y="1008000"/>
            <a:ext cx="1440000" cy="56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8CAAB75F-9CB0-FC83-5EE9-EC86C5457416}"/>
              </a:ext>
            </a:extLst>
          </p:cNvPr>
          <p:cNvSpPr/>
          <p:nvPr/>
        </p:nvSpPr>
        <p:spPr>
          <a:xfrm>
            <a:off x="2304000" y="1008000"/>
            <a:ext cx="1440000" cy="56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EBDA4B7-A123-68F5-1BF3-DDE48CF1450B}"/>
              </a:ext>
            </a:extLst>
          </p:cNvPr>
          <p:cNvSpPr/>
          <p:nvPr/>
        </p:nvSpPr>
        <p:spPr>
          <a:xfrm>
            <a:off x="576000" y="1008000"/>
            <a:ext cx="1440000" cy="56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0B44B8C2-F8CE-6AC2-A544-4F55E459F7C0}"/>
              </a:ext>
            </a:extLst>
          </p:cNvPr>
          <p:cNvSpPr/>
          <p:nvPr/>
        </p:nvSpPr>
        <p:spPr>
          <a:xfrm>
            <a:off x="216000" y="3096000"/>
            <a:ext cx="11807999" cy="1296000"/>
          </a:xfrm>
          <a:prstGeom prst="roundRect">
            <a:avLst>
              <a:gd name="adj" fmla="val 50000"/>
            </a:avLst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角丸四角形 105">
            <a:extLst>
              <a:ext uri="{FF2B5EF4-FFF2-40B4-BE49-F238E27FC236}">
                <a16:creationId xmlns:a16="http://schemas.microsoft.com/office/drawing/2014/main" id="{4D21C13D-F1EB-71B2-AC14-E3FC684DF560}"/>
              </a:ext>
            </a:extLst>
          </p:cNvPr>
          <p:cNvSpPr/>
          <p:nvPr/>
        </p:nvSpPr>
        <p:spPr>
          <a:xfrm>
            <a:off x="216000" y="3096000"/>
            <a:ext cx="5112000" cy="12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A4B280AE-7085-2B12-9BB1-002863FD9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88000" y="3240000"/>
            <a:ext cx="360000" cy="576000"/>
          </a:xfrm>
          <a:prstGeom prst="rect">
            <a:avLst/>
          </a:prstGeom>
        </p:spPr>
      </p:pic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74777860-CC86-E22C-90F9-500DD9284773}"/>
              </a:ext>
            </a:extLst>
          </p:cNvPr>
          <p:cNvSpPr txBox="1"/>
          <p:nvPr/>
        </p:nvSpPr>
        <p:spPr>
          <a:xfrm>
            <a:off x="5544000" y="3816000"/>
            <a:ext cx="7181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削除</a:t>
            </a: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C4B6D297-80D3-5B8F-E297-138AA9A94B2A}"/>
              </a:ext>
            </a:extLst>
          </p:cNvPr>
          <p:cNvSpPr txBox="1"/>
          <p:nvPr/>
        </p:nvSpPr>
        <p:spPr>
          <a:xfrm>
            <a:off x="9864000" y="1224000"/>
            <a:ext cx="7181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負例</a:t>
            </a:r>
            <a:endParaRPr kumimoji="1" lang="ja-JP" altLang="en-US" sz="28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183" name="フリーフォーム 182">
            <a:extLst>
              <a:ext uri="{FF2B5EF4-FFF2-40B4-BE49-F238E27FC236}">
                <a16:creationId xmlns:a16="http://schemas.microsoft.com/office/drawing/2014/main" id="{5A97AB32-FAAF-E4D9-C112-39ACBBA59EB9}"/>
              </a:ext>
            </a:extLst>
          </p:cNvPr>
          <p:cNvSpPr/>
          <p:nvPr/>
        </p:nvSpPr>
        <p:spPr>
          <a:xfrm>
            <a:off x="9791999" y="3096000"/>
            <a:ext cx="2232001" cy="1296000"/>
          </a:xfrm>
          <a:custGeom>
            <a:avLst/>
            <a:gdLst>
              <a:gd name="connsiteX0" fmla="*/ 0 w 2232001"/>
              <a:gd name="connsiteY0" fmla="*/ 0 h 1296000"/>
              <a:gd name="connsiteX1" fmla="*/ 1584000 w 2232001"/>
              <a:gd name="connsiteY1" fmla="*/ 0 h 1296000"/>
              <a:gd name="connsiteX2" fmla="*/ 1584000 w 2232001"/>
              <a:gd name="connsiteY2" fmla="*/ 0 h 1296000"/>
              <a:gd name="connsiteX3" fmla="*/ 1584001 w 2232001"/>
              <a:gd name="connsiteY3" fmla="*/ 0 h 1296000"/>
              <a:gd name="connsiteX4" fmla="*/ 2232001 w 2232001"/>
              <a:gd name="connsiteY4" fmla="*/ 648000 h 1296000"/>
              <a:gd name="connsiteX5" fmla="*/ 1584001 w 2232001"/>
              <a:gd name="connsiteY5" fmla="*/ 1296000 h 1296000"/>
              <a:gd name="connsiteX6" fmla="*/ 1584000 w 2232001"/>
              <a:gd name="connsiteY6" fmla="*/ 1296000 h 1296000"/>
              <a:gd name="connsiteX7" fmla="*/ 1584000 w 2232001"/>
              <a:gd name="connsiteY7" fmla="*/ 1296000 h 1296000"/>
              <a:gd name="connsiteX8" fmla="*/ 0 w 2232001"/>
              <a:gd name="connsiteY8" fmla="*/ 129600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2001" h="1296000">
                <a:moveTo>
                  <a:pt x="0" y="0"/>
                </a:moveTo>
                <a:lnTo>
                  <a:pt x="1584000" y="0"/>
                </a:lnTo>
                <a:lnTo>
                  <a:pt x="1584000" y="0"/>
                </a:lnTo>
                <a:lnTo>
                  <a:pt x="1584001" y="0"/>
                </a:lnTo>
                <a:cubicBezTo>
                  <a:pt x="1941882" y="0"/>
                  <a:pt x="2232001" y="290119"/>
                  <a:pt x="2232001" y="648000"/>
                </a:cubicBezTo>
                <a:cubicBezTo>
                  <a:pt x="2232001" y="1005881"/>
                  <a:pt x="1941882" y="1296000"/>
                  <a:pt x="1584001" y="1296000"/>
                </a:cubicBezTo>
                <a:lnTo>
                  <a:pt x="1584000" y="1296000"/>
                </a:lnTo>
                <a:lnTo>
                  <a:pt x="1584000" y="1296000"/>
                </a:lnTo>
                <a:lnTo>
                  <a:pt x="0" y="1296000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B52DC2DC-F196-CD0A-9870-5A5838D3A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2000" y="3240000"/>
            <a:ext cx="360000" cy="576000"/>
          </a:xfrm>
          <a:prstGeom prst="rect">
            <a:avLst/>
          </a:prstGeom>
        </p:spPr>
      </p:pic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A8AB8E9-181B-CA14-9A65-4A9B63797B00}"/>
              </a:ext>
            </a:extLst>
          </p:cNvPr>
          <p:cNvSpPr txBox="1"/>
          <p:nvPr/>
        </p:nvSpPr>
        <p:spPr>
          <a:xfrm>
            <a:off x="10368000" y="3816000"/>
            <a:ext cx="7181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削除</a:t>
            </a:r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19842379-A892-41A7-95FC-51B93FD41E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0000" y="3672000"/>
            <a:ext cx="252000" cy="288000"/>
          </a:xfrm>
          <a:prstGeom prst="rect">
            <a:avLst/>
          </a:prstGeom>
        </p:spPr>
      </p:pic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2AE7A758-9335-D1D9-C433-19DFC5E37455}"/>
              </a:ext>
            </a:extLst>
          </p:cNvPr>
          <p:cNvSpPr/>
          <p:nvPr/>
        </p:nvSpPr>
        <p:spPr>
          <a:xfrm>
            <a:off x="9791999" y="4608000"/>
            <a:ext cx="1872000" cy="194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780CC291-5672-3153-649E-006ABBEBBCE5}"/>
              </a:ext>
            </a:extLst>
          </p:cNvPr>
          <p:cNvSpPr txBox="1"/>
          <p:nvPr/>
        </p:nvSpPr>
        <p:spPr>
          <a:xfrm>
            <a:off x="9864000" y="4680000"/>
            <a:ext cx="7181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正例</a:t>
            </a:r>
            <a:endParaRPr kumimoji="1" lang="ja-JP" altLang="en-US" sz="28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7D566945-08F7-0A2F-888A-A92D3B79605A}"/>
              </a:ext>
            </a:extLst>
          </p:cNvPr>
          <p:cNvGrpSpPr/>
          <p:nvPr/>
        </p:nvGrpSpPr>
        <p:grpSpPr>
          <a:xfrm>
            <a:off x="2808000" y="3600000"/>
            <a:ext cx="576000" cy="288000"/>
            <a:chOff x="2808000" y="2016000"/>
            <a:chExt cx="576000" cy="288000"/>
          </a:xfrm>
        </p:grpSpPr>
        <p:pic>
          <p:nvPicPr>
            <p:cNvPr id="53" name="グラフィックス 52">
              <a:extLst>
                <a:ext uri="{FF2B5EF4-FFF2-40B4-BE49-F238E27FC236}">
                  <a16:creationId xmlns:a16="http://schemas.microsoft.com/office/drawing/2014/main" id="{79848AAE-5745-92CB-1D9C-C902B64BD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68000" y="2088000"/>
              <a:ext cx="216000" cy="216000"/>
            </a:xfrm>
            <a:prstGeom prst="rect">
              <a:avLst/>
            </a:prstGeom>
          </p:spPr>
        </p:pic>
        <p:pic>
          <p:nvPicPr>
            <p:cNvPr id="54" name="グラフィックス 53">
              <a:extLst>
                <a:ext uri="{FF2B5EF4-FFF2-40B4-BE49-F238E27FC236}">
                  <a16:creationId xmlns:a16="http://schemas.microsoft.com/office/drawing/2014/main" id="{B2D41223-43ED-8B6D-B650-221385BE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808000" y="2016000"/>
              <a:ext cx="360000" cy="288000"/>
            </a:xfrm>
            <a:prstGeom prst="rect">
              <a:avLst/>
            </a:prstGeom>
          </p:spPr>
        </p:pic>
      </p:grpSp>
      <p:sp>
        <p:nvSpPr>
          <p:cNvPr id="51" name="角丸四角形 50">
            <a:extLst>
              <a:ext uri="{FF2B5EF4-FFF2-40B4-BE49-F238E27FC236}">
                <a16:creationId xmlns:a16="http://schemas.microsoft.com/office/drawing/2014/main" id="{2774F396-D397-70FD-A5A3-7D93C066C578}"/>
              </a:ext>
            </a:extLst>
          </p:cNvPr>
          <p:cNvSpPr/>
          <p:nvPr/>
        </p:nvSpPr>
        <p:spPr>
          <a:xfrm>
            <a:off x="216000" y="1656001"/>
            <a:ext cx="11807999" cy="12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フリーフォーム 181">
            <a:extLst>
              <a:ext uri="{FF2B5EF4-FFF2-40B4-BE49-F238E27FC236}">
                <a16:creationId xmlns:a16="http://schemas.microsoft.com/office/drawing/2014/main" id="{5E1AFACD-D5DE-5C2B-9F07-357862629B36}"/>
              </a:ext>
            </a:extLst>
          </p:cNvPr>
          <p:cNvSpPr/>
          <p:nvPr/>
        </p:nvSpPr>
        <p:spPr>
          <a:xfrm>
            <a:off x="9792000" y="1656000"/>
            <a:ext cx="2232000" cy="1296001"/>
          </a:xfrm>
          <a:custGeom>
            <a:avLst/>
            <a:gdLst>
              <a:gd name="connsiteX0" fmla="*/ 0 w 2232000"/>
              <a:gd name="connsiteY0" fmla="*/ 0 h 1296001"/>
              <a:gd name="connsiteX1" fmla="*/ 1584000 w 2232000"/>
              <a:gd name="connsiteY1" fmla="*/ 0 h 1296001"/>
              <a:gd name="connsiteX2" fmla="*/ 1584000 w 2232000"/>
              <a:gd name="connsiteY2" fmla="*/ 1 h 1296001"/>
              <a:gd name="connsiteX3" fmla="*/ 2232000 w 2232000"/>
              <a:gd name="connsiteY3" fmla="*/ 648001 h 1296001"/>
              <a:gd name="connsiteX4" fmla="*/ 1584000 w 2232000"/>
              <a:gd name="connsiteY4" fmla="*/ 1296001 h 1296001"/>
              <a:gd name="connsiteX5" fmla="*/ 1583990 w 2232000"/>
              <a:gd name="connsiteY5" fmla="*/ 1296000 h 1296001"/>
              <a:gd name="connsiteX6" fmla="*/ 0 w 2232000"/>
              <a:gd name="connsiteY6" fmla="*/ 1296000 h 129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2000" h="1296001">
                <a:moveTo>
                  <a:pt x="0" y="0"/>
                </a:moveTo>
                <a:lnTo>
                  <a:pt x="1584000" y="0"/>
                </a:lnTo>
                <a:lnTo>
                  <a:pt x="1584000" y="1"/>
                </a:lnTo>
                <a:cubicBezTo>
                  <a:pt x="1941881" y="1"/>
                  <a:pt x="2232000" y="290120"/>
                  <a:pt x="2232000" y="648001"/>
                </a:cubicBezTo>
                <a:cubicBezTo>
                  <a:pt x="2232000" y="1005882"/>
                  <a:pt x="1941881" y="1296001"/>
                  <a:pt x="1584000" y="1296001"/>
                </a:cubicBezTo>
                <a:lnTo>
                  <a:pt x="1583990" y="1296000"/>
                </a:lnTo>
                <a:lnTo>
                  <a:pt x="0" y="1296000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9DAF82B-0DA9-1B6F-0EC0-ACCBFD7613AC}"/>
              </a:ext>
            </a:extLst>
          </p:cNvPr>
          <p:cNvSpPr txBox="1"/>
          <p:nvPr/>
        </p:nvSpPr>
        <p:spPr>
          <a:xfrm>
            <a:off x="10368000" y="2376001"/>
            <a:ext cx="7181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放置</a:t>
            </a:r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A3665B98-FFAF-1C2A-6A03-C8C4F189F5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28000" y="2232001"/>
            <a:ext cx="252000" cy="288000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3181B9E5-CE70-09D1-7600-CFE6A32617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0000" y="2232001"/>
            <a:ext cx="252000" cy="288000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CC971CFB-9507-BA42-74E2-83CE49813985}"/>
              </a:ext>
            </a:extLst>
          </p:cNvPr>
          <p:cNvGrpSpPr/>
          <p:nvPr/>
        </p:nvGrpSpPr>
        <p:grpSpPr>
          <a:xfrm>
            <a:off x="10368000" y="1872001"/>
            <a:ext cx="792000" cy="504000"/>
            <a:chOff x="8352000" y="1152000"/>
            <a:chExt cx="792000" cy="504000"/>
          </a:xfrm>
          <a:solidFill>
            <a:schemeClr val="tx1"/>
          </a:solidFill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9483BC36-9B8C-1277-DAA7-7E386407B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D2E35764-399F-B889-3B4F-5F67B5389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793E7B26-B631-2C2A-51ED-36AA294B8CB5}"/>
              </a:ext>
            </a:extLst>
          </p:cNvPr>
          <p:cNvGrpSpPr/>
          <p:nvPr/>
        </p:nvGrpSpPr>
        <p:grpSpPr>
          <a:xfrm>
            <a:off x="2808000" y="2160001"/>
            <a:ext cx="576000" cy="288000"/>
            <a:chOff x="2808000" y="2016000"/>
            <a:chExt cx="576000" cy="288000"/>
          </a:xfrm>
        </p:grpSpPr>
        <p:pic>
          <p:nvPicPr>
            <p:cNvPr id="22" name="グラフィックス 21">
              <a:extLst>
                <a:ext uri="{FF2B5EF4-FFF2-40B4-BE49-F238E27FC236}">
                  <a16:creationId xmlns:a16="http://schemas.microsoft.com/office/drawing/2014/main" id="{6EEF4BCD-2D2F-F7BD-09CD-BAFC747F8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68000" y="2088000"/>
              <a:ext cx="216000" cy="216000"/>
            </a:xfrm>
            <a:prstGeom prst="rect">
              <a:avLst/>
            </a:prstGeom>
          </p:spPr>
        </p:pic>
        <p:pic>
          <p:nvPicPr>
            <p:cNvPr id="47" name="グラフィックス 46">
              <a:extLst>
                <a:ext uri="{FF2B5EF4-FFF2-40B4-BE49-F238E27FC236}">
                  <a16:creationId xmlns:a16="http://schemas.microsoft.com/office/drawing/2014/main" id="{B4FDB9CA-BD5C-997D-6557-8AFB19C50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808000" y="2016000"/>
              <a:ext cx="360000" cy="288000"/>
            </a:xfrm>
            <a:prstGeom prst="rect">
              <a:avLst/>
            </a:prstGeom>
          </p:spPr>
        </p:pic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4CEC205E-9980-EEDE-0333-FC8CA9A54E0D}"/>
              </a:ext>
            </a:extLst>
          </p:cNvPr>
          <p:cNvGrpSpPr/>
          <p:nvPr/>
        </p:nvGrpSpPr>
        <p:grpSpPr>
          <a:xfrm>
            <a:off x="5688000" y="2160001"/>
            <a:ext cx="576000" cy="288000"/>
            <a:chOff x="2808000" y="2016000"/>
            <a:chExt cx="576000" cy="288000"/>
          </a:xfrm>
        </p:grpSpPr>
        <p:pic>
          <p:nvPicPr>
            <p:cNvPr id="56" name="グラフィックス 55">
              <a:extLst>
                <a:ext uri="{FF2B5EF4-FFF2-40B4-BE49-F238E27FC236}">
                  <a16:creationId xmlns:a16="http://schemas.microsoft.com/office/drawing/2014/main" id="{08E69CA7-17C3-68B9-F786-594893C49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68000" y="2088000"/>
              <a:ext cx="216000" cy="216000"/>
            </a:xfrm>
            <a:prstGeom prst="rect">
              <a:avLst/>
            </a:prstGeom>
          </p:spPr>
        </p:pic>
        <p:pic>
          <p:nvPicPr>
            <p:cNvPr id="57" name="グラフィックス 56">
              <a:extLst>
                <a:ext uri="{FF2B5EF4-FFF2-40B4-BE49-F238E27FC236}">
                  <a16:creationId xmlns:a16="http://schemas.microsoft.com/office/drawing/2014/main" id="{B0676B9B-D9B8-9C7D-BE64-59F308CDB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808000" y="2016000"/>
              <a:ext cx="360000" cy="288000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FE942228-D11A-A1C5-8F01-462FC60A7AF3}"/>
              </a:ext>
            </a:extLst>
          </p:cNvPr>
          <p:cNvGrpSpPr/>
          <p:nvPr/>
        </p:nvGrpSpPr>
        <p:grpSpPr>
          <a:xfrm>
            <a:off x="7416000" y="2160001"/>
            <a:ext cx="576000" cy="288000"/>
            <a:chOff x="2808000" y="2016000"/>
            <a:chExt cx="576000" cy="288000"/>
          </a:xfrm>
        </p:grpSpPr>
        <p:pic>
          <p:nvPicPr>
            <p:cNvPr id="59" name="グラフィックス 58">
              <a:extLst>
                <a:ext uri="{FF2B5EF4-FFF2-40B4-BE49-F238E27FC236}">
                  <a16:creationId xmlns:a16="http://schemas.microsoft.com/office/drawing/2014/main" id="{38D5E939-18FE-A460-AD74-E689D7F0F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68000" y="2088000"/>
              <a:ext cx="216000" cy="216000"/>
            </a:xfrm>
            <a:prstGeom prst="rect">
              <a:avLst/>
            </a:prstGeom>
          </p:spPr>
        </p:pic>
        <p:pic>
          <p:nvPicPr>
            <p:cNvPr id="61" name="グラフィックス 60">
              <a:extLst>
                <a:ext uri="{FF2B5EF4-FFF2-40B4-BE49-F238E27FC236}">
                  <a16:creationId xmlns:a16="http://schemas.microsoft.com/office/drawing/2014/main" id="{CA9171B9-ACE7-C03B-C1BC-BA6906E7F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808000" y="2016000"/>
              <a:ext cx="360000" cy="288000"/>
            </a:xfrm>
            <a:prstGeom prst="rect">
              <a:avLst/>
            </a:prstGeom>
          </p:spPr>
        </p:pic>
      </p:grpSp>
      <p:sp>
        <p:nvSpPr>
          <p:cNvPr id="108" name="角丸四角形 107">
            <a:extLst>
              <a:ext uri="{FF2B5EF4-FFF2-40B4-BE49-F238E27FC236}">
                <a16:creationId xmlns:a16="http://schemas.microsoft.com/office/drawing/2014/main" id="{48395496-BCA1-452A-9DAD-7304F52D2D22}"/>
              </a:ext>
            </a:extLst>
          </p:cNvPr>
          <p:cNvSpPr/>
          <p:nvPr/>
        </p:nvSpPr>
        <p:spPr>
          <a:xfrm>
            <a:off x="1944000" y="5112000"/>
            <a:ext cx="10080000" cy="1296000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角丸四角形 108">
            <a:extLst>
              <a:ext uri="{FF2B5EF4-FFF2-40B4-BE49-F238E27FC236}">
                <a16:creationId xmlns:a16="http://schemas.microsoft.com/office/drawing/2014/main" id="{253514F2-299C-51C2-A090-277EF7F4EC6C}"/>
              </a:ext>
            </a:extLst>
          </p:cNvPr>
          <p:cNvSpPr/>
          <p:nvPr/>
        </p:nvSpPr>
        <p:spPr>
          <a:xfrm>
            <a:off x="1944000" y="5112000"/>
            <a:ext cx="4968000" cy="12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フリーフォーム 183">
            <a:extLst>
              <a:ext uri="{FF2B5EF4-FFF2-40B4-BE49-F238E27FC236}">
                <a16:creationId xmlns:a16="http://schemas.microsoft.com/office/drawing/2014/main" id="{BCA81661-1CFA-D248-A279-C6739C1877F9}"/>
              </a:ext>
            </a:extLst>
          </p:cNvPr>
          <p:cNvSpPr/>
          <p:nvPr/>
        </p:nvSpPr>
        <p:spPr>
          <a:xfrm>
            <a:off x="9792000" y="5112000"/>
            <a:ext cx="2232000" cy="1296000"/>
          </a:xfrm>
          <a:custGeom>
            <a:avLst/>
            <a:gdLst>
              <a:gd name="connsiteX0" fmla="*/ 0 w 2232000"/>
              <a:gd name="connsiteY0" fmla="*/ 0 h 1296000"/>
              <a:gd name="connsiteX1" fmla="*/ 1584000 w 2232000"/>
              <a:gd name="connsiteY1" fmla="*/ 0 h 1296000"/>
              <a:gd name="connsiteX2" fmla="*/ 2232000 w 2232000"/>
              <a:gd name="connsiteY2" fmla="*/ 648000 h 1296000"/>
              <a:gd name="connsiteX3" fmla="*/ 1584000 w 2232000"/>
              <a:gd name="connsiteY3" fmla="*/ 1296000 h 1296000"/>
              <a:gd name="connsiteX4" fmla="*/ 0 w 2232000"/>
              <a:gd name="connsiteY4" fmla="*/ 129600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000" h="1296000">
                <a:moveTo>
                  <a:pt x="0" y="0"/>
                </a:moveTo>
                <a:lnTo>
                  <a:pt x="1584000" y="0"/>
                </a:lnTo>
                <a:cubicBezTo>
                  <a:pt x="1941881" y="0"/>
                  <a:pt x="2232000" y="290119"/>
                  <a:pt x="2232000" y="648000"/>
                </a:cubicBezTo>
                <a:cubicBezTo>
                  <a:pt x="2232000" y="1005881"/>
                  <a:pt x="1941881" y="1296000"/>
                  <a:pt x="1584000" y="1296000"/>
                </a:cubicBezTo>
                <a:lnTo>
                  <a:pt x="0" y="1296000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A2FAA467-9AD5-91DE-F52E-8E8C8F3C45E5}"/>
              </a:ext>
            </a:extLst>
          </p:cNvPr>
          <p:cNvSpPr txBox="1"/>
          <p:nvPr/>
        </p:nvSpPr>
        <p:spPr>
          <a:xfrm>
            <a:off x="10368000" y="5832000"/>
            <a:ext cx="7181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修正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36CB8AB7-3B15-53EB-51E3-4078FE5ABA77}"/>
              </a:ext>
            </a:extLst>
          </p:cNvPr>
          <p:cNvSpPr txBox="1"/>
          <p:nvPr/>
        </p:nvSpPr>
        <p:spPr>
          <a:xfrm>
            <a:off x="7272000" y="5832000"/>
            <a:ext cx="7181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修正</a:t>
            </a:r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2712CF8E-9CD5-1673-CB00-CF14BCD672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0000" y="5688000"/>
            <a:ext cx="252000" cy="288000"/>
          </a:xfrm>
          <a:prstGeom prst="rect">
            <a:avLst/>
          </a:prstGeom>
        </p:spPr>
      </p:pic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E5813F72-58E4-9C97-4969-6BCA4CFDE1A5}"/>
              </a:ext>
            </a:extLst>
          </p:cNvPr>
          <p:cNvGrpSpPr/>
          <p:nvPr/>
        </p:nvGrpSpPr>
        <p:grpSpPr>
          <a:xfrm>
            <a:off x="7272000" y="5328000"/>
            <a:ext cx="864000" cy="504000"/>
            <a:chOff x="7272000" y="5328000"/>
            <a:chExt cx="864000" cy="504000"/>
          </a:xfrm>
        </p:grpSpPr>
        <p:pic>
          <p:nvPicPr>
            <p:cNvPr id="119" name="グラフィックス 118">
              <a:extLst>
                <a:ext uri="{FF2B5EF4-FFF2-40B4-BE49-F238E27FC236}">
                  <a16:creationId xmlns:a16="http://schemas.microsoft.com/office/drawing/2014/main" id="{6791D4E7-1370-159C-05D8-61C169A31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848000" y="5544000"/>
              <a:ext cx="288000" cy="288000"/>
            </a:xfrm>
            <a:prstGeom prst="rect">
              <a:avLst/>
            </a:prstGeom>
          </p:spPr>
        </p:pic>
        <p:pic>
          <p:nvPicPr>
            <p:cNvPr id="36" name="グラフィックス 35">
              <a:extLst>
                <a:ext uri="{FF2B5EF4-FFF2-40B4-BE49-F238E27FC236}">
                  <a16:creationId xmlns:a16="http://schemas.microsoft.com/office/drawing/2014/main" id="{BD96C425-62AD-DC34-266B-3B77B7754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272000" y="5328000"/>
              <a:ext cx="540000" cy="432000"/>
            </a:xfrm>
            <a:prstGeom prst="rect">
              <a:avLst/>
            </a:prstGeom>
          </p:spPr>
        </p:pic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6C950C21-9DAD-6567-1367-27A0BDBD9D21}"/>
              </a:ext>
            </a:extLst>
          </p:cNvPr>
          <p:cNvGrpSpPr/>
          <p:nvPr/>
        </p:nvGrpSpPr>
        <p:grpSpPr>
          <a:xfrm>
            <a:off x="10368000" y="5328000"/>
            <a:ext cx="864000" cy="504000"/>
            <a:chOff x="7272000" y="5328000"/>
            <a:chExt cx="864000" cy="504000"/>
          </a:xfrm>
        </p:grpSpPr>
        <p:pic>
          <p:nvPicPr>
            <p:cNvPr id="43" name="グラフィックス 42">
              <a:extLst>
                <a:ext uri="{FF2B5EF4-FFF2-40B4-BE49-F238E27FC236}">
                  <a16:creationId xmlns:a16="http://schemas.microsoft.com/office/drawing/2014/main" id="{4A6B1811-EA29-0DC2-7E1A-18164706F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848000" y="5544000"/>
              <a:ext cx="288000" cy="288000"/>
            </a:xfrm>
            <a:prstGeom prst="rect">
              <a:avLst/>
            </a:prstGeom>
          </p:spPr>
        </p:pic>
        <p:pic>
          <p:nvPicPr>
            <p:cNvPr id="45" name="グラフィックス 44">
              <a:extLst>
                <a:ext uri="{FF2B5EF4-FFF2-40B4-BE49-F238E27FC236}">
                  <a16:creationId xmlns:a16="http://schemas.microsoft.com/office/drawing/2014/main" id="{9F75207C-9983-50A6-8FE1-D49A2A5BB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272000" y="5328000"/>
              <a:ext cx="540000" cy="432000"/>
            </a:xfrm>
            <a:prstGeom prst="rect">
              <a:avLst/>
            </a:prstGeom>
          </p:spPr>
        </p:pic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A52A8D07-7ECC-DDB8-2D01-2ED56139F754}"/>
              </a:ext>
            </a:extLst>
          </p:cNvPr>
          <p:cNvGrpSpPr/>
          <p:nvPr/>
        </p:nvGrpSpPr>
        <p:grpSpPr>
          <a:xfrm>
            <a:off x="5688000" y="5616000"/>
            <a:ext cx="576000" cy="288000"/>
            <a:chOff x="2808000" y="2016000"/>
            <a:chExt cx="576000" cy="288000"/>
          </a:xfrm>
        </p:grpSpPr>
        <p:pic>
          <p:nvPicPr>
            <p:cNvPr id="63" name="グラフィックス 62">
              <a:extLst>
                <a:ext uri="{FF2B5EF4-FFF2-40B4-BE49-F238E27FC236}">
                  <a16:creationId xmlns:a16="http://schemas.microsoft.com/office/drawing/2014/main" id="{051DD5CC-893B-3CF3-0BC4-DED4EE1ED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68000" y="2088000"/>
              <a:ext cx="216000" cy="216000"/>
            </a:xfrm>
            <a:prstGeom prst="rect">
              <a:avLst/>
            </a:prstGeom>
          </p:spPr>
        </p:pic>
        <p:pic>
          <p:nvPicPr>
            <p:cNvPr id="64" name="グラフィックス 63">
              <a:extLst>
                <a:ext uri="{FF2B5EF4-FFF2-40B4-BE49-F238E27FC236}">
                  <a16:creationId xmlns:a16="http://schemas.microsoft.com/office/drawing/2014/main" id="{0FCA2E69-206B-1A62-C93F-F19F726CA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808000" y="2016000"/>
              <a:ext cx="360000" cy="288000"/>
            </a:xfrm>
            <a:prstGeom prst="rect">
              <a:avLst/>
            </a:prstGeom>
          </p:spPr>
        </p:pic>
      </p:grp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8644DB2-4CC6-3A4D-58E2-F02C45075DC8}"/>
              </a:ext>
            </a:extLst>
          </p:cNvPr>
          <p:cNvSpPr txBox="1"/>
          <p:nvPr/>
        </p:nvSpPr>
        <p:spPr>
          <a:xfrm>
            <a:off x="936000" y="2376001"/>
            <a:ext cx="7181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発生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0AF624B-3125-F347-0B7C-E36296C46402}"/>
              </a:ext>
            </a:extLst>
          </p:cNvPr>
          <p:cNvGrpSpPr/>
          <p:nvPr/>
        </p:nvGrpSpPr>
        <p:grpSpPr>
          <a:xfrm>
            <a:off x="936000" y="1872001"/>
            <a:ext cx="792000" cy="504000"/>
            <a:chOff x="8352000" y="1152000"/>
            <a:chExt cx="792000" cy="504000"/>
          </a:xfrm>
          <a:solidFill>
            <a:schemeClr val="tx1"/>
          </a:solidFill>
        </p:grpSpPr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7DD5D664-ACDB-CA81-DC72-031FBB509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6" name="グラフィックス 5">
              <a:extLst>
                <a:ext uri="{FF2B5EF4-FFF2-40B4-BE49-F238E27FC236}">
                  <a16:creationId xmlns:a16="http://schemas.microsoft.com/office/drawing/2014/main" id="{53951AEC-56C0-07E3-3401-6D701A603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5397BF3-21CE-A811-FA95-23E4DCCB4B5C}"/>
              </a:ext>
            </a:extLst>
          </p:cNvPr>
          <p:cNvSpPr/>
          <p:nvPr/>
        </p:nvSpPr>
        <p:spPr>
          <a:xfrm>
            <a:off x="144000" y="1008000"/>
            <a:ext cx="2592000" cy="720000"/>
          </a:xfrm>
          <a:prstGeom prst="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説明変数計測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D69D866-3CD5-1D0E-D903-16FDD303857F}"/>
              </a:ext>
            </a:extLst>
          </p:cNvPr>
          <p:cNvSpPr txBox="1"/>
          <p:nvPr/>
        </p:nvSpPr>
        <p:spPr>
          <a:xfrm>
            <a:off x="936000" y="3816000"/>
            <a:ext cx="7181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発生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7836794-EB11-CA4A-3A1B-D9091ECC1CF2}"/>
              </a:ext>
            </a:extLst>
          </p:cNvPr>
          <p:cNvGrpSpPr/>
          <p:nvPr/>
        </p:nvGrpSpPr>
        <p:grpSpPr>
          <a:xfrm>
            <a:off x="936000" y="3312000"/>
            <a:ext cx="792000" cy="504000"/>
            <a:chOff x="8352000" y="1152000"/>
            <a:chExt cx="792000" cy="504000"/>
          </a:xfrm>
          <a:solidFill>
            <a:schemeClr val="tx1"/>
          </a:solidFill>
        </p:grpSpPr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CBF7DEDB-E462-CBAA-9A6C-F93CBE39D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13" name="グラフィックス 12">
              <a:extLst>
                <a:ext uri="{FF2B5EF4-FFF2-40B4-BE49-F238E27FC236}">
                  <a16:creationId xmlns:a16="http://schemas.microsoft.com/office/drawing/2014/main" id="{F0DE62F3-ADB8-D40E-365C-3C1506411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0287FF97-E75C-71AB-2C4C-4CD711941F4C}"/>
              </a:ext>
            </a:extLst>
          </p:cNvPr>
          <p:cNvSpPr txBox="1"/>
          <p:nvPr/>
        </p:nvSpPr>
        <p:spPr>
          <a:xfrm>
            <a:off x="2664000" y="5832000"/>
            <a:ext cx="7181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発生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01771BB4-B030-4B5B-93C2-671E345CB409}"/>
              </a:ext>
            </a:extLst>
          </p:cNvPr>
          <p:cNvGrpSpPr/>
          <p:nvPr/>
        </p:nvGrpSpPr>
        <p:grpSpPr>
          <a:xfrm>
            <a:off x="2664000" y="5328000"/>
            <a:ext cx="792000" cy="504000"/>
            <a:chOff x="8352000" y="1152000"/>
            <a:chExt cx="792000" cy="504000"/>
          </a:xfrm>
          <a:solidFill>
            <a:schemeClr val="tx1"/>
          </a:solidFill>
        </p:grpSpPr>
        <p:pic>
          <p:nvPicPr>
            <p:cNvPr id="15" name="グラフィックス 14">
              <a:extLst>
                <a:ext uri="{FF2B5EF4-FFF2-40B4-BE49-F238E27FC236}">
                  <a16:creationId xmlns:a16="http://schemas.microsoft.com/office/drawing/2014/main" id="{5DC28EA0-1E54-105B-EBBB-5EA670584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19" name="グラフィックス 18">
              <a:extLst>
                <a:ext uri="{FF2B5EF4-FFF2-40B4-BE49-F238E27FC236}">
                  <a16:creationId xmlns:a16="http://schemas.microsoft.com/office/drawing/2014/main" id="{5058D6B8-101A-D568-E3C0-C33B46A54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4CC66E36-8D3C-8425-937E-924C5B939972}"/>
              </a:ext>
            </a:extLst>
          </p:cNvPr>
          <p:cNvCxnSpPr/>
          <p:nvPr/>
        </p:nvCxnSpPr>
        <p:spPr>
          <a:xfrm>
            <a:off x="792000" y="1656000"/>
            <a:ext cx="108000" cy="36000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C4B55203-0105-ED6B-C1BC-7F8947894D38}"/>
              </a:ext>
            </a:extLst>
          </p:cNvPr>
          <p:cNvCxnSpPr>
            <a:cxnSpLocks/>
          </p:cNvCxnSpPr>
          <p:nvPr/>
        </p:nvCxnSpPr>
        <p:spPr>
          <a:xfrm>
            <a:off x="467999" y="1655997"/>
            <a:ext cx="468000" cy="176400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5F02EC66-74BD-CB06-42FD-798EE570227D}"/>
              </a:ext>
            </a:extLst>
          </p:cNvPr>
          <p:cNvCxnSpPr/>
          <p:nvPr/>
        </p:nvCxnSpPr>
        <p:spPr>
          <a:xfrm>
            <a:off x="2520000" y="5112000"/>
            <a:ext cx="108000" cy="36000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93190820-2A8A-6193-532E-CDD90B27F8CE}"/>
              </a:ext>
            </a:extLst>
          </p:cNvPr>
          <p:cNvSpPr/>
          <p:nvPr/>
        </p:nvSpPr>
        <p:spPr>
          <a:xfrm>
            <a:off x="1872000" y="4464000"/>
            <a:ext cx="2592000" cy="720000"/>
          </a:xfrm>
          <a:prstGeom prst="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説明変数計測</a:t>
            </a:r>
          </a:p>
        </p:txBody>
      </p:sp>
    </p:spTree>
    <p:extLst>
      <p:ext uri="{BB962C8B-B14F-4D97-AF65-F5344CB8AC3E}">
        <p14:creationId xmlns:p14="http://schemas.microsoft.com/office/powerpoint/2010/main" val="262424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SocSEL">
      <a:dk1>
        <a:srgbClr val="26272A"/>
      </a:dk1>
      <a:lt1>
        <a:srgbClr val="FFFFFF"/>
      </a:lt1>
      <a:dk2>
        <a:srgbClr val="575860"/>
      </a:dk2>
      <a:lt2>
        <a:srgbClr val="E9E9EB"/>
      </a:lt2>
      <a:accent1>
        <a:srgbClr val="5E64BA"/>
      </a:accent1>
      <a:accent2>
        <a:srgbClr val="4C90B2"/>
      </a:accent2>
      <a:accent3>
        <a:srgbClr val="44A088"/>
      </a:accent3>
      <a:accent4>
        <a:srgbClr val="D1A347"/>
      </a:accent4>
      <a:accent5>
        <a:srgbClr val="CB6E4D"/>
      </a:accent5>
      <a:accent6>
        <a:srgbClr val="C55159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22</Words>
  <Application>Microsoft Macintosh PowerPoint</Application>
  <PresentationFormat>ワイド画面</PresentationFormat>
  <Paragraphs>16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Kaku Gothic ProN W3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大森　楓己</dc:creator>
  <cp:lastModifiedBy>大森　楓己</cp:lastModifiedBy>
  <cp:revision>13</cp:revision>
  <dcterms:created xsi:type="dcterms:W3CDTF">2023-07-22T02:40:17Z</dcterms:created>
  <dcterms:modified xsi:type="dcterms:W3CDTF">2023-07-26T02:48:23Z</dcterms:modified>
</cp:coreProperties>
</file>