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7" r:id="rId4"/>
    <p:sldId id="261" r:id="rId5"/>
    <p:sldId id="259" r:id="rId6"/>
    <p:sldId id="265" r:id="rId7"/>
    <p:sldId id="262" r:id="rId8"/>
    <p:sldId id="258" r:id="rId9"/>
    <p:sldId id="264" r:id="rId10"/>
    <p:sldId id="268" r:id="rId11"/>
    <p:sldId id="263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708"/>
  </p:normalViewPr>
  <p:slideViewPr>
    <p:cSldViewPr snapToGrid="0" snapToObjects="1">
      <p:cViewPr varScale="1">
        <p:scale>
          <a:sx n="94" d="100"/>
          <a:sy n="94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1132F-3F06-9744-9A95-EE07588B9B7C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F3A8D-73D9-7444-B40F-7D8B4E1D80A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582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A9C6-504F-BF4C-82ED-10ABC368CB10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E02-95E5-504E-B1B6-CA1615851F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225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A9C6-504F-BF4C-82ED-10ABC368CB10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E02-95E5-504E-B1B6-CA1615851F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610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A9C6-504F-BF4C-82ED-10ABC368CB10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E02-95E5-504E-B1B6-CA1615851F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90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A9C6-504F-BF4C-82ED-10ABC368CB10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E02-95E5-504E-B1B6-CA1615851F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385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A9C6-504F-BF4C-82ED-10ABC368CB10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E02-95E5-504E-B1B6-CA1615851F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251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A9C6-504F-BF4C-82ED-10ABC368CB10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E02-95E5-504E-B1B6-CA1615851F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194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A9C6-504F-BF4C-82ED-10ABC368CB10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E02-95E5-504E-B1B6-CA1615851F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138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A9C6-504F-BF4C-82ED-10ABC368CB10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E02-95E5-504E-B1B6-CA1615851F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022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A9C6-504F-BF4C-82ED-10ABC368CB10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E02-95E5-504E-B1B6-CA1615851F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02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A9C6-504F-BF4C-82ED-10ABC368CB10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E02-95E5-504E-B1B6-CA1615851F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908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A9C6-504F-BF4C-82ED-10ABC368CB10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E02-95E5-504E-B1B6-CA1615851F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967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2A9C6-504F-BF4C-82ED-10ABC368CB10}" type="datetimeFigureOut">
              <a:rPr kumimoji="1" lang="zh-TW" altLang="en-US" smtClean="0"/>
              <a:t>2017/12/4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DE02-95E5-504E-B1B6-CA1615851F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824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ourceforge.net/projects/xm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eiminwang.blog/2017/03/20/using-tensorflow-to-build-image-to-text-deep-learning-application/" TargetMode="External"/><Relationship Id="rId2" Type="http://schemas.openxmlformats.org/officeDocument/2006/relationships/hyperlink" Target="https://github.com/aaxwaz/Image-Captioning-Model-in-TensorFlo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ypresslin.web.fc2.com/Memo/M-SSH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cocodataset.org/zips/train2014.zip" TargetMode="External"/><Relationship Id="rId2" Type="http://schemas.openxmlformats.org/officeDocument/2006/relationships/hyperlink" Target="http://images.cocodataset.org/zips/test2014.zi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cocodataset.org/annotations/annotations_trainval2014.zip" TargetMode="External"/><Relationship Id="rId5" Type="http://schemas.openxmlformats.org/officeDocument/2006/relationships/hyperlink" Target="http://images.cocodataset.org/annotations/image_info_test2014.zip" TargetMode="External"/><Relationship Id="rId4" Type="http://schemas.openxmlformats.org/officeDocument/2006/relationships/hyperlink" Target="http://images.cocodataset.org/zips/val2014.zi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tensorflow.org/models/inception_v3_2016_08_28.tar.gz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Image caption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283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SSH X11 </a:t>
            </a:r>
            <a:r>
              <a:rPr lang="en-US" altLang="zh-TW" dirty="0" smtClean="0"/>
              <a:t>Forwarding in Windows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3840" y="1825625"/>
            <a:ext cx="6146800" cy="4351338"/>
          </a:xfrm>
        </p:spPr>
        <p:txBody>
          <a:bodyPr/>
          <a:lstStyle/>
          <a:p>
            <a:r>
              <a:rPr lang="en-US" altLang="zh-TW" dirty="0" smtClean="0"/>
              <a:t>Step1: download </a:t>
            </a:r>
            <a:r>
              <a:rPr lang="en-US" altLang="zh-TW" dirty="0" err="1"/>
              <a:t>Xming</a:t>
            </a:r>
            <a:r>
              <a:rPr lang="en-US" altLang="zh-TW" dirty="0"/>
              <a:t> X </a:t>
            </a:r>
            <a:r>
              <a:rPr lang="en-US" altLang="zh-TW" dirty="0" smtClean="0"/>
              <a:t>Server</a:t>
            </a:r>
          </a:p>
          <a:p>
            <a:pPr lvl="1"/>
            <a:r>
              <a:rPr lang="en-US" altLang="zh-TW" dirty="0">
                <a:hlinkClick r:id="rId2"/>
              </a:rPr>
              <a:t>https://sourceforge.net/projects/xming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sz="900" dirty="0" smtClean="0"/>
          </a:p>
          <a:p>
            <a:r>
              <a:rPr lang="en-US" altLang="zh-TW" dirty="0" smtClean="0"/>
              <a:t>Step2: setting your </a:t>
            </a:r>
            <a:r>
              <a:rPr lang="en-US" altLang="zh-TW" dirty="0" err="1" smtClean="0"/>
              <a:t>PuTTY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Connection&gt;&gt;SSH&gt;&gt;X11</a:t>
            </a:r>
          </a:p>
          <a:p>
            <a:endParaRPr lang="en-US" altLang="zh-TW" sz="900" dirty="0" smtClean="0"/>
          </a:p>
          <a:p>
            <a:r>
              <a:rPr lang="en-US" altLang="zh-TW" dirty="0" smtClean="0"/>
              <a:t>Step3: testing</a:t>
            </a:r>
          </a:p>
          <a:p>
            <a:pPr lvl="1"/>
            <a:r>
              <a:rPr lang="en-US" altLang="zh-TW" dirty="0" err="1" smtClean="0"/>
              <a:t>xclock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547" y="1825625"/>
            <a:ext cx="4314825" cy="421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7040880" y="3403600"/>
            <a:ext cx="62992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193280" y="4145280"/>
            <a:ext cx="36576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376160" y="5057775"/>
            <a:ext cx="36576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697406">
            <a:off x="10134599" y="1584960"/>
            <a:ext cx="254000" cy="13309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834373" y="1412240"/>
            <a:ext cx="1519427" cy="41338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127.0.0.1:0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01643" y="2726214"/>
            <a:ext cx="1287301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14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Run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python </a:t>
            </a:r>
            <a:r>
              <a:rPr kumimoji="1" lang="en-US" altLang="zh-TW" dirty="0" err="1"/>
              <a:t>train.py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484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reference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https://</a:t>
            </a:r>
            <a:r>
              <a:rPr kumimoji="1" lang="en-US" altLang="zh-TW" dirty="0" smtClean="0">
                <a:hlinkClick r:id="rId2"/>
              </a:rPr>
              <a:t>github.com/aaxwaz/Image-Captioning-Model-in-TensorFlow</a:t>
            </a:r>
            <a:endParaRPr kumimoji="1" lang="en-US" altLang="zh-TW" dirty="0" smtClean="0"/>
          </a:p>
          <a:p>
            <a:r>
              <a:rPr kumimoji="1" lang="en-US" altLang="zh-TW" dirty="0">
                <a:hlinkClick r:id="rId3"/>
              </a:rPr>
              <a:t>https://weiminwang.blog/2017/03/20/using-tensorflow-to-build-image-to-text-deep-learning-application</a:t>
            </a:r>
            <a:r>
              <a:rPr kumimoji="1" lang="en-US" altLang="zh-TW" dirty="0" smtClean="0">
                <a:hlinkClick r:id="rId3"/>
              </a:rPr>
              <a:t>/</a:t>
            </a:r>
            <a:endParaRPr kumimoji="1" lang="en-US" altLang="zh-TW" dirty="0" smtClean="0"/>
          </a:p>
          <a:p>
            <a:r>
              <a:rPr kumimoji="1" lang="en-US" altLang="zh-TW" dirty="0">
                <a:hlinkClick r:id="rId4"/>
              </a:rPr>
              <a:t>http://</a:t>
            </a:r>
            <a:r>
              <a:rPr kumimoji="1" lang="en-US" altLang="zh-TW" dirty="0" smtClean="0">
                <a:hlinkClick r:id="rId4"/>
              </a:rPr>
              <a:t>cypresslin.web.fc2.com/Memo/M-SSH.html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9252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22" y="653142"/>
            <a:ext cx="6538193" cy="5248049"/>
          </a:xfrm>
        </p:spPr>
      </p:pic>
    </p:spTree>
    <p:extLst>
      <p:ext uri="{BB962C8B-B14F-4D97-AF65-F5344CB8AC3E}">
        <p14:creationId xmlns:p14="http://schemas.microsoft.com/office/powerpoint/2010/main" val="80323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</a:t>
            </a:r>
            <a:r>
              <a:rPr kumimoji="1" lang="en-US" altLang="zh-TW" dirty="0" smtClean="0"/>
              <a:t>ataset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MS COCO 2014</a:t>
            </a:r>
          </a:p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images.cocodataset.org/zips/test2014.zip</a:t>
            </a:r>
            <a:endParaRPr lang="en-US" altLang="zh-TW" dirty="0"/>
          </a:p>
          <a:p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images.cocodataset.org/zips/train2014.zip</a:t>
            </a:r>
            <a:endParaRPr kumimoji="1" lang="en-US" altLang="zh-TW" dirty="0"/>
          </a:p>
          <a:p>
            <a:r>
              <a:rPr lang="en-US" altLang="zh-TW" dirty="0" smtClean="0">
                <a:hlinkClick r:id="rId4"/>
              </a:rPr>
              <a:t>http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images.cocodataset.org/zips/val2014.zip</a:t>
            </a:r>
            <a:endParaRPr kumimoji="1" lang="en-US" altLang="zh-TW" dirty="0" smtClean="0"/>
          </a:p>
          <a:p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images.cocodataset.org/annotations/image_info_test2014.zip</a:t>
            </a:r>
            <a:endParaRPr lang="en-US" altLang="zh-TW" dirty="0" smtClean="0"/>
          </a:p>
          <a:p>
            <a:r>
              <a:rPr lang="en-US" altLang="zh-TW" dirty="0">
                <a:hlinkClick r:id="rId6"/>
              </a:rPr>
              <a:t>http://</a:t>
            </a:r>
            <a:r>
              <a:rPr lang="en-US" altLang="zh-TW" dirty="0" smtClean="0">
                <a:hlinkClick r:id="rId6"/>
              </a:rPr>
              <a:t>images.cocodataset.org/annotations/annotations_trainval2014.zip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588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Pretrained</a:t>
            </a:r>
            <a:r>
              <a:rPr kumimoji="1" lang="en-US" altLang="zh-TW" dirty="0" smtClean="0"/>
              <a:t> checkpoint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download.tensorflow.org/models/inception_v3_2016_08_28.tar.gz</a:t>
            </a:r>
            <a:endParaRPr lang="en-US" altLang="zh-TW" dirty="0" smtClean="0"/>
          </a:p>
          <a:p>
            <a:r>
              <a:rPr lang="en-US" altLang="zh-TW" dirty="0" smtClean="0"/>
              <a:t>tar -</a:t>
            </a:r>
            <a:r>
              <a:rPr lang="en-US" altLang="zh-TW" dirty="0" err="1" smtClean="0"/>
              <a:t>xvf</a:t>
            </a:r>
            <a:r>
              <a:rPr lang="en-US" altLang="zh-TW" dirty="0" smtClean="0"/>
              <a:t> inception_v3_2016_08_28.tar.gz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480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Step 1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COCO_captioning</a:t>
            </a:r>
            <a:endParaRPr kumimoji="1" lang="en-US" altLang="zh-TW" dirty="0" smtClean="0"/>
          </a:p>
          <a:p>
            <a:pPr lvl="1"/>
            <a:r>
              <a:rPr lang="en-US" altLang="zh-TW" dirty="0" smtClean="0"/>
              <a:t>captions_train2014.json</a:t>
            </a:r>
          </a:p>
          <a:p>
            <a:pPr lvl="1"/>
            <a:r>
              <a:rPr lang="en-US" altLang="zh-TW" dirty="0" smtClean="0"/>
              <a:t>captions_val2014.json</a:t>
            </a:r>
            <a:endParaRPr kumimoji="1" lang="en-US" altLang="zh-TW" dirty="0" smtClean="0"/>
          </a:p>
          <a:p>
            <a:r>
              <a:rPr kumimoji="1" lang="en-US" altLang="zh-TW" dirty="0" smtClean="0"/>
              <a:t>/</a:t>
            </a:r>
            <a:r>
              <a:rPr lang="en-US" altLang="zh-TW" dirty="0" smtClean="0"/>
              <a:t>train2014</a:t>
            </a:r>
          </a:p>
          <a:p>
            <a:r>
              <a:rPr kumimoji="1" lang="en-US" altLang="zh-TW" dirty="0" smtClean="0"/>
              <a:t>/</a:t>
            </a:r>
            <a:r>
              <a:rPr lang="en-US" altLang="zh-TW" dirty="0" smtClean="0"/>
              <a:t>val2014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8634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Data preprocessing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V</a:t>
            </a:r>
            <a:r>
              <a:rPr kumimoji="1" lang="en-US" altLang="zh-TW" dirty="0" smtClean="0"/>
              <a:t>ocabulary list</a:t>
            </a:r>
          </a:p>
          <a:p>
            <a:r>
              <a:rPr kumimoji="1" lang="en-US" altLang="zh-TW" dirty="0" smtClean="0"/>
              <a:t>Two dictionaries</a:t>
            </a:r>
          </a:p>
          <a:p>
            <a:r>
              <a:rPr kumimoji="1" lang="en-US" altLang="zh-TW" dirty="0" smtClean="0"/>
              <a:t>Pad all captions</a:t>
            </a:r>
          </a:p>
          <a:p>
            <a:r>
              <a:rPr kumimoji="1" lang="en-US" altLang="zh-TW" dirty="0" smtClean="0"/>
              <a:t>Extract image features</a:t>
            </a:r>
          </a:p>
          <a:p>
            <a:r>
              <a:rPr kumimoji="1" lang="en-US" altLang="zh-TW" dirty="0" smtClean="0"/>
              <a:t>Index train image and validation image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423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command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 </a:t>
            </a:r>
            <a:r>
              <a:rPr lang="en-US" altLang="zh-TW" dirty="0" err="1" smtClean="0"/>
              <a:t>prepare_captions.py</a:t>
            </a:r>
            <a:r>
              <a:rPr lang="en-US" altLang="zh-TW" dirty="0" smtClean="0"/>
              <a:t> --</a:t>
            </a:r>
            <a:r>
              <a:rPr lang="en-US" altLang="zh-TW" dirty="0" err="1" smtClean="0"/>
              <a:t>file_dir</a:t>
            </a:r>
            <a:r>
              <a:rPr lang="en-US" altLang="zh-TW" dirty="0" smtClean="0"/>
              <a:t> ../</a:t>
            </a:r>
            <a:r>
              <a:rPr lang="en-US" altLang="zh-TW" dirty="0" err="1" smtClean="0"/>
              <a:t>COCO_captioning</a:t>
            </a:r>
            <a:r>
              <a:rPr lang="en-US" altLang="zh-TW" dirty="0" smtClean="0"/>
              <a:t>/ --</a:t>
            </a:r>
            <a:r>
              <a:rPr lang="en-US" altLang="zh-TW" dirty="0" err="1" smtClean="0"/>
              <a:t>total_vocab</a:t>
            </a:r>
            <a:r>
              <a:rPr lang="en-US" altLang="zh-TW" dirty="0" smtClean="0"/>
              <a:t> 2000 --</a:t>
            </a:r>
            <a:r>
              <a:rPr lang="en-US" altLang="zh-TW" dirty="0" err="1" smtClean="0"/>
              <a:t>padding_len</a:t>
            </a:r>
            <a:r>
              <a:rPr lang="en-US" altLang="zh-TW" dirty="0" smtClean="0"/>
              <a:t> 25</a:t>
            </a:r>
            <a:endParaRPr kumimoji="1" lang="en-US" altLang="zh-TW" dirty="0" smtClean="0"/>
          </a:p>
          <a:p>
            <a:r>
              <a:rPr kumimoji="1" lang="en-US" altLang="zh-TW" dirty="0" smtClean="0"/>
              <a:t>python </a:t>
            </a:r>
            <a:r>
              <a:rPr kumimoji="1" lang="en-US" altLang="zh-TW" dirty="0" err="1" smtClean="0"/>
              <a:t>extract_features.py</a:t>
            </a:r>
            <a:r>
              <a:rPr kumimoji="1" lang="en-US" altLang="zh-TW" dirty="0" smtClean="0"/>
              <a:t> --</a:t>
            </a:r>
            <a:r>
              <a:rPr kumimoji="1" lang="en-US" altLang="zh-TW" dirty="0" err="1" smtClean="0"/>
              <a:t>model_dir</a:t>
            </a:r>
            <a:r>
              <a:rPr kumimoji="1" lang="en-US" altLang="zh-TW" dirty="0" smtClean="0"/>
              <a:t> ..</a:t>
            </a:r>
          </a:p>
          <a:p>
            <a:r>
              <a:rPr kumimoji="1" lang="en-US" altLang="zh-TW" dirty="0" smtClean="0"/>
              <a:t>python </a:t>
            </a:r>
            <a:r>
              <a:rPr kumimoji="1" lang="en-US" altLang="zh-TW" dirty="0" err="1" smtClean="0"/>
              <a:t>extract_features.py</a:t>
            </a:r>
            <a:r>
              <a:rPr kumimoji="1" lang="en-US" altLang="zh-TW" dirty="0" smtClean="0"/>
              <a:t> --</a:t>
            </a:r>
            <a:r>
              <a:rPr kumimoji="1" lang="en-US" altLang="zh-TW" dirty="0" err="1" smtClean="0"/>
              <a:t>model_dir</a:t>
            </a:r>
            <a:r>
              <a:rPr kumimoji="1" lang="en-US" altLang="zh-TW" dirty="0" smtClean="0"/>
              <a:t> ..  --</a:t>
            </a:r>
            <a:r>
              <a:rPr kumimoji="1" lang="en-US" altLang="zh-TW" dirty="0" err="1" smtClean="0"/>
              <a:t>image_dir</a:t>
            </a:r>
            <a:r>
              <a:rPr kumimoji="1" lang="en-US" altLang="zh-TW" dirty="0" smtClean="0"/>
              <a:t> ../val2014 --</a:t>
            </a:r>
            <a:r>
              <a:rPr kumimoji="1" lang="en-US" altLang="zh-TW" dirty="0" err="1" smtClean="0"/>
              <a:t>save_dir</a:t>
            </a:r>
            <a:r>
              <a:rPr kumimoji="1" lang="en-US" altLang="zh-TW" dirty="0" smtClean="0"/>
              <a:t> ../</a:t>
            </a:r>
            <a:r>
              <a:rPr kumimoji="1" lang="en-US" altLang="zh-TW" dirty="0" err="1" smtClean="0"/>
              <a:t>COCO_captioning</a:t>
            </a:r>
            <a:r>
              <a:rPr kumimoji="1" lang="en-US" altLang="zh-TW" dirty="0" smtClean="0"/>
              <a:t>/val2014_v3_pool_3</a:t>
            </a:r>
          </a:p>
          <a:p>
            <a:endParaRPr kumimoji="1" lang="en-US" altLang="zh-TW" dirty="0"/>
          </a:p>
          <a:p>
            <a:r>
              <a:rPr kumimoji="1" lang="en-US" altLang="zh-TW" dirty="0" err="1" smtClean="0"/>
              <a:t>val</a:t>
            </a:r>
            <a:r>
              <a:rPr kumimoji="1" lang="en-US" altLang="zh-TW" dirty="0"/>
              <a:t>/</a:t>
            </a:r>
            <a:r>
              <a:rPr kumimoji="1" lang="en-US" altLang="zh-TW" dirty="0" smtClean="0"/>
              <a:t>19896.jpg has error, please use </a:t>
            </a:r>
            <a:r>
              <a:rPr kumimoji="1" lang="en-US" altLang="zh-TW" dirty="0" err="1" smtClean="0"/>
              <a:t>val</a:t>
            </a:r>
            <a:r>
              <a:rPr kumimoji="1" lang="en-US" altLang="zh-TW" dirty="0" smtClean="0"/>
              <a:t>/19897.jpg to replace it.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545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Problems that may </a:t>
            </a:r>
            <a:r>
              <a:rPr kumimoji="1" lang="en-US" altLang="zh-TW" dirty="0" err="1" smtClean="0"/>
              <a:t>occured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Can’t install h5py locale problem</a:t>
            </a:r>
          </a:p>
          <a:p>
            <a:pPr lvl="1"/>
            <a:r>
              <a:rPr kumimoji="1" lang="en-US" altLang="zh-TW" dirty="0"/>
              <a:t>export LC_ALL=C in ~/.</a:t>
            </a:r>
            <a:r>
              <a:rPr kumimoji="1" lang="en-US" altLang="zh-TW" dirty="0" err="1"/>
              <a:t>bashrc</a:t>
            </a:r>
            <a:r>
              <a:rPr kumimoji="1" lang="en-US" altLang="zh-TW" dirty="0"/>
              <a:t>, then source ~/.</a:t>
            </a:r>
            <a:r>
              <a:rPr kumimoji="1" lang="en-US" altLang="zh-TW" dirty="0" err="1"/>
              <a:t>bashrc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r>
              <a:rPr kumimoji="1" lang="en-US" altLang="zh-TW" dirty="0"/>
              <a:t>p</a:t>
            </a:r>
            <a:r>
              <a:rPr kumimoji="1" lang="en-US" altLang="zh-TW" dirty="0" smtClean="0"/>
              <a:t>ip install </a:t>
            </a:r>
            <a:r>
              <a:rPr kumimoji="1" lang="en-US" altLang="zh-TW" dirty="0" err="1" smtClean="0"/>
              <a:t>scipy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/>
              <a:t>p</a:t>
            </a:r>
            <a:r>
              <a:rPr kumimoji="1" lang="en-US" altLang="zh-TW" smtClean="0"/>
              <a:t>ip install Pillow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97866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X11  forwarding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etc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ssh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ssh_config</a:t>
            </a:r>
            <a:endParaRPr kumimoji="1" lang="en-US" altLang="zh-TW" dirty="0" smtClean="0"/>
          </a:p>
          <a:p>
            <a:pPr lvl="1"/>
            <a:r>
              <a:rPr kumimoji="1" lang="en-US" altLang="zh-TW" dirty="0"/>
              <a:t>X11Forwarding </a:t>
            </a:r>
            <a:r>
              <a:rPr kumimoji="1" lang="en-US" altLang="zh-TW" dirty="0" smtClean="0"/>
              <a:t>yes</a:t>
            </a:r>
          </a:p>
          <a:p>
            <a:pPr lvl="1"/>
            <a:r>
              <a:rPr kumimoji="1" lang="en-US" altLang="zh-TW" dirty="0" smtClean="0"/>
              <a:t>X11DisplayOffset </a:t>
            </a:r>
            <a:r>
              <a:rPr kumimoji="1" lang="en-US" altLang="zh-TW" dirty="0"/>
              <a:t>10</a:t>
            </a:r>
          </a:p>
          <a:p>
            <a:r>
              <a:rPr kumimoji="1" lang="en-US" altLang="zh-TW" dirty="0" err="1"/>
              <a:t>s</a:t>
            </a:r>
            <a:r>
              <a:rPr kumimoji="1" lang="en-US" altLang="zh-TW" dirty="0" err="1" smtClean="0"/>
              <a:t>udo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service </a:t>
            </a:r>
            <a:r>
              <a:rPr kumimoji="1" lang="en-US" altLang="zh-TW" dirty="0" err="1"/>
              <a:t>ssh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restart</a:t>
            </a:r>
          </a:p>
          <a:p>
            <a:r>
              <a:rPr kumimoji="1" lang="en-US" altLang="zh-TW" dirty="0" err="1" smtClean="0"/>
              <a:t>xclock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2173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183</Words>
  <Application>Microsoft Office PowerPoint</Application>
  <PresentationFormat>寬螢幕</PresentationFormat>
  <Paragraphs>58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Image caption</vt:lpstr>
      <vt:lpstr>PowerPoint 簡報</vt:lpstr>
      <vt:lpstr>Dataset</vt:lpstr>
      <vt:lpstr>Pretrained checkpoint</vt:lpstr>
      <vt:lpstr>Step 1</vt:lpstr>
      <vt:lpstr>Data preprocessing</vt:lpstr>
      <vt:lpstr>command</vt:lpstr>
      <vt:lpstr>Problems that may occured</vt:lpstr>
      <vt:lpstr>X11  forwarding</vt:lpstr>
      <vt:lpstr>SSH X11 Forwarding in Windows</vt:lpstr>
      <vt:lpstr>Run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</dc:title>
  <dc:creator>Microsoft Office 使用者</dc:creator>
  <cp:lastModifiedBy>user</cp:lastModifiedBy>
  <cp:revision>23</cp:revision>
  <dcterms:created xsi:type="dcterms:W3CDTF">2017-11-29T18:41:32Z</dcterms:created>
  <dcterms:modified xsi:type="dcterms:W3CDTF">2017-12-04T09:41:57Z</dcterms:modified>
</cp:coreProperties>
</file>