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56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7" r:id="rId15"/>
    <p:sldId id="268" r:id="rId16"/>
    <p:sldId id="270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FE7B-65CE-4B6A-805C-4E8FE5DB08C1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0CA0-580E-49EC-8B94-710F5CF39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6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FE7B-65CE-4B6A-805C-4E8FE5DB08C1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0CA0-580E-49EC-8B94-710F5CF39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64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FE7B-65CE-4B6A-805C-4E8FE5DB08C1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0CA0-580E-49EC-8B94-710F5CF39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23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FE7B-65CE-4B6A-805C-4E8FE5DB08C1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0CA0-580E-49EC-8B94-710F5CF39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0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FE7B-65CE-4B6A-805C-4E8FE5DB08C1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0CA0-580E-49EC-8B94-710F5CF39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72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FE7B-65CE-4B6A-805C-4E8FE5DB08C1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0CA0-580E-49EC-8B94-710F5CF39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10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FE7B-65CE-4B6A-805C-4E8FE5DB08C1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0CA0-580E-49EC-8B94-710F5CF39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86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FE7B-65CE-4B6A-805C-4E8FE5DB08C1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0CA0-580E-49EC-8B94-710F5CF39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45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FE7B-65CE-4B6A-805C-4E8FE5DB08C1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0CA0-580E-49EC-8B94-710F5CF39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8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FE7B-65CE-4B6A-805C-4E8FE5DB08C1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0CA0-580E-49EC-8B94-710F5CF39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79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FE7B-65CE-4B6A-805C-4E8FE5DB08C1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0CA0-580E-49EC-8B94-710F5CF39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17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3FE7B-65CE-4B6A-805C-4E8FE5DB08C1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D0CA0-580E-49EC-8B94-710F5CF39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32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73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 define - weight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# Define weights</a:t>
            </a:r>
          </a:p>
          <a:p>
            <a:pPr marL="0" indent="0">
              <a:buNone/>
            </a:pPr>
            <a:r>
              <a:rPr lang="en-US" altLang="zh-TW" dirty="0" smtClean="0"/>
              <a:t>Weight = {</a:t>
            </a:r>
          </a:p>
          <a:p>
            <a:pPr marL="0" indent="0">
              <a:buNone/>
            </a:pPr>
            <a:r>
              <a:rPr lang="en-US" altLang="zh-TW" dirty="0" smtClean="0"/>
              <a:t>    'A' : </a:t>
            </a:r>
            <a:r>
              <a:rPr lang="en-US" altLang="zh-TW" dirty="0" err="1" smtClean="0"/>
              <a:t>tf.Variable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tf.random_normal</a:t>
            </a:r>
            <a:r>
              <a:rPr lang="en-US" altLang="zh-TW" dirty="0" smtClean="0"/>
              <a:t>([</a:t>
            </a:r>
            <a:r>
              <a:rPr lang="en-US" altLang="zh-TW" dirty="0" err="1" smtClean="0"/>
              <a:t>input_size</a:t>
            </a:r>
            <a:r>
              <a:rPr lang="en-US" altLang="zh-TW" dirty="0" smtClean="0"/>
              <a:t>, hidden])),</a:t>
            </a:r>
          </a:p>
          <a:p>
            <a:pPr marL="0" indent="0">
              <a:buNone/>
            </a:pPr>
            <a:r>
              <a:rPr lang="en-US" altLang="zh-TW" dirty="0" smtClean="0"/>
              <a:t>    '</a:t>
            </a:r>
            <a:r>
              <a:rPr lang="en-US" altLang="zh-TW" dirty="0" err="1" smtClean="0"/>
              <a:t>A_bias</a:t>
            </a:r>
            <a:r>
              <a:rPr lang="en-US" altLang="zh-TW" dirty="0" smtClean="0"/>
              <a:t>': </a:t>
            </a:r>
            <a:r>
              <a:rPr lang="en-US" altLang="zh-TW" dirty="0" err="1" smtClean="0"/>
              <a:t>tf.Variable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tf.random_normal</a:t>
            </a:r>
            <a:r>
              <a:rPr lang="en-US" altLang="zh-TW" dirty="0" smtClean="0"/>
              <a:t>([hidden])),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'B' : </a:t>
            </a:r>
            <a:r>
              <a:rPr lang="en-US" altLang="zh-TW" dirty="0" err="1" smtClean="0"/>
              <a:t>tf.Variable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tf.random_normal</a:t>
            </a:r>
            <a:r>
              <a:rPr lang="en-US" altLang="zh-TW" dirty="0" smtClean="0"/>
              <a:t>([hidden, </a:t>
            </a:r>
            <a:r>
              <a:rPr lang="en-US" altLang="zh-TW" dirty="0" err="1" smtClean="0"/>
              <a:t>input_size</a:t>
            </a:r>
            <a:r>
              <a:rPr lang="en-US" altLang="zh-TW" dirty="0" smtClean="0"/>
              <a:t>])),</a:t>
            </a:r>
          </a:p>
          <a:p>
            <a:pPr marL="0" indent="0">
              <a:buNone/>
            </a:pPr>
            <a:r>
              <a:rPr lang="en-US" altLang="zh-TW" dirty="0" smtClean="0"/>
              <a:t>    '</a:t>
            </a:r>
            <a:r>
              <a:rPr lang="en-US" altLang="zh-TW" dirty="0" err="1" smtClean="0"/>
              <a:t>B_bias</a:t>
            </a:r>
            <a:r>
              <a:rPr lang="en-US" altLang="zh-TW" dirty="0" smtClean="0"/>
              <a:t>': </a:t>
            </a:r>
            <a:r>
              <a:rPr lang="en-US" altLang="zh-TW" dirty="0" err="1" smtClean="0"/>
              <a:t>tf.Variable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tf.random_normal</a:t>
            </a:r>
            <a:r>
              <a:rPr lang="en-US" altLang="zh-TW" dirty="0" smtClean="0"/>
              <a:t>([</a:t>
            </a:r>
            <a:r>
              <a:rPr lang="en-US" altLang="zh-TW" dirty="0" err="1" smtClean="0"/>
              <a:t>input_size</a:t>
            </a:r>
            <a:r>
              <a:rPr lang="en-US" altLang="zh-TW" dirty="0" smtClean="0"/>
              <a:t>]))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69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 define -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# our model</a:t>
            </a:r>
          </a:p>
          <a:p>
            <a:pPr marL="0" indent="0">
              <a:buNone/>
            </a:pPr>
            <a:r>
              <a:rPr lang="en-US" altLang="zh-TW" dirty="0" smtClean="0"/>
              <a:t>temp = </a:t>
            </a:r>
            <a:r>
              <a:rPr lang="en-US" altLang="zh-TW" dirty="0" err="1" smtClean="0"/>
              <a:t>tf.matmul</a:t>
            </a:r>
            <a:r>
              <a:rPr lang="en-US" altLang="zh-TW" dirty="0" smtClean="0"/>
              <a:t>(x, Weight['A']) + Weight['</a:t>
            </a:r>
            <a:r>
              <a:rPr lang="en-US" altLang="zh-TW" dirty="0" err="1" smtClean="0"/>
              <a:t>A_bias</a:t>
            </a:r>
            <a:r>
              <a:rPr lang="en-US" altLang="zh-TW" dirty="0" smtClean="0"/>
              <a:t>']</a:t>
            </a:r>
          </a:p>
          <a:p>
            <a:pPr marL="0" indent="0">
              <a:buNone/>
            </a:pPr>
            <a:r>
              <a:rPr lang="en-US" altLang="zh-TW" dirty="0" smtClean="0"/>
              <a:t>output = </a:t>
            </a:r>
            <a:r>
              <a:rPr lang="en-US" altLang="zh-TW" dirty="0" err="1" smtClean="0"/>
              <a:t>tf.matmul</a:t>
            </a:r>
            <a:r>
              <a:rPr lang="en-US" altLang="zh-TW" dirty="0" smtClean="0"/>
              <a:t>(temp, Weight['B']) + Weight['</a:t>
            </a:r>
            <a:r>
              <a:rPr lang="en-US" altLang="zh-TW" dirty="0" err="1" smtClean="0"/>
              <a:t>B_bias</a:t>
            </a:r>
            <a:r>
              <a:rPr lang="en-US" altLang="zh-TW" dirty="0" smtClean="0"/>
              <a:t>']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=&gt;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</a:t>
            </a:r>
            <a:r>
              <a:rPr lang="en-US" altLang="zh-TW" dirty="0" smtClean="0"/>
              <a:t>emp = x*A + </a:t>
            </a:r>
            <a:r>
              <a:rPr lang="en-US" altLang="zh-TW" dirty="0" err="1" smtClean="0"/>
              <a:t>A_bias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o</a:t>
            </a:r>
            <a:r>
              <a:rPr lang="en-US" altLang="zh-TW" dirty="0" smtClean="0"/>
              <a:t>utput = temp*B + </a:t>
            </a:r>
            <a:r>
              <a:rPr lang="en-US" altLang="zh-TW" dirty="0" err="1" smtClean="0"/>
              <a:t>B_bias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11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loss and optimizer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# Define loss and optimizer</a:t>
            </a:r>
          </a:p>
          <a:p>
            <a:pPr marL="0" indent="0">
              <a:buNone/>
            </a:pPr>
            <a:r>
              <a:rPr lang="en-US" altLang="zh-TW" dirty="0" smtClean="0"/>
              <a:t>cost = </a:t>
            </a:r>
            <a:r>
              <a:rPr lang="en-US" altLang="zh-TW" dirty="0" err="1" smtClean="0"/>
              <a:t>tf.reduce_mean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tf.square</a:t>
            </a:r>
            <a:r>
              <a:rPr lang="en-US" altLang="zh-TW" dirty="0" smtClean="0"/>
              <a:t>(output-y))</a:t>
            </a:r>
          </a:p>
          <a:p>
            <a:pPr marL="0" indent="0">
              <a:buNone/>
            </a:pPr>
            <a:r>
              <a:rPr lang="en-US" altLang="zh-TW" dirty="0" smtClean="0"/>
              <a:t>optimizer = </a:t>
            </a:r>
            <a:r>
              <a:rPr lang="en-US" altLang="zh-TW" dirty="0" err="1" smtClean="0"/>
              <a:t>tf.train.</a:t>
            </a:r>
            <a:r>
              <a:rPr lang="en-US" altLang="zh-TW" dirty="0" err="1" smtClean="0">
                <a:solidFill>
                  <a:srgbClr val="C00000"/>
                </a:solidFill>
              </a:rPr>
              <a:t>AdamOptimizer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learning_rate</a:t>
            </a:r>
            <a:r>
              <a:rPr lang="en-US" altLang="zh-TW" dirty="0" smtClean="0"/>
              <a:t>).minimize(cost)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546476"/>
            <a:ext cx="5664200" cy="3639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096000" y="1228089"/>
                <a:ext cx="4443716" cy="597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𝑤𝑒𝑖𝑔h𝑡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𝑜𝑢𝑡𝑝𝑢𝑡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8089"/>
                <a:ext cx="4443716" cy="597536"/>
              </a:xfrm>
              <a:prstGeom prst="rect">
                <a:avLst/>
              </a:prstGeom>
              <a:blipFill>
                <a:blip r:embed="rId3"/>
                <a:stretch>
                  <a:fillRect l="-1920" r="-137" b="-173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/>
          <p:nvPr/>
        </p:nvCxnSpPr>
        <p:spPr>
          <a:xfrm flipH="1">
            <a:off x="5943600" y="1825625"/>
            <a:ext cx="990600" cy="4349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35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17143" y="3599541"/>
            <a:ext cx="1799772" cy="127725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model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204149" y="3884226"/>
                <a:ext cx="5881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149" y="3884226"/>
                <a:ext cx="58811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460746" y="3884226"/>
                <a:ext cx="59580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746" y="3884226"/>
                <a:ext cx="59580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182770" y="3884226"/>
                <a:ext cx="59580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770" y="3884226"/>
                <a:ext cx="595804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/>
          <p:cNvCxnSpPr>
            <a:stCxn id="5" idx="3"/>
            <a:endCxn id="4" idx="1"/>
          </p:cNvCxnSpPr>
          <p:nvPr/>
        </p:nvCxnSpPr>
        <p:spPr>
          <a:xfrm>
            <a:off x="3792259" y="4238169"/>
            <a:ext cx="92488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4" idx="3"/>
            <a:endCxn id="7" idx="1"/>
          </p:cNvCxnSpPr>
          <p:nvPr/>
        </p:nvCxnSpPr>
        <p:spPr>
          <a:xfrm flipV="1">
            <a:off x="6516915" y="4238169"/>
            <a:ext cx="66585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3"/>
            <a:endCxn id="6" idx="1"/>
          </p:cNvCxnSpPr>
          <p:nvPr/>
        </p:nvCxnSpPr>
        <p:spPr>
          <a:xfrm>
            <a:off x="7778574" y="4238169"/>
            <a:ext cx="682172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75847" y="1756280"/>
                <a:ext cx="26075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𝑢𝑛𝑖𝑓𝑜𝑟𝑚</m:t>
                    </m:r>
                  </m:oMath>
                </a14:m>
                <a:r>
                  <a:rPr lang="en-US" altLang="zh-TW" sz="2800" dirty="0" smtClean="0"/>
                  <a:t>(0, 1)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47" y="1756280"/>
                <a:ext cx="2607509" cy="430887"/>
              </a:xfrm>
              <a:prstGeom prst="rect">
                <a:avLst/>
              </a:prstGeom>
              <a:blipFill>
                <a:blip r:embed="rId5"/>
                <a:stretch>
                  <a:fillRect t="-23944" r="-7243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975847" y="2303767"/>
                <a:ext cx="27274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𝐺𝑎𝑢𝑠𝑠𝑖𝑎𝑛</m:t>
                    </m:r>
                  </m:oMath>
                </a14:m>
                <a:r>
                  <a:rPr lang="en-US" altLang="zh-TW" sz="28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800" dirty="0" smtClean="0"/>
                  <a:t>, 1)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47" y="2303767"/>
                <a:ext cx="2727478" cy="430887"/>
              </a:xfrm>
              <a:prstGeom prst="rect">
                <a:avLst/>
              </a:prstGeom>
              <a:blipFill>
                <a:blip r:embed="rId6"/>
                <a:stretch>
                  <a:fillRect t="-23944" r="-6920" b="-492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157214" y="1690688"/>
                <a:ext cx="4295278" cy="697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𝑤𝑒𝑖𝑔h𝑡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214" y="1690688"/>
                <a:ext cx="4295278" cy="6970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834410" y="5675085"/>
                <a:ext cx="15652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dirty="0" smtClean="0">
                          <a:latin typeface="Cambria Math" panose="02040503050406030204" pitchFamily="18" charset="0"/>
                        </a:rPr>
                        <m:t>𝑤𝑒𝑖𝑔h𝑡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410" y="5675085"/>
                <a:ext cx="156523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/>
          <p:cNvCxnSpPr>
            <a:stCxn id="4" idx="2"/>
            <a:endCxn id="14" idx="0"/>
          </p:cNvCxnSpPr>
          <p:nvPr/>
        </p:nvCxnSpPr>
        <p:spPr>
          <a:xfrm>
            <a:off x="5617029" y="4876798"/>
            <a:ext cx="0" cy="79828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08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71527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200" dirty="0"/>
              <a:t>import tensorflow as tf</a:t>
            </a:r>
          </a:p>
          <a:p>
            <a:r>
              <a:rPr lang="zh-TW" altLang="en-US" sz="1200" dirty="0"/>
              <a:t>from numpy import random</a:t>
            </a:r>
          </a:p>
          <a:p>
            <a:endParaRPr lang="zh-TW" altLang="en-US" sz="1200" dirty="0"/>
          </a:p>
          <a:p>
            <a:r>
              <a:rPr lang="zh-TW" altLang="en-US" sz="1200" dirty="0">
                <a:solidFill>
                  <a:srgbClr val="C00000"/>
                </a:solidFill>
              </a:rPr>
              <a:t>save_route = 'save_program/save_net.ckpt'</a:t>
            </a:r>
          </a:p>
          <a:p>
            <a:endParaRPr lang="zh-TW" altLang="en-US" sz="1200" dirty="0"/>
          </a:p>
          <a:p>
            <a:r>
              <a:rPr lang="zh-TW" altLang="en-US" sz="1200" dirty="0"/>
              <a:t># training parameters</a:t>
            </a:r>
          </a:p>
          <a:p>
            <a:r>
              <a:rPr lang="zh-TW" altLang="en-US" sz="1200" dirty="0"/>
              <a:t>display_step = 1</a:t>
            </a:r>
          </a:p>
          <a:p>
            <a:r>
              <a:rPr lang="zh-TW" altLang="en-US" sz="1200" dirty="0"/>
              <a:t>training_iters = 200000</a:t>
            </a:r>
          </a:p>
          <a:p>
            <a:r>
              <a:rPr lang="zh-TW" altLang="en-US" sz="1200" dirty="0"/>
              <a:t>learning_rate = 0.001</a:t>
            </a:r>
          </a:p>
          <a:p>
            <a:endParaRPr lang="zh-TW" altLang="en-US" sz="1200" dirty="0"/>
          </a:p>
          <a:p>
            <a:r>
              <a:rPr lang="zh-TW" altLang="en-US" sz="1200" dirty="0"/>
              <a:t># model parameters</a:t>
            </a:r>
          </a:p>
          <a:p>
            <a:r>
              <a:rPr lang="zh-TW" altLang="en-US" sz="1200" dirty="0"/>
              <a:t>batch_size = 5</a:t>
            </a:r>
          </a:p>
          <a:p>
            <a:r>
              <a:rPr lang="zh-TW" altLang="en-US" sz="1200" dirty="0"/>
              <a:t>input_size = 10</a:t>
            </a:r>
          </a:p>
          <a:p>
            <a:r>
              <a:rPr lang="zh-TW" altLang="en-US" sz="1200" dirty="0"/>
              <a:t>hidden = 15</a:t>
            </a:r>
          </a:p>
          <a:p>
            <a:endParaRPr lang="zh-TW" altLang="en-US" sz="1200" dirty="0"/>
          </a:p>
          <a:p>
            <a:r>
              <a:rPr lang="zh-TW" altLang="en-US" sz="1200" dirty="0"/>
              <a:t># Define weights</a:t>
            </a:r>
          </a:p>
          <a:p>
            <a:r>
              <a:rPr lang="zh-TW" altLang="en-US" sz="1200" dirty="0"/>
              <a:t>Weight = {</a:t>
            </a:r>
          </a:p>
          <a:p>
            <a:r>
              <a:rPr lang="zh-TW" altLang="en-US" sz="1200" dirty="0"/>
              <a:t>    'A' : tf.Variable(tf.random_normal([input_size, hidden])),</a:t>
            </a:r>
          </a:p>
          <a:p>
            <a:r>
              <a:rPr lang="zh-TW" altLang="en-US" sz="1200" dirty="0"/>
              <a:t>    'A_bias': tf.Variable(tf.random_normal([hidden])),</a:t>
            </a:r>
          </a:p>
          <a:p>
            <a:endParaRPr lang="zh-TW" altLang="en-US" sz="1200" dirty="0"/>
          </a:p>
          <a:p>
            <a:r>
              <a:rPr lang="zh-TW" altLang="en-US" sz="1200" dirty="0"/>
              <a:t>    'B' : tf.Variable(tf.random_normal([hidden, input_size])),</a:t>
            </a:r>
          </a:p>
          <a:p>
            <a:r>
              <a:rPr lang="zh-TW" altLang="en-US" sz="1200" dirty="0"/>
              <a:t>    'B_bias': tf.Variable(tf.random_normal([input_size]))</a:t>
            </a:r>
          </a:p>
          <a:p>
            <a:r>
              <a:rPr lang="zh-TW" altLang="en-US" sz="1200" dirty="0"/>
              <a:t>}</a:t>
            </a:r>
          </a:p>
          <a:p>
            <a:endParaRPr lang="zh-TW" altLang="en-US" sz="1200" dirty="0"/>
          </a:p>
          <a:p>
            <a:r>
              <a:rPr lang="zh-TW" altLang="en-US" sz="1200" dirty="0"/>
              <a:t># model inputs</a:t>
            </a:r>
          </a:p>
          <a:p>
            <a:r>
              <a:rPr lang="zh-TW" altLang="en-US" sz="1200" dirty="0"/>
              <a:t>x = tf.placeholder("float", [None, input_size])</a:t>
            </a:r>
          </a:p>
          <a:p>
            <a:r>
              <a:rPr lang="zh-TW" altLang="en-US" sz="1200" dirty="0"/>
              <a:t>y = tf.placeholder("float", [None, input_size])</a:t>
            </a:r>
          </a:p>
          <a:p>
            <a:endParaRPr lang="zh-TW" altLang="en-US" sz="1200" dirty="0"/>
          </a:p>
          <a:p>
            <a:r>
              <a:rPr lang="zh-TW" altLang="en-US" sz="1200" dirty="0"/>
              <a:t># our model</a:t>
            </a:r>
          </a:p>
          <a:p>
            <a:r>
              <a:rPr lang="zh-TW" altLang="en-US" sz="1200" dirty="0"/>
              <a:t>temp = tf.matmul(x, Weight['A']) + Weight['A_bias']</a:t>
            </a:r>
          </a:p>
          <a:p>
            <a:r>
              <a:rPr lang="zh-TW" altLang="en-US" sz="1200" dirty="0"/>
              <a:t>output = tf.matmul(temp, Weight['B']) + Weight['B_bias']</a:t>
            </a:r>
          </a:p>
          <a:p>
            <a:endParaRPr lang="zh-TW" altLang="en-US" sz="1200" dirty="0"/>
          </a:p>
          <a:p>
            <a:r>
              <a:rPr lang="zh-TW" altLang="en-US" sz="1200" dirty="0"/>
              <a:t># Define loss and optimizer</a:t>
            </a:r>
          </a:p>
          <a:p>
            <a:r>
              <a:rPr lang="zh-TW" altLang="en-US" sz="1200" dirty="0"/>
              <a:t>cost = tf.reduce_mean(tf.square(output-y))</a:t>
            </a:r>
          </a:p>
          <a:p>
            <a:r>
              <a:rPr lang="zh-TW" altLang="en-US" sz="1200" dirty="0"/>
              <a:t>optimizer = tf.train.AdamOptimizer(learning_rate).minimize(cost)</a:t>
            </a:r>
          </a:p>
          <a:p>
            <a:endParaRPr lang="zh-TW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5791200" y="71527"/>
            <a:ext cx="6096000" cy="69249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200" dirty="0"/>
              <a:t># Initializing the variables</a:t>
            </a:r>
          </a:p>
          <a:p>
            <a:r>
              <a:rPr lang="zh-TW" altLang="en-US" sz="1200" dirty="0"/>
              <a:t>init = tf.global_variables_initializer()</a:t>
            </a:r>
          </a:p>
          <a:p>
            <a:endParaRPr lang="zh-TW" altLang="en-US" sz="1200" dirty="0"/>
          </a:p>
          <a:p>
            <a:r>
              <a:rPr lang="zh-TW" altLang="en-US" sz="1200" dirty="0"/>
              <a:t># save</a:t>
            </a:r>
          </a:p>
          <a:p>
            <a:r>
              <a:rPr lang="zh-TW" altLang="en-US" sz="1200" dirty="0">
                <a:solidFill>
                  <a:srgbClr val="C00000"/>
                </a:solidFill>
              </a:rPr>
              <a:t>saver = tf.train.Saver()</a:t>
            </a:r>
          </a:p>
          <a:p>
            <a:endParaRPr lang="zh-TW" altLang="en-US" sz="1200" dirty="0"/>
          </a:p>
          <a:p>
            <a:r>
              <a:rPr lang="zh-TW" altLang="en-US" sz="1200" dirty="0"/>
              <a:t># Launch the graph</a:t>
            </a:r>
          </a:p>
          <a:p>
            <a:r>
              <a:rPr lang="zh-TW" altLang="en-US" sz="1200" dirty="0"/>
              <a:t>with tf.Session() as sess:</a:t>
            </a:r>
          </a:p>
          <a:p>
            <a:r>
              <a:rPr lang="zh-TW" altLang="en-US" sz="1200" dirty="0"/>
              <a:t>    sess.run(init)</a:t>
            </a:r>
          </a:p>
          <a:p>
            <a:endParaRPr lang="zh-TW" altLang="en-US" sz="1200" dirty="0"/>
          </a:p>
          <a:p>
            <a:r>
              <a:rPr lang="zh-TW" altLang="en-US" sz="1200" dirty="0"/>
              <a:t>    # Training</a:t>
            </a:r>
          </a:p>
          <a:p>
            <a:r>
              <a:rPr lang="zh-TW" altLang="en-US" sz="1200" dirty="0"/>
              <a:t>    step = 0</a:t>
            </a:r>
          </a:p>
          <a:p>
            <a:endParaRPr lang="zh-TW" altLang="en-US" sz="1200" dirty="0"/>
          </a:p>
          <a:p>
            <a:r>
              <a:rPr lang="zh-TW" altLang="en-US" sz="1200" dirty="0"/>
              <a:t>    while step * batch_size &lt; training_iters:</a:t>
            </a:r>
          </a:p>
          <a:p>
            <a:endParaRPr lang="zh-TW" altLang="en-US" sz="1200" dirty="0"/>
          </a:p>
          <a:p>
            <a:r>
              <a:rPr lang="zh-TW" altLang="en-US" sz="1200" dirty="0"/>
              <a:t>        batch_x = random.random(size=(batch_size,input_size))</a:t>
            </a:r>
          </a:p>
          <a:p>
            <a:r>
              <a:rPr lang="zh-TW" altLang="en-US" sz="1200" dirty="0"/>
              <a:t>        batch_y = random.random(size=(batch_size,input_size))</a:t>
            </a:r>
          </a:p>
          <a:p>
            <a:r>
              <a:rPr lang="zh-TW" altLang="en-US" sz="1200" dirty="0"/>
              <a:t>        </a:t>
            </a:r>
          </a:p>
          <a:p>
            <a:r>
              <a:rPr lang="zh-TW" altLang="en-US" sz="1200" dirty="0"/>
              <a:t>        # produce y</a:t>
            </a:r>
          </a:p>
          <a:p>
            <a:r>
              <a:rPr lang="zh-TW" altLang="en-US" sz="1200" dirty="0"/>
              <a:t>        for i in range(0, batch_size, 1):</a:t>
            </a:r>
          </a:p>
          <a:p>
            <a:r>
              <a:rPr lang="zh-TW" altLang="en-US" sz="1200" dirty="0"/>
              <a:t>            for j in range(0, input_size, 1):</a:t>
            </a:r>
          </a:p>
          <a:p>
            <a:r>
              <a:rPr lang="zh-TW" altLang="en-US" sz="1200" dirty="0"/>
              <a:t>                batch_y[i,j] = random.normal(batch_x[i,j], 1)</a:t>
            </a:r>
          </a:p>
          <a:p>
            <a:endParaRPr lang="zh-TW" altLang="en-US" sz="1200" dirty="0"/>
          </a:p>
          <a:p>
            <a:r>
              <a:rPr lang="zh-TW" altLang="en-US" sz="1200" dirty="0"/>
              <a:t>        sess.run(optimizer, feed_dict={x: batch_x, y: batch_y})</a:t>
            </a:r>
          </a:p>
          <a:p>
            <a:endParaRPr lang="zh-TW" altLang="en-US" sz="1200" dirty="0"/>
          </a:p>
          <a:p>
            <a:r>
              <a:rPr lang="zh-TW" altLang="en-US" sz="1200" dirty="0"/>
              <a:t>        # display</a:t>
            </a:r>
          </a:p>
          <a:p>
            <a:r>
              <a:rPr lang="zh-TW" altLang="en-US" sz="1200" dirty="0"/>
              <a:t>        if step*batch_size % display_step == 0:</a:t>
            </a:r>
          </a:p>
          <a:p>
            <a:endParaRPr lang="zh-TW" altLang="en-US" sz="1200" dirty="0"/>
          </a:p>
          <a:p>
            <a:r>
              <a:rPr lang="zh-TW" altLang="en-US" sz="1200" dirty="0"/>
              <a:t>            loss = sess.run(cost, feed_dict={x: batch_x, y: batch_y})</a:t>
            </a:r>
          </a:p>
          <a:p>
            <a:r>
              <a:rPr lang="zh-TW" altLang="en-US" sz="1200" dirty="0"/>
              <a:t>            print("Iter " + str(step) + "-batch, loss= " + "{:.6f}".format(loss))</a:t>
            </a:r>
          </a:p>
          <a:p>
            <a:r>
              <a:rPr lang="zh-TW" altLang="en-US" sz="1200" dirty="0"/>
              <a:t>            </a:t>
            </a:r>
          </a:p>
          <a:p>
            <a:r>
              <a:rPr lang="zh-TW" altLang="en-US" sz="1200" dirty="0"/>
              <a:t>        step += 1</a:t>
            </a:r>
          </a:p>
          <a:p>
            <a:r>
              <a:rPr lang="zh-TW" altLang="en-US" sz="1200" dirty="0"/>
              <a:t>        </a:t>
            </a:r>
          </a:p>
          <a:p>
            <a:r>
              <a:rPr lang="zh-TW" altLang="en-US" sz="1200" dirty="0"/>
              <a:t>    print("Optimization Finished!")</a:t>
            </a:r>
          </a:p>
          <a:p>
            <a:endParaRPr lang="zh-TW" altLang="en-US" sz="1200" dirty="0"/>
          </a:p>
          <a:p>
            <a:r>
              <a:rPr lang="zh-TW" altLang="en-US" sz="1200" dirty="0"/>
              <a:t>    </a:t>
            </a:r>
            <a:r>
              <a:rPr lang="zh-TW" altLang="en-US" sz="1200" dirty="0">
                <a:solidFill>
                  <a:srgbClr val="C00000"/>
                </a:solidFill>
              </a:rPr>
              <a:t>save_path = saver.save(sess, save_route)</a:t>
            </a:r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2468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result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4922"/>
            <a:ext cx="62960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494116"/>
            <a:ext cx="40671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import tensorflow as tf</a:t>
            </a:r>
          </a:p>
          <a:p>
            <a:r>
              <a:rPr lang="zh-TW" altLang="en-US" sz="1200" dirty="0"/>
              <a:t>from numpy import random</a:t>
            </a:r>
          </a:p>
          <a:p>
            <a:endParaRPr lang="zh-TW" altLang="en-US" sz="1200" dirty="0"/>
          </a:p>
          <a:p>
            <a:r>
              <a:rPr lang="zh-TW" altLang="en-US" sz="1200" dirty="0">
                <a:solidFill>
                  <a:srgbClr val="C00000"/>
                </a:solidFill>
              </a:rPr>
              <a:t>save_route = 'save_program/save_net.ckpt'</a:t>
            </a:r>
          </a:p>
          <a:p>
            <a:endParaRPr lang="zh-TW" altLang="en-US" sz="1200" dirty="0"/>
          </a:p>
          <a:p>
            <a:r>
              <a:rPr lang="zh-TW" altLang="en-US" sz="1200" dirty="0"/>
              <a:t># model parameters</a:t>
            </a:r>
          </a:p>
          <a:p>
            <a:r>
              <a:rPr lang="zh-TW" altLang="en-US" sz="1200" dirty="0"/>
              <a:t>batch_size = 5</a:t>
            </a:r>
          </a:p>
          <a:p>
            <a:r>
              <a:rPr lang="zh-TW" altLang="en-US" sz="1200" dirty="0"/>
              <a:t>input_size = 10</a:t>
            </a:r>
          </a:p>
          <a:p>
            <a:r>
              <a:rPr lang="zh-TW" altLang="en-US" sz="1200" dirty="0"/>
              <a:t>hidden = 15</a:t>
            </a:r>
          </a:p>
          <a:p>
            <a:endParaRPr lang="zh-TW" altLang="en-US" sz="1200" dirty="0"/>
          </a:p>
          <a:p>
            <a:r>
              <a:rPr lang="zh-TW" altLang="en-US" sz="1200" dirty="0"/>
              <a:t># Define weights</a:t>
            </a:r>
          </a:p>
          <a:p>
            <a:r>
              <a:rPr lang="zh-TW" altLang="en-US" sz="1200" dirty="0"/>
              <a:t>Weight = {</a:t>
            </a:r>
          </a:p>
          <a:p>
            <a:r>
              <a:rPr lang="zh-TW" altLang="en-US" sz="1200" dirty="0"/>
              <a:t>    'A' : tf.Variable(tf.random_normal([input_size, hidden])),</a:t>
            </a:r>
          </a:p>
          <a:p>
            <a:r>
              <a:rPr lang="zh-TW" altLang="en-US" sz="1200" dirty="0"/>
              <a:t>    'A_bias': tf.Variable(tf.random_normal([hidden])),</a:t>
            </a:r>
          </a:p>
          <a:p>
            <a:endParaRPr lang="zh-TW" altLang="en-US" sz="1200" dirty="0"/>
          </a:p>
          <a:p>
            <a:r>
              <a:rPr lang="zh-TW" altLang="en-US" sz="1200" dirty="0"/>
              <a:t>    'B' : tf.Variable(tf.random_normal([hidden, input_size])),</a:t>
            </a:r>
          </a:p>
          <a:p>
            <a:r>
              <a:rPr lang="zh-TW" altLang="en-US" sz="1200" dirty="0"/>
              <a:t>    'B_bias': tf.Variable(tf.random_normal([input_size]))</a:t>
            </a:r>
          </a:p>
          <a:p>
            <a:r>
              <a:rPr lang="zh-TW" altLang="en-US" sz="1200" dirty="0"/>
              <a:t>}</a:t>
            </a:r>
          </a:p>
          <a:p>
            <a:endParaRPr lang="zh-TW" altLang="en-US" sz="1200" dirty="0"/>
          </a:p>
          <a:p>
            <a:r>
              <a:rPr lang="zh-TW" altLang="en-US" sz="1200" dirty="0"/>
              <a:t># model inputs</a:t>
            </a:r>
          </a:p>
          <a:p>
            <a:r>
              <a:rPr lang="zh-TW" altLang="en-US" sz="1200" dirty="0"/>
              <a:t>x = tf.placeholder("float", [None, input_size])</a:t>
            </a:r>
          </a:p>
          <a:p>
            <a:r>
              <a:rPr lang="zh-TW" altLang="en-US" sz="1200" dirty="0"/>
              <a:t>y = tf.placeholder("float", [None, input_size])</a:t>
            </a:r>
          </a:p>
          <a:p>
            <a:endParaRPr lang="zh-TW" altLang="en-US" sz="1200" dirty="0"/>
          </a:p>
          <a:p>
            <a:r>
              <a:rPr lang="zh-TW" altLang="en-US" sz="1200" dirty="0"/>
              <a:t># our model</a:t>
            </a:r>
          </a:p>
          <a:p>
            <a:r>
              <a:rPr lang="zh-TW" altLang="en-US" sz="1200" dirty="0"/>
              <a:t>temp = tf.matmul(x, Weight['A']) + Weight['A_bias']</a:t>
            </a:r>
          </a:p>
          <a:p>
            <a:r>
              <a:rPr lang="zh-TW" altLang="en-US" sz="1200" dirty="0"/>
              <a:t>output = tf.matmul(temp, Weight['B']) + Weight['B_bias'</a:t>
            </a:r>
            <a:r>
              <a:rPr lang="zh-TW" altLang="en-US" sz="1200" dirty="0" smtClean="0"/>
              <a:t>]</a:t>
            </a:r>
            <a:endParaRPr lang="zh-TW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5848351" y="1494116"/>
            <a:ext cx="4953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# Define loss and optimizer</a:t>
            </a:r>
          </a:p>
          <a:p>
            <a:r>
              <a:rPr lang="zh-TW" altLang="en-US" sz="1200" dirty="0"/>
              <a:t>cost = tf.reduce_mean(tf.square(output-y))</a:t>
            </a:r>
          </a:p>
          <a:p>
            <a:endParaRPr lang="zh-TW" altLang="en-US" sz="1200" dirty="0"/>
          </a:p>
          <a:p>
            <a:r>
              <a:rPr lang="zh-TW" altLang="en-US" sz="1200" dirty="0"/>
              <a:t># Initializing the variables</a:t>
            </a:r>
          </a:p>
          <a:p>
            <a:r>
              <a:rPr lang="zh-TW" altLang="en-US" sz="1200" dirty="0"/>
              <a:t>init = tf.global_variables_initializer()</a:t>
            </a:r>
          </a:p>
          <a:p>
            <a:endParaRPr lang="zh-TW" altLang="en-US" sz="1200" dirty="0"/>
          </a:p>
          <a:p>
            <a:r>
              <a:rPr lang="zh-TW" altLang="en-US" sz="1200" dirty="0"/>
              <a:t># save</a:t>
            </a:r>
          </a:p>
          <a:p>
            <a:r>
              <a:rPr lang="zh-TW" altLang="en-US" sz="1200" dirty="0">
                <a:solidFill>
                  <a:srgbClr val="C00000"/>
                </a:solidFill>
              </a:rPr>
              <a:t>saver = tf.train.Saver()</a:t>
            </a:r>
          </a:p>
          <a:p>
            <a:endParaRPr lang="zh-TW" altLang="en-US" sz="1200" dirty="0"/>
          </a:p>
          <a:p>
            <a:r>
              <a:rPr lang="zh-TW" altLang="en-US" sz="1200" dirty="0"/>
              <a:t># Launch the graph</a:t>
            </a:r>
          </a:p>
          <a:p>
            <a:r>
              <a:rPr lang="zh-TW" altLang="en-US" sz="1200" dirty="0"/>
              <a:t>with tf.Session() as sess:</a:t>
            </a:r>
          </a:p>
          <a:p>
            <a:endParaRPr lang="zh-TW" altLang="en-US" sz="1200" dirty="0"/>
          </a:p>
          <a:p>
            <a:r>
              <a:rPr lang="zh-TW" altLang="en-US" sz="1200" dirty="0"/>
              <a:t>    </a:t>
            </a:r>
            <a:r>
              <a:rPr lang="zh-TW" altLang="en-US" sz="1200" dirty="0">
                <a:solidFill>
                  <a:srgbClr val="C00000"/>
                </a:solidFill>
              </a:rPr>
              <a:t>saver.restore(sess, save_route)</a:t>
            </a:r>
          </a:p>
          <a:p>
            <a:endParaRPr lang="zh-TW" altLang="en-US" sz="1200" dirty="0"/>
          </a:p>
          <a:p>
            <a:r>
              <a:rPr lang="zh-TW" altLang="en-US" sz="1200" dirty="0"/>
              <a:t>    print("Testing!")</a:t>
            </a:r>
          </a:p>
          <a:p>
            <a:endParaRPr lang="zh-TW" altLang="en-US" sz="1200" dirty="0"/>
          </a:p>
          <a:p>
            <a:r>
              <a:rPr lang="zh-TW" altLang="en-US" sz="1200" dirty="0"/>
              <a:t>    batch_x  = random.random(size=(batch_size,input_size))</a:t>
            </a:r>
          </a:p>
          <a:p>
            <a:r>
              <a:rPr lang="zh-TW" altLang="en-US" sz="1200" dirty="0"/>
              <a:t>    batch_y = random.random(size=(batch_size,input_size))</a:t>
            </a:r>
          </a:p>
          <a:p>
            <a:r>
              <a:rPr lang="zh-TW" altLang="en-US" sz="1200" dirty="0"/>
              <a:t>        </a:t>
            </a:r>
          </a:p>
          <a:p>
            <a:r>
              <a:rPr lang="zh-TW" altLang="en-US" sz="1200" dirty="0"/>
              <a:t>    # produce y</a:t>
            </a:r>
          </a:p>
          <a:p>
            <a:r>
              <a:rPr lang="zh-TW" altLang="en-US" sz="1200" dirty="0"/>
              <a:t>    for i in range(0, batch_size, 1):</a:t>
            </a:r>
          </a:p>
          <a:p>
            <a:r>
              <a:rPr lang="zh-TW" altLang="en-US" sz="1200" dirty="0"/>
              <a:t>        for j in range(0, input_size, 1):</a:t>
            </a:r>
          </a:p>
          <a:p>
            <a:r>
              <a:rPr lang="zh-TW" altLang="en-US" sz="1200" dirty="0"/>
              <a:t>            batch_y[i,j] = random.normal(batch_x[i,j], 1)</a:t>
            </a:r>
          </a:p>
          <a:p>
            <a:endParaRPr lang="zh-TW" altLang="en-US" sz="1200" dirty="0"/>
          </a:p>
          <a:p>
            <a:r>
              <a:rPr lang="zh-TW" altLang="en-US" sz="1200" dirty="0"/>
              <a:t>    loss, output = sess.run([cost, output], feed_dict={x: batch_x, y: batch_y})</a:t>
            </a:r>
          </a:p>
          <a:p>
            <a:r>
              <a:rPr lang="zh-TW" altLang="en-US" sz="1200" dirty="0"/>
              <a:t>    print("loss: " + str(loss))</a:t>
            </a:r>
          </a:p>
          <a:p>
            <a:r>
              <a:rPr lang="zh-TW" altLang="en-US" sz="1200" dirty="0"/>
              <a:t>    print("output: " + str(output))</a:t>
            </a:r>
          </a:p>
        </p:txBody>
      </p:sp>
    </p:spTree>
    <p:extLst>
      <p:ext uri="{BB962C8B-B14F-4D97-AF65-F5344CB8AC3E}">
        <p14:creationId xmlns:p14="http://schemas.microsoft.com/office/powerpoint/2010/main" val="408211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Process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5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Supervised Learning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17143" y="2902857"/>
            <a:ext cx="1799772" cy="127725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model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204149" y="3187542"/>
                <a:ext cx="5881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149" y="3187542"/>
                <a:ext cx="58811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460746" y="3187542"/>
                <a:ext cx="59580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746" y="3187542"/>
                <a:ext cx="59580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182770" y="3187542"/>
                <a:ext cx="59580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770" y="3187542"/>
                <a:ext cx="595804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>
            <a:stCxn id="5" idx="3"/>
            <a:endCxn id="4" idx="1"/>
          </p:cNvCxnSpPr>
          <p:nvPr/>
        </p:nvCxnSpPr>
        <p:spPr>
          <a:xfrm>
            <a:off x="3792259" y="3541485"/>
            <a:ext cx="92488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4" idx="3"/>
            <a:endCxn id="7" idx="1"/>
          </p:cNvCxnSpPr>
          <p:nvPr/>
        </p:nvCxnSpPr>
        <p:spPr>
          <a:xfrm flipV="1">
            <a:off x="6516915" y="3541485"/>
            <a:ext cx="66585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3"/>
            <a:endCxn id="6" idx="1"/>
          </p:cNvCxnSpPr>
          <p:nvPr/>
        </p:nvCxnSpPr>
        <p:spPr>
          <a:xfrm>
            <a:off x="7778574" y="3541485"/>
            <a:ext cx="682172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838200" y="1752243"/>
                <a:ext cx="57015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dirty="0" smtClean="0">
                          <a:latin typeface="Cambria Math" panose="02040503050406030204" pitchFamily="18" charset="0"/>
                        </a:rPr>
                        <m:t>𝑑𝑎𝑡𝑎𝑠𝑒𝑡</m:t>
                      </m:r>
                      <m:r>
                        <a:rPr lang="en-US" altLang="zh-TW" sz="3200" b="0" i="1" dirty="0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TW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3200" b="0" i="1" dirty="0" smtClean="0">
                          <a:latin typeface="Cambria Math" panose="02040503050406030204" pitchFamily="18" charset="0"/>
                        </a:rPr>
                        <m:t>,…(</m:t>
                      </m:r>
                      <m:sSub>
                        <m:sSubPr>
                          <m:ctrlPr>
                            <a:rPr lang="en-US" altLang="zh-TW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3200" b="0" i="1" dirty="0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2243"/>
                <a:ext cx="570156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73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Supervised Learning - weight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17143" y="2902857"/>
            <a:ext cx="1799772" cy="127725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model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204149" y="3187542"/>
                <a:ext cx="5881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149" y="3187542"/>
                <a:ext cx="58811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460746" y="3187542"/>
                <a:ext cx="59580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746" y="3187542"/>
                <a:ext cx="59580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182770" y="3187542"/>
                <a:ext cx="59580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770" y="3187542"/>
                <a:ext cx="595804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>
            <a:stCxn id="5" idx="3"/>
            <a:endCxn id="4" idx="1"/>
          </p:cNvCxnSpPr>
          <p:nvPr/>
        </p:nvCxnSpPr>
        <p:spPr>
          <a:xfrm>
            <a:off x="3792259" y="3541485"/>
            <a:ext cx="92488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4" idx="3"/>
            <a:endCxn id="7" idx="1"/>
          </p:cNvCxnSpPr>
          <p:nvPr/>
        </p:nvCxnSpPr>
        <p:spPr>
          <a:xfrm flipV="1">
            <a:off x="6516915" y="3541485"/>
            <a:ext cx="66585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3"/>
            <a:endCxn id="6" idx="1"/>
          </p:cNvCxnSpPr>
          <p:nvPr/>
        </p:nvCxnSpPr>
        <p:spPr>
          <a:xfrm>
            <a:off x="7778574" y="3541485"/>
            <a:ext cx="682172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4834410" y="4949371"/>
                <a:ext cx="15652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dirty="0" smtClean="0">
                          <a:latin typeface="Cambria Math" panose="02040503050406030204" pitchFamily="18" charset="0"/>
                        </a:rPr>
                        <m:t>𝑤𝑒𝑖𝑔h𝑡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410" y="4949371"/>
                <a:ext cx="156523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4" idx="2"/>
            <a:endCxn id="3" idx="0"/>
          </p:cNvCxnSpPr>
          <p:nvPr/>
        </p:nvCxnSpPr>
        <p:spPr>
          <a:xfrm>
            <a:off x="5617029" y="4180114"/>
            <a:ext cx="0" cy="76925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69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Supervised Learning - testing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17143" y="2902857"/>
            <a:ext cx="1799772" cy="127725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model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586733" y="3249097"/>
                <a:ext cx="1031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dirty="0" smtClean="0">
                          <a:latin typeface="Cambria Math" panose="02040503050406030204" pitchFamily="18" charset="0"/>
                        </a:rPr>
                        <m:t>𝑛𝑒𝑤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733" y="3249097"/>
                <a:ext cx="103188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>
            <a:stCxn id="5" idx="3"/>
            <a:endCxn id="4" idx="1"/>
          </p:cNvCxnSpPr>
          <p:nvPr/>
        </p:nvCxnSpPr>
        <p:spPr>
          <a:xfrm>
            <a:off x="3618618" y="3541485"/>
            <a:ext cx="109852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4" idx="3"/>
            <a:endCxn id="15" idx="1"/>
          </p:cNvCxnSpPr>
          <p:nvPr/>
        </p:nvCxnSpPr>
        <p:spPr>
          <a:xfrm flipV="1">
            <a:off x="6516915" y="3541485"/>
            <a:ext cx="95795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4834410" y="4949371"/>
                <a:ext cx="15652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dirty="0" smtClean="0">
                          <a:latin typeface="Cambria Math" panose="02040503050406030204" pitchFamily="18" charset="0"/>
                        </a:rPr>
                        <m:t>𝑤𝑒𝑖𝑔h𝑡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410" y="4949371"/>
                <a:ext cx="156523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4" idx="2"/>
            <a:endCxn id="3" idx="0"/>
          </p:cNvCxnSpPr>
          <p:nvPr/>
        </p:nvCxnSpPr>
        <p:spPr>
          <a:xfrm>
            <a:off x="5617029" y="4180114"/>
            <a:ext cx="0" cy="76925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7474870" y="3249097"/>
                <a:ext cx="16341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𝑝𝑟𝑒𝑑𝑖𝑐𝑡</m:t>
                      </m:r>
                    </m:oMath>
                  </m:oMathPara>
                </a14:m>
                <a:endParaRPr lang="zh-TW" alt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870" y="3249097"/>
                <a:ext cx="163416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92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Tensorflow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4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tf.Session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# Initializing the variables</a:t>
            </a:r>
          </a:p>
          <a:p>
            <a:pPr marL="0" indent="0">
              <a:buNone/>
            </a:pPr>
            <a:r>
              <a:rPr lang="en-US" altLang="zh-TW" dirty="0" err="1" smtClean="0"/>
              <a:t>init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tf.global_variables_initializer</a:t>
            </a:r>
            <a:r>
              <a:rPr lang="en-US" altLang="zh-TW" dirty="0" smtClean="0"/>
              <a:t>()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with </a:t>
            </a:r>
            <a:r>
              <a:rPr lang="en-US" altLang="zh-TW" dirty="0" err="1" smtClean="0"/>
              <a:t>tf.Session</a:t>
            </a:r>
            <a:r>
              <a:rPr lang="en-US" altLang="zh-TW" dirty="0" smtClean="0"/>
              <a:t>() as </a:t>
            </a:r>
            <a:r>
              <a:rPr lang="en-US" altLang="zh-TW" dirty="0" err="1" smtClean="0"/>
              <a:t>sess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TW" sz="2800" dirty="0" smtClean="0">
                <a:solidFill>
                  <a:schemeClr val="accent6">
                    <a:lumMod val="75000"/>
                  </a:schemeClr>
                </a:solidFill>
              </a:rPr>
              <a:t># start our mission</a:t>
            </a:r>
          </a:p>
          <a:p>
            <a:pPr marL="457200" lvl="1" indent="0">
              <a:buNone/>
            </a:pPr>
            <a:r>
              <a:rPr lang="en-US" altLang="zh-TW" sz="2800" dirty="0" err="1" smtClean="0"/>
              <a:t>sess.run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init</a:t>
            </a:r>
            <a:r>
              <a:rPr lang="en-US" altLang="zh-TW" sz="2800" dirty="0" smtClean="0"/>
              <a:t>)</a:t>
            </a:r>
          </a:p>
          <a:p>
            <a:pPr marL="457200" lvl="1" indent="0">
              <a:buNone/>
            </a:pPr>
            <a:r>
              <a:rPr lang="en-US" altLang="zh-TW" sz="2800" dirty="0" smtClean="0"/>
              <a:t>…</a:t>
            </a:r>
          </a:p>
          <a:p>
            <a:pPr marL="457200" lvl="1" indent="0">
              <a:buNone/>
            </a:pPr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661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sess.run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training</a:t>
            </a:r>
          </a:p>
          <a:p>
            <a:pPr marL="457200" lvl="1" indent="0">
              <a:buNone/>
            </a:pPr>
            <a:r>
              <a:rPr lang="en-US" altLang="zh-TW" sz="2800" dirty="0" err="1" smtClean="0"/>
              <a:t>sess.run</a:t>
            </a:r>
            <a:r>
              <a:rPr lang="en-US" altLang="zh-TW" sz="2800" dirty="0" smtClean="0"/>
              <a:t>(</a:t>
            </a:r>
            <a:r>
              <a:rPr lang="en-US" altLang="zh-TW" sz="2800" dirty="0" smtClean="0">
                <a:solidFill>
                  <a:srgbClr val="C00000"/>
                </a:solidFill>
              </a:rPr>
              <a:t>optimizer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feed_dict</a:t>
            </a:r>
            <a:r>
              <a:rPr lang="en-US" altLang="zh-TW" sz="2800" dirty="0" smtClean="0"/>
              <a:t>={x: </a:t>
            </a:r>
            <a:r>
              <a:rPr lang="en-US" altLang="zh-TW" sz="2800" dirty="0" err="1" smtClean="0"/>
              <a:t>batch_x</a:t>
            </a:r>
            <a:r>
              <a:rPr lang="en-US" altLang="zh-TW" sz="2800" dirty="0" smtClean="0"/>
              <a:t>, y: </a:t>
            </a:r>
            <a:r>
              <a:rPr lang="en-US" altLang="zh-TW" sz="2800" dirty="0" err="1" smtClean="0"/>
              <a:t>batch_y</a:t>
            </a:r>
            <a:r>
              <a:rPr lang="en-US" altLang="zh-TW" sz="2800" dirty="0" smtClean="0"/>
              <a:t>})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Testing</a:t>
            </a:r>
          </a:p>
          <a:p>
            <a:pPr marL="457200" lvl="1" indent="0">
              <a:buNone/>
            </a:pPr>
            <a:r>
              <a:rPr lang="en-US" altLang="zh-TW" sz="2800" dirty="0" smtClean="0"/>
              <a:t>loss = </a:t>
            </a:r>
            <a:r>
              <a:rPr lang="en-US" altLang="zh-TW" sz="2800" dirty="0" err="1" smtClean="0"/>
              <a:t>sess.run</a:t>
            </a:r>
            <a:r>
              <a:rPr lang="en-US" altLang="zh-TW" sz="2800" dirty="0" smtClean="0"/>
              <a:t>(cost, </a:t>
            </a:r>
            <a:r>
              <a:rPr lang="en-US" altLang="zh-TW" sz="2800" dirty="0" err="1" smtClean="0"/>
              <a:t>feed_dict</a:t>
            </a:r>
            <a:r>
              <a:rPr lang="en-US" altLang="zh-TW" sz="2800" dirty="0" smtClean="0"/>
              <a:t>={x: </a:t>
            </a:r>
            <a:r>
              <a:rPr lang="en-US" altLang="zh-TW" sz="2800" dirty="0" err="1" smtClean="0"/>
              <a:t>batch_x</a:t>
            </a:r>
            <a:r>
              <a:rPr lang="en-US" altLang="zh-TW" sz="2800" dirty="0" smtClean="0"/>
              <a:t>, y: </a:t>
            </a:r>
            <a:r>
              <a:rPr lang="en-US" altLang="zh-TW" sz="2800" dirty="0" err="1" smtClean="0"/>
              <a:t>batch_y</a:t>
            </a:r>
            <a:r>
              <a:rPr lang="en-US" altLang="zh-TW" sz="2800" dirty="0" smtClean="0"/>
              <a:t>})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216400" y="3251200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altLang="zh-TW" sz="2800" dirty="0" smtClean="0">
                <a:solidFill>
                  <a:schemeClr val="accent6">
                    <a:lumMod val="75000"/>
                  </a:schemeClr>
                </a:solidFill>
              </a:rPr>
              <a:t>ur input</a:t>
            </a:r>
            <a:endParaRPr lang="zh-TW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" name="直線單箭頭接點 5"/>
          <p:cNvCxnSpPr>
            <a:stCxn id="4" idx="0"/>
          </p:cNvCxnSpPr>
          <p:nvPr/>
        </p:nvCxnSpPr>
        <p:spPr>
          <a:xfrm flipV="1">
            <a:off x="4986002" y="2781300"/>
            <a:ext cx="0" cy="469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4" idx="2"/>
          </p:cNvCxnSpPr>
          <p:nvPr/>
        </p:nvCxnSpPr>
        <p:spPr>
          <a:xfrm>
            <a:off x="4986002" y="3774420"/>
            <a:ext cx="0" cy="543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tensor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x = </a:t>
            </a:r>
            <a:r>
              <a:rPr lang="en-US" altLang="zh-TW" dirty="0" err="1" smtClean="0"/>
              <a:t>tf.placeholder</a:t>
            </a:r>
            <a:r>
              <a:rPr lang="en-US" altLang="zh-TW" dirty="0" smtClean="0"/>
              <a:t>("float", [None, </a:t>
            </a:r>
            <a:r>
              <a:rPr lang="en-US" altLang="zh-TW" dirty="0" err="1" smtClean="0"/>
              <a:t>input_size</a:t>
            </a:r>
            <a:r>
              <a:rPr lang="en-US" altLang="zh-TW" dirty="0" smtClean="0"/>
              <a:t>])</a:t>
            </a:r>
          </a:p>
          <a:p>
            <a:pPr marL="0" indent="0">
              <a:buNone/>
            </a:pPr>
            <a:r>
              <a:rPr lang="en-US" altLang="zh-TW" dirty="0" smtClean="0"/>
              <a:t>y = </a:t>
            </a:r>
            <a:r>
              <a:rPr lang="en-US" altLang="zh-TW" dirty="0" err="1" smtClean="0"/>
              <a:t>tf.placeholder</a:t>
            </a:r>
            <a:r>
              <a:rPr lang="en-US" altLang="zh-TW" dirty="0" smtClean="0"/>
              <a:t>("float", [None, </a:t>
            </a:r>
            <a:r>
              <a:rPr lang="en-US" altLang="zh-TW" dirty="0" err="1" smtClean="0"/>
              <a:t>input_size</a:t>
            </a:r>
            <a:r>
              <a:rPr lang="en-US" altLang="zh-TW" dirty="0" smtClean="0"/>
              <a:t>])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63901"/>
            <a:ext cx="5904155" cy="4203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36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1047</Words>
  <Application>Microsoft Office PowerPoint</Application>
  <PresentationFormat>寬螢幕</PresentationFormat>
  <Paragraphs>199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Cambria Math</vt:lpstr>
      <vt:lpstr>Office 佈景主題</vt:lpstr>
      <vt:lpstr>experiment</vt:lpstr>
      <vt:lpstr>Training Process</vt:lpstr>
      <vt:lpstr>Supervised Learning</vt:lpstr>
      <vt:lpstr>Supervised Learning - weight</vt:lpstr>
      <vt:lpstr>Supervised Learning - testing</vt:lpstr>
      <vt:lpstr>Tensorflow</vt:lpstr>
      <vt:lpstr>tf.Session()</vt:lpstr>
      <vt:lpstr>sess.run()</vt:lpstr>
      <vt:lpstr>tensor</vt:lpstr>
      <vt:lpstr>Model define - weight</vt:lpstr>
      <vt:lpstr>Model define - operation</vt:lpstr>
      <vt:lpstr>loss and optimizer</vt:lpstr>
      <vt:lpstr>example</vt:lpstr>
      <vt:lpstr>PowerPoint 簡報</vt:lpstr>
      <vt:lpstr>Experiment result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Tensorflow簡易教學</dc:title>
  <dc:creator>user</dc:creator>
  <cp:lastModifiedBy>user</cp:lastModifiedBy>
  <cp:revision>36</cp:revision>
  <dcterms:created xsi:type="dcterms:W3CDTF">2017-11-14T02:46:30Z</dcterms:created>
  <dcterms:modified xsi:type="dcterms:W3CDTF">2017-11-15T04:01:43Z</dcterms:modified>
</cp:coreProperties>
</file>