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44132-FFAB-432D-B1B3-71B379E68FD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5789C0-18B4-464D-8D6A-29377C2A5958}">
      <dgm:prSet/>
      <dgm:spPr/>
      <dgm:t>
        <a:bodyPr/>
        <a:lstStyle/>
        <a:p>
          <a:r>
            <a:rPr lang="en-US"/>
            <a:t>Agile Methodology</a:t>
          </a:r>
        </a:p>
      </dgm:t>
    </dgm:pt>
    <dgm:pt modelId="{EEBF678B-9DF5-4030-AAFB-A6FCBD3BDBE1}" type="parTrans" cxnId="{0E24ECD3-764B-422C-89EF-D4A0E712C53E}">
      <dgm:prSet/>
      <dgm:spPr/>
      <dgm:t>
        <a:bodyPr/>
        <a:lstStyle/>
        <a:p>
          <a:endParaRPr lang="en-US"/>
        </a:p>
      </dgm:t>
    </dgm:pt>
    <dgm:pt modelId="{DF661D4C-61CC-4F29-BBC7-DFFD7A7FD53D}" type="sibTrans" cxnId="{0E24ECD3-764B-422C-89EF-D4A0E712C53E}">
      <dgm:prSet/>
      <dgm:spPr/>
      <dgm:t>
        <a:bodyPr/>
        <a:lstStyle/>
        <a:p>
          <a:endParaRPr lang="en-US"/>
        </a:p>
      </dgm:t>
    </dgm:pt>
    <dgm:pt modelId="{6EC257AA-26F1-4E64-A6E5-828F3C125E5A}">
      <dgm:prSet/>
      <dgm:spPr/>
      <dgm:t>
        <a:bodyPr/>
        <a:lstStyle/>
        <a:p>
          <a:r>
            <a:rPr lang="en-US"/>
            <a:t>- Sprint 1 Setting Up the Backend</a:t>
          </a:r>
        </a:p>
      </dgm:t>
    </dgm:pt>
    <dgm:pt modelId="{E359F54A-DF78-4EE6-A64A-E0AEBF4ADF58}" type="parTrans" cxnId="{99088405-55E1-47D5-8421-92BDA224CBBE}">
      <dgm:prSet/>
      <dgm:spPr/>
      <dgm:t>
        <a:bodyPr/>
        <a:lstStyle/>
        <a:p>
          <a:endParaRPr lang="en-US"/>
        </a:p>
      </dgm:t>
    </dgm:pt>
    <dgm:pt modelId="{AE14517E-EE7F-47D3-BD9E-27ACACD2D980}" type="sibTrans" cxnId="{99088405-55E1-47D5-8421-92BDA224CBBE}">
      <dgm:prSet/>
      <dgm:spPr/>
      <dgm:t>
        <a:bodyPr/>
        <a:lstStyle/>
        <a:p>
          <a:endParaRPr lang="en-US"/>
        </a:p>
      </dgm:t>
    </dgm:pt>
    <dgm:pt modelId="{231752FE-3A41-4444-90C1-51B1EBAA942B}">
      <dgm:prSet/>
      <dgm:spPr/>
      <dgm:t>
        <a:bodyPr/>
        <a:lstStyle/>
        <a:p>
          <a:r>
            <a:rPr lang="en-US"/>
            <a:t>- Sprint 2 Barebones Front End</a:t>
          </a:r>
        </a:p>
      </dgm:t>
    </dgm:pt>
    <dgm:pt modelId="{A52FF712-D4D4-4D9F-B9E5-76FCD2A41C7A}" type="parTrans" cxnId="{AEA9559A-DA8C-4CA7-AFD8-6E0A892DD62B}">
      <dgm:prSet/>
      <dgm:spPr/>
      <dgm:t>
        <a:bodyPr/>
        <a:lstStyle/>
        <a:p>
          <a:endParaRPr lang="en-US"/>
        </a:p>
      </dgm:t>
    </dgm:pt>
    <dgm:pt modelId="{00234770-2659-4F37-90EC-D41123291C2E}" type="sibTrans" cxnId="{AEA9559A-DA8C-4CA7-AFD8-6E0A892DD62B}">
      <dgm:prSet/>
      <dgm:spPr/>
      <dgm:t>
        <a:bodyPr/>
        <a:lstStyle/>
        <a:p>
          <a:endParaRPr lang="en-US"/>
        </a:p>
      </dgm:t>
    </dgm:pt>
    <dgm:pt modelId="{D9197A0C-F672-4030-9FC6-E1DED640E64E}">
      <dgm:prSet/>
      <dgm:spPr/>
      <dgm:t>
        <a:bodyPr/>
        <a:lstStyle/>
        <a:p>
          <a:r>
            <a:rPr lang="en-US"/>
            <a:t>- Sprint 3 Finishing the Backend</a:t>
          </a:r>
        </a:p>
      </dgm:t>
    </dgm:pt>
    <dgm:pt modelId="{EF9D24ED-F6FB-4221-8762-D6FDE9F56CB2}" type="parTrans" cxnId="{0FDABEC6-A9C9-45E3-8DB8-A4595A62434D}">
      <dgm:prSet/>
      <dgm:spPr/>
      <dgm:t>
        <a:bodyPr/>
        <a:lstStyle/>
        <a:p>
          <a:endParaRPr lang="en-US"/>
        </a:p>
      </dgm:t>
    </dgm:pt>
    <dgm:pt modelId="{5F7CEAEC-524D-4F39-90D5-1A98509E4510}" type="sibTrans" cxnId="{0FDABEC6-A9C9-45E3-8DB8-A4595A62434D}">
      <dgm:prSet/>
      <dgm:spPr/>
      <dgm:t>
        <a:bodyPr/>
        <a:lstStyle/>
        <a:p>
          <a:endParaRPr lang="en-US"/>
        </a:p>
      </dgm:t>
    </dgm:pt>
    <dgm:pt modelId="{9DDE1BA8-C61D-459E-B64F-96CD2B25D3CC}">
      <dgm:prSet/>
      <dgm:spPr/>
      <dgm:t>
        <a:bodyPr/>
        <a:lstStyle/>
        <a:p>
          <a:r>
            <a:rPr lang="en-US"/>
            <a:t>- Sprint 4 Finishing Front End</a:t>
          </a:r>
        </a:p>
      </dgm:t>
    </dgm:pt>
    <dgm:pt modelId="{C7B73F43-C869-4871-8629-19ED11B02FD0}" type="parTrans" cxnId="{E1BBD419-5917-4F07-9F2B-C8D0AEE422D2}">
      <dgm:prSet/>
      <dgm:spPr/>
      <dgm:t>
        <a:bodyPr/>
        <a:lstStyle/>
        <a:p>
          <a:endParaRPr lang="en-US"/>
        </a:p>
      </dgm:t>
    </dgm:pt>
    <dgm:pt modelId="{BCCEC10D-D6E3-4B74-93DF-D65BBD4F5E48}" type="sibTrans" cxnId="{E1BBD419-5917-4F07-9F2B-C8D0AEE422D2}">
      <dgm:prSet/>
      <dgm:spPr/>
      <dgm:t>
        <a:bodyPr/>
        <a:lstStyle/>
        <a:p>
          <a:endParaRPr lang="en-US"/>
        </a:p>
      </dgm:t>
    </dgm:pt>
    <dgm:pt modelId="{EE251A4B-22EC-44F4-93F5-19A5B90827AD}">
      <dgm:prSet/>
      <dgm:spPr/>
      <dgm:t>
        <a:bodyPr/>
        <a:lstStyle/>
        <a:p>
          <a:r>
            <a:rPr lang="en-US"/>
            <a:t>- Sprint 5 Overall Polish</a:t>
          </a:r>
        </a:p>
      </dgm:t>
    </dgm:pt>
    <dgm:pt modelId="{627C2DFA-A4FA-44FE-818C-227D79A7922C}" type="parTrans" cxnId="{14E7E2AD-4460-446D-8DB3-8EE9CD4820E0}">
      <dgm:prSet/>
      <dgm:spPr/>
      <dgm:t>
        <a:bodyPr/>
        <a:lstStyle/>
        <a:p>
          <a:endParaRPr lang="en-US"/>
        </a:p>
      </dgm:t>
    </dgm:pt>
    <dgm:pt modelId="{531208EC-27D6-4718-8391-2CD0BD0C04B7}" type="sibTrans" cxnId="{14E7E2AD-4460-446D-8DB3-8EE9CD4820E0}">
      <dgm:prSet/>
      <dgm:spPr/>
      <dgm:t>
        <a:bodyPr/>
        <a:lstStyle/>
        <a:p>
          <a:endParaRPr lang="en-US"/>
        </a:p>
      </dgm:t>
    </dgm:pt>
    <dgm:pt modelId="{CAEB583A-9A87-4918-A194-243CB3F9D085}">
      <dgm:prSet/>
      <dgm:spPr/>
      <dgm:t>
        <a:bodyPr/>
        <a:lstStyle/>
        <a:p>
          <a:r>
            <a:rPr lang="en-US" dirty="0"/>
            <a:t>Scheduling Conflicts solved by changing meeting times</a:t>
          </a:r>
        </a:p>
      </dgm:t>
    </dgm:pt>
    <dgm:pt modelId="{41C7BC2D-96D1-41B7-8EB7-DF02468553EC}" type="parTrans" cxnId="{AD71721E-E1BE-48AD-982A-450225ACF3B7}">
      <dgm:prSet/>
      <dgm:spPr/>
      <dgm:t>
        <a:bodyPr/>
        <a:lstStyle/>
        <a:p>
          <a:endParaRPr lang="en-US"/>
        </a:p>
      </dgm:t>
    </dgm:pt>
    <dgm:pt modelId="{3D82B809-E9DB-43A4-9B58-20B36D255BFF}" type="sibTrans" cxnId="{AD71721E-E1BE-48AD-982A-450225ACF3B7}">
      <dgm:prSet/>
      <dgm:spPr/>
      <dgm:t>
        <a:bodyPr/>
        <a:lstStyle/>
        <a:p>
          <a:endParaRPr lang="en-US"/>
        </a:p>
      </dgm:t>
    </dgm:pt>
    <dgm:pt modelId="{D26BFC96-B795-43E4-932C-45FB06B32B71}" type="pres">
      <dgm:prSet presAssocID="{F4D44132-FFAB-432D-B1B3-71B379E68FD4}" presName="Name0" presStyleCnt="0">
        <dgm:presLayoutVars>
          <dgm:dir/>
          <dgm:resizeHandles val="exact"/>
        </dgm:presLayoutVars>
      </dgm:prSet>
      <dgm:spPr/>
    </dgm:pt>
    <dgm:pt modelId="{2090E28D-0EC8-4AE5-92D9-7EC438181511}" type="pres">
      <dgm:prSet presAssocID="{E05789C0-18B4-464D-8D6A-29377C2A5958}" presName="node" presStyleLbl="node1" presStyleIdx="0" presStyleCnt="7" custScaleX="346531">
        <dgm:presLayoutVars>
          <dgm:bulletEnabled val="1"/>
        </dgm:presLayoutVars>
      </dgm:prSet>
      <dgm:spPr/>
    </dgm:pt>
    <dgm:pt modelId="{A5A0F939-320E-4ED6-B154-CB837770F9A4}" type="pres">
      <dgm:prSet presAssocID="{DF661D4C-61CC-4F29-BBC7-DFFD7A7FD53D}" presName="sibTrans" presStyleLbl="sibTrans1D1" presStyleIdx="0" presStyleCnt="6"/>
      <dgm:spPr/>
    </dgm:pt>
    <dgm:pt modelId="{E6A4A1E7-2466-45D9-9567-6548C6E731CD}" type="pres">
      <dgm:prSet presAssocID="{DF661D4C-61CC-4F29-BBC7-DFFD7A7FD53D}" presName="connectorText" presStyleLbl="sibTrans1D1" presStyleIdx="0" presStyleCnt="6"/>
      <dgm:spPr/>
    </dgm:pt>
    <dgm:pt modelId="{CD8B3CFA-DB5F-4782-BCE3-39B84B2DFAF3}" type="pres">
      <dgm:prSet presAssocID="{6EC257AA-26F1-4E64-A6E5-828F3C125E5A}" presName="node" presStyleLbl="node1" presStyleIdx="1" presStyleCnt="7">
        <dgm:presLayoutVars>
          <dgm:bulletEnabled val="1"/>
        </dgm:presLayoutVars>
      </dgm:prSet>
      <dgm:spPr/>
    </dgm:pt>
    <dgm:pt modelId="{FFF86299-D145-4DA2-BF63-B7A8E18A5D9B}" type="pres">
      <dgm:prSet presAssocID="{AE14517E-EE7F-47D3-BD9E-27ACACD2D980}" presName="sibTrans" presStyleLbl="sibTrans1D1" presStyleIdx="1" presStyleCnt="6"/>
      <dgm:spPr/>
    </dgm:pt>
    <dgm:pt modelId="{5177E4E2-35A4-485D-85D6-F667FFDB15B7}" type="pres">
      <dgm:prSet presAssocID="{AE14517E-EE7F-47D3-BD9E-27ACACD2D980}" presName="connectorText" presStyleLbl="sibTrans1D1" presStyleIdx="1" presStyleCnt="6"/>
      <dgm:spPr/>
    </dgm:pt>
    <dgm:pt modelId="{D5FD2EBD-B24D-476B-B10D-47D209920AA2}" type="pres">
      <dgm:prSet presAssocID="{231752FE-3A41-4444-90C1-51B1EBAA942B}" presName="node" presStyleLbl="node1" presStyleIdx="2" presStyleCnt="7">
        <dgm:presLayoutVars>
          <dgm:bulletEnabled val="1"/>
        </dgm:presLayoutVars>
      </dgm:prSet>
      <dgm:spPr/>
    </dgm:pt>
    <dgm:pt modelId="{88494254-5828-4300-9204-03EF70A7EFDB}" type="pres">
      <dgm:prSet presAssocID="{00234770-2659-4F37-90EC-D41123291C2E}" presName="sibTrans" presStyleLbl="sibTrans1D1" presStyleIdx="2" presStyleCnt="6"/>
      <dgm:spPr/>
    </dgm:pt>
    <dgm:pt modelId="{2383191F-E101-4AEB-A2B5-CF48B50C1080}" type="pres">
      <dgm:prSet presAssocID="{00234770-2659-4F37-90EC-D41123291C2E}" presName="connectorText" presStyleLbl="sibTrans1D1" presStyleIdx="2" presStyleCnt="6"/>
      <dgm:spPr/>
    </dgm:pt>
    <dgm:pt modelId="{FE7017E7-4299-4C6F-8496-1CBE5A350536}" type="pres">
      <dgm:prSet presAssocID="{D9197A0C-F672-4030-9FC6-E1DED640E64E}" presName="node" presStyleLbl="node1" presStyleIdx="3" presStyleCnt="7">
        <dgm:presLayoutVars>
          <dgm:bulletEnabled val="1"/>
        </dgm:presLayoutVars>
      </dgm:prSet>
      <dgm:spPr/>
    </dgm:pt>
    <dgm:pt modelId="{3CA3E63E-AEC6-4311-8C20-EB1B7B0BC60D}" type="pres">
      <dgm:prSet presAssocID="{5F7CEAEC-524D-4F39-90D5-1A98509E4510}" presName="sibTrans" presStyleLbl="sibTrans1D1" presStyleIdx="3" presStyleCnt="6"/>
      <dgm:spPr/>
    </dgm:pt>
    <dgm:pt modelId="{24F22745-9F95-403D-BBAF-349FC915676B}" type="pres">
      <dgm:prSet presAssocID="{5F7CEAEC-524D-4F39-90D5-1A98509E4510}" presName="connectorText" presStyleLbl="sibTrans1D1" presStyleIdx="3" presStyleCnt="6"/>
      <dgm:spPr/>
    </dgm:pt>
    <dgm:pt modelId="{8D313455-CDB3-44A3-9EB0-1FEFA377509E}" type="pres">
      <dgm:prSet presAssocID="{9DDE1BA8-C61D-459E-B64F-96CD2B25D3CC}" presName="node" presStyleLbl="node1" presStyleIdx="4" presStyleCnt="7">
        <dgm:presLayoutVars>
          <dgm:bulletEnabled val="1"/>
        </dgm:presLayoutVars>
      </dgm:prSet>
      <dgm:spPr/>
    </dgm:pt>
    <dgm:pt modelId="{33BA4112-F99A-4DC3-B7F5-DF780BC24BFF}" type="pres">
      <dgm:prSet presAssocID="{BCCEC10D-D6E3-4B74-93DF-D65BBD4F5E48}" presName="sibTrans" presStyleLbl="sibTrans1D1" presStyleIdx="4" presStyleCnt="6"/>
      <dgm:spPr/>
    </dgm:pt>
    <dgm:pt modelId="{FB2339F7-BC2C-42A7-9B94-6577079FA7FB}" type="pres">
      <dgm:prSet presAssocID="{BCCEC10D-D6E3-4B74-93DF-D65BBD4F5E48}" presName="connectorText" presStyleLbl="sibTrans1D1" presStyleIdx="4" presStyleCnt="6"/>
      <dgm:spPr/>
    </dgm:pt>
    <dgm:pt modelId="{C2B279D5-A13E-497E-AD2E-1DAAA1AF3057}" type="pres">
      <dgm:prSet presAssocID="{EE251A4B-22EC-44F4-93F5-19A5B90827AD}" presName="node" presStyleLbl="node1" presStyleIdx="5" presStyleCnt="7">
        <dgm:presLayoutVars>
          <dgm:bulletEnabled val="1"/>
        </dgm:presLayoutVars>
      </dgm:prSet>
      <dgm:spPr/>
    </dgm:pt>
    <dgm:pt modelId="{AA89D641-A6B7-4770-BEE2-55018EEC96BA}" type="pres">
      <dgm:prSet presAssocID="{531208EC-27D6-4718-8391-2CD0BD0C04B7}" presName="sibTrans" presStyleLbl="sibTrans1D1" presStyleIdx="5" presStyleCnt="6"/>
      <dgm:spPr/>
    </dgm:pt>
    <dgm:pt modelId="{2C10406A-9ED9-426F-AFE1-427C7E58843F}" type="pres">
      <dgm:prSet presAssocID="{531208EC-27D6-4718-8391-2CD0BD0C04B7}" presName="connectorText" presStyleLbl="sibTrans1D1" presStyleIdx="5" presStyleCnt="6"/>
      <dgm:spPr/>
    </dgm:pt>
    <dgm:pt modelId="{C9DB9C70-7B7E-4F5C-A11C-2119F1196E6B}" type="pres">
      <dgm:prSet presAssocID="{CAEB583A-9A87-4918-A194-243CB3F9D085}" presName="node" presStyleLbl="node1" presStyleIdx="6" presStyleCnt="7" custScaleX="346531">
        <dgm:presLayoutVars>
          <dgm:bulletEnabled val="1"/>
        </dgm:presLayoutVars>
      </dgm:prSet>
      <dgm:spPr/>
    </dgm:pt>
  </dgm:ptLst>
  <dgm:cxnLst>
    <dgm:cxn modelId="{82C5A801-00D6-4083-8921-2B980E401405}" type="presOf" srcId="{AE14517E-EE7F-47D3-BD9E-27ACACD2D980}" destId="{5177E4E2-35A4-485D-85D6-F667FFDB15B7}" srcOrd="1" destOrd="0" presId="urn:microsoft.com/office/officeart/2016/7/layout/RepeatingBendingProcessNew"/>
    <dgm:cxn modelId="{4C82A704-AB9C-4074-870A-902D43A23529}" type="presOf" srcId="{F4D44132-FFAB-432D-B1B3-71B379E68FD4}" destId="{D26BFC96-B795-43E4-932C-45FB06B32B71}" srcOrd="0" destOrd="0" presId="urn:microsoft.com/office/officeart/2016/7/layout/RepeatingBendingProcessNew"/>
    <dgm:cxn modelId="{99088405-55E1-47D5-8421-92BDA224CBBE}" srcId="{F4D44132-FFAB-432D-B1B3-71B379E68FD4}" destId="{6EC257AA-26F1-4E64-A6E5-828F3C125E5A}" srcOrd="1" destOrd="0" parTransId="{E359F54A-DF78-4EE6-A64A-E0AEBF4ADF58}" sibTransId="{AE14517E-EE7F-47D3-BD9E-27ACACD2D980}"/>
    <dgm:cxn modelId="{256BA70E-7FF1-4257-AA49-6D5B271CDDAD}" type="presOf" srcId="{DF661D4C-61CC-4F29-BBC7-DFFD7A7FD53D}" destId="{A5A0F939-320E-4ED6-B154-CB837770F9A4}" srcOrd="0" destOrd="0" presId="urn:microsoft.com/office/officeart/2016/7/layout/RepeatingBendingProcessNew"/>
    <dgm:cxn modelId="{E1BBD419-5917-4F07-9F2B-C8D0AEE422D2}" srcId="{F4D44132-FFAB-432D-B1B3-71B379E68FD4}" destId="{9DDE1BA8-C61D-459E-B64F-96CD2B25D3CC}" srcOrd="4" destOrd="0" parTransId="{C7B73F43-C869-4871-8629-19ED11B02FD0}" sibTransId="{BCCEC10D-D6E3-4B74-93DF-D65BBD4F5E48}"/>
    <dgm:cxn modelId="{605EE219-650A-4505-BDBD-8987B5D3B75D}" type="presOf" srcId="{5F7CEAEC-524D-4F39-90D5-1A98509E4510}" destId="{3CA3E63E-AEC6-4311-8C20-EB1B7B0BC60D}" srcOrd="0" destOrd="0" presId="urn:microsoft.com/office/officeart/2016/7/layout/RepeatingBendingProcessNew"/>
    <dgm:cxn modelId="{AD71721E-E1BE-48AD-982A-450225ACF3B7}" srcId="{F4D44132-FFAB-432D-B1B3-71B379E68FD4}" destId="{CAEB583A-9A87-4918-A194-243CB3F9D085}" srcOrd="6" destOrd="0" parTransId="{41C7BC2D-96D1-41B7-8EB7-DF02468553EC}" sibTransId="{3D82B809-E9DB-43A4-9B58-20B36D255BFF}"/>
    <dgm:cxn modelId="{D38EDA20-FE23-400A-9F5D-4E432B05024F}" type="presOf" srcId="{00234770-2659-4F37-90EC-D41123291C2E}" destId="{88494254-5828-4300-9204-03EF70A7EFDB}" srcOrd="0" destOrd="0" presId="urn:microsoft.com/office/officeart/2016/7/layout/RepeatingBendingProcessNew"/>
    <dgm:cxn modelId="{79BF1125-9144-4076-8D71-3BAAE179EA1A}" type="presOf" srcId="{00234770-2659-4F37-90EC-D41123291C2E}" destId="{2383191F-E101-4AEB-A2B5-CF48B50C1080}" srcOrd="1" destOrd="0" presId="urn:microsoft.com/office/officeart/2016/7/layout/RepeatingBendingProcessNew"/>
    <dgm:cxn modelId="{416C5433-3BA8-4A5D-9A37-9D35657AC1FC}" type="presOf" srcId="{6EC257AA-26F1-4E64-A6E5-828F3C125E5A}" destId="{CD8B3CFA-DB5F-4782-BCE3-39B84B2DFAF3}" srcOrd="0" destOrd="0" presId="urn:microsoft.com/office/officeart/2016/7/layout/RepeatingBendingProcessNew"/>
    <dgm:cxn modelId="{16F63138-7320-4A72-9BAE-37D9AA3E0F96}" type="presOf" srcId="{BCCEC10D-D6E3-4B74-93DF-D65BBD4F5E48}" destId="{33BA4112-F99A-4DC3-B7F5-DF780BC24BFF}" srcOrd="0" destOrd="0" presId="urn:microsoft.com/office/officeart/2016/7/layout/RepeatingBendingProcessNew"/>
    <dgm:cxn modelId="{5027BA5D-5DFB-4823-8456-8C3A2D8E297A}" type="presOf" srcId="{BCCEC10D-D6E3-4B74-93DF-D65BBD4F5E48}" destId="{FB2339F7-BC2C-42A7-9B94-6577079FA7FB}" srcOrd="1" destOrd="0" presId="urn:microsoft.com/office/officeart/2016/7/layout/RepeatingBendingProcessNew"/>
    <dgm:cxn modelId="{93661769-CB40-4AA3-A8A7-69468A2C6FE2}" type="presOf" srcId="{9DDE1BA8-C61D-459E-B64F-96CD2B25D3CC}" destId="{8D313455-CDB3-44A3-9EB0-1FEFA377509E}" srcOrd="0" destOrd="0" presId="urn:microsoft.com/office/officeart/2016/7/layout/RepeatingBendingProcessNew"/>
    <dgm:cxn modelId="{FD22704E-FF79-43FE-8254-8048930B83F0}" type="presOf" srcId="{231752FE-3A41-4444-90C1-51B1EBAA942B}" destId="{D5FD2EBD-B24D-476B-B10D-47D209920AA2}" srcOrd="0" destOrd="0" presId="urn:microsoft.com/office/officeart/2016/7/layout/RepeatingBendingProcessNew"/>
    <dgm:cxn modelId="{06691150-A885-4636-8274-ABB81CC7F135}" type="presOf" srcId="{EE251A4B-22EC-44F4-93F5-19A5B90827AD}" destId="{C2B279D5-A13E-497E-AD2E-1DAAA1AF3057}" srcOrd="0" destOrd="0" presId="urn:microsoft.com/office/officeart/2016/7/layout/RepeatingBendingProcessNew"/>
    <dgm:cxn modelId="{985EC983-DCA4-4170-BAD1-DB64FB4A6EF1}" type="presOf" srcId="{D9197A0C-F672-4030-9FC6-E1DED640E64E}" destId="{FE7017E7-4299-4C6F-8496-1CBE5A350536}" srcOrd="0" destOrd="0" presId="urn:microsoft.com/office/officeart/2016/7/layout/RepeatingBendingProcessNew"/>
    <dgm:cxn modelId="{737E4D8A-AD6C-47A9-B414-9BFCE0B65D50}" type="presOf" srcId="{CAEB583A-9A87-4918-A194-243CB3F9D085}" destId="{C9DB9C70-7B7E-4F5C-A11C-2119F1196E6B}" srcOrd="0" destOrd="0" presId="urn:microsoft.com/office/officeart/2016/7/layout/RepeatingBendingProcessNew"/>
    <dgm:cxn modelId="{AEA9559A-DA8C-4CA7-AFD8-6E0A892DD62B}" srcId="{F4D44132-FFAB-432D-B1B3-71B379E68FD4}" destId="{231752FE-3A41-4444-90C1-51B1EBAA942B}" srcOrd="2" destOrd="0" parTransId="{A52FF712-D4D4-4D9F-B9E5-76FCD2A41C7A}" sibTransId="{00234770-2659-4F37-90EC-D41123291C2E}"/>
    <dgm:cxn modelId="{14E7E2AD-4460-446D-8DB3-8EE9CD4820E0}" srcId="{F4D44132-FFAB-432D-B1B3-71B379E68FD4}" destId="{EE251A4B-22EC-44F4-93F5-19A5B90827AD}" srcOrd="5" destOrd="0" parTransId="{627C2DFA-A4FA-44FE-818C-227D79A7922C}" sibTransId="{531208EC-27D6-4718-8391-2CD0BD0C04B7}"/>
    <dgm:cxn modelId="{9BF4F4B7-35E5-4B9D-B7F5-AE4CBC8F0E05}" type="presOf" srcId="{5F7CEAEC-524D-4F39-90D5-1A98509E4510}" destId="{24F22745-9F95-403D-BBAF-349FC915676B}" srcOrd="1" destOrd="0" presId="urn:microsoft.com/office/officeart/2016/7/layout/RepeatingBendingProcessNew"/>
    <dgm:cxn modelId="{87D2BBC2-E523-454A-ABE0-AA2D79E62205}" type="presOf" srcId="{531208EC-27D6-4718-8391-2CD0BD0C04B7}" destId="{AA89D641-A6B7-4770-BEE2-55018EEC96BA}" srcOrd="0" destOrd="0" presId="urn:microsoft.com/office/officeart/2016/7/layout/RepeatingBendingProcessNew"/>
    <dgm:cxn modelId="{0FDABEC6-A9C9-45E3-8DB8-A4595A62434D}" srcId="{F4D44132-FFAB-432D-B1B3-71B379E68FD4}" destId="{D9197A0C-F672-4030-9FC6-E1DED640E64E}" srcOrd="3" destOrd="0" parTransId="{EF9D24ED-F6FB-4221-8762-D6FDE9F56CB2}" sibTransId="{5F7CEAEC-524D-4F39-90D5-1A98509E4510}"/>
    <dgm:cxn modelId="{FB9A36C8-4C5F-428E-B425-57F9D06912DF}" type="presOf" srcId="{AE14517E-EE7F-47D3-BD9E-27ACACD2D980}" destId="{FFF86299-D145-4DA2-BF63-B7A8E18A5D9B}" srcOrd="0" destOrd="0" presId="urn:microsoft.com/office/officeart/2016/7/layout/RepeatingBendingProcessNew"/>
    <dgm:cxn modelId="{0E24ECD3-764B-422C-89EF-D4A0E712C53E}" srcId="{F4D44132-FFAB-432D-B1B3-71B379E68FD4}" destId="{E05789C0-18B4-464D-8D6A-29377C2A5958}" srcOrd="0" destOrd="0" parTransId="{EEBF678B-9DF5-4030-AAFB-A6FCBD3BDBE1}" sibTransId="{DF661D4C-61CC-4F29-BBC7-DFFD7A7FD53D}"/>
    <dgm:cxn modelId="{4D073ADF-214E-4E6C-80AC-666BAAAD5443}" type="presOf" srcId="{E05789C0-18B4-464D-8D6A-29377C2A5958}" destId="{2090E28D-0EC8-4AE5-92D9-7EC438181511}" srcOrd="0" destOrd="0" presId="urn:microsoft.com/office/officeart/2016/7/layout/RepeatingBendingProcessNew"/>
    <dgm:cxn modelId="{480A0EEA-D7EB-43F7-A38D-9FD9DA5EDF74}" type="presOf" srcId="{531208EC-27D6-4718-8391-2CD0BD0C04B7}" destId="{2C10406A-9ED9-426F-AFE1-427C7E58843F}" srcOrd="1" destOrd="0" presId="urn:microsoft.com/office/officeart/2016/7/layout/RepeatingBendingProcessNew"/>
    <dgm:cxn modelId="{DC3A65FF-5F61-4364-B2FB-533E2B67CA3C}" type="presOf" srcId="{DF661D4C-61CC-4F29-BBC7-DFFD7A7FD53D}" destId="{E6A4A1E7-2466-45D9-9567-6548C6E731CD}" srcOrd="1" destOrd="0" presId="urn:microsoft.com/office/officeart/2016/7/layout/RepeatingBendingProcessNew"/>
    <dgm:cxn modelId="{A2B226BF-3786-44D9-994B-9A78B5CB6576}" type="presParOf" srcId="{D26BFC96-B795-43E4-932C-45FB06B32B71}" destId="{2090E28D-0EC8-4AE5-92D9-7EC438181511}" srcOrd="0" destOrd="0" presId="urn:microsoft.com/office/officeart/2016/7/layout/RepeatingBendingProcessNew"/>
    <dgm:cxn modelId="{28C5EEE3-AB2E-4900-9728-3076416CDD13}" type="presParOf" srcId="{D26BFC96-B795-43E4-932C-45FB06B32B71}" destId="{A5A0F939-320E-4ED6-B154-CB837770F9A4}" srcOrd="1" destOrd="0" presId="urn:microsoft.com/office/officeart/2016/7/layout/RepeatingBendingProcessNew"/>
    <dgm:cxn modelId="{98282770-77CF-48FE-BCE7-D2CCBB0C75B2}" type="presParOf" srcId="{A5A0F939-320E-4ED6-B154-CB837770F9A4}" destId="{E6A4A1E7-2466-45D9-9567-6548C6E731CD}" srcOrd="0" destOrd="0" presId="urn:microsoft.com/office/officeart/2016/7/layout/RepeatingBendingProcessNew"/>
    <dgm:cxn modelId="{37A26D0F-6692-4D7D-A4DF-5099B47E3FBC}" type="presParOf" srcId="{D26BFC96-B795-43E4-932C-45FB06B32B71}" destId="{CD8B3CFA-DB5F-4782-BCE3-39B84B2DFAF3}" srcOrd="2" destOrd="0" presId="urn:microsoft.com/office/officeart/2016/7/layout/RepeatingBendingProcessNew"/>
    <dgm:cxn modelId="{D8F6C19B-5E4C-4F07-B50E-96034CD3EEA1}" type="presParOf" srcId="{D26BFC96-B795-43E4-932C-45FB06B32B71}" destId="{FFF86299-D145-4DA2-BF63-B7A8E18A5D9B}" srcOrd="3" destOrd="0" presId="urn:microsoft.com/office/officeart/2016/7/layout/RepeatingBendingProcessNew"/>
    <dgm:cxn modelId="{214B7618-FF25-4A56-B911-FCC115AF954D}" type="presParOf" srcId="{FFF86299-D145-4DA2-BF63-B7A8E18A5D9B}" destId="{5177E4E2-35A4-485D-85D6-F667FFDB15B7}" srcOrd="0" destOrd="0" presId="urn:microsoft.com/office/officeart/2016/7/layout/RepeatingBendingProcessNew"/>
    <dgm:cxn modelId="{184335AF-8455-41D7-9361-6B42E69FCB8F}" type="presParOf" srcId="{D26BFC96-B795-43E4-932C-45FB06B32B71}" destId="{D5FD2EBD-B24D-476B-B10D-47D209920AA2}" srcOrd="4" destOrd="0" presId="urn:microsoft.com/office/officeart/2016/7/layout/RepeatingBendingProcessNew"/>
    <dgm:cxn modelId="{4F027414-16FC-43B1-B865-BF47C5733FED}" type="presParOf" srcId="{D26BFC96-B795-43E4-932C-45FB06B32B71}" destId="{88494254-5828-4300-9204-03EF70A7EFDB}" srcOrd="5" destOrd="0" presId="urn:microsoft.com/office/officeart/2016/7/layout/RepeatingBendingProcessNew"/>
    <dgm:cxn modelId="{BAC9BAB2-994F-4873-ADB2-26206379EDB3}" type="presParOf" srcId="{88494254-5828-4300-9204-03EF70A7EFDB}" destId="{2383191F-E101-4AEB-A2B5-CF48B50C1080}" srcOrd="0" destOrd="0" presId="urn:microsoft.com/office/officeart/2016/7/layout/RepeatingBendingProcessNew"/>
    <dgm:cxn modelId="{1CDF9755-17A7-415A-BA69-43CC6561C565}" type="presParOf" srcId="{D26BFC96-B795-43E4-932C-45FB06B32B71}" destId="{FE7017E7-4299-4C6F-8496-1CBE5A350536}" srcOrd="6" destOrd="0" presId="urn:microsoft.com/office/officeart/2016/7/layout/RepeatingBendingProcessNew"/>
    <dgm:cxn modelId="{3B49D7A6-A4A2-4B5F-AB98-39566569BD85}" type="presParOf" srcId="{D26BFC96-B795-43E4-932C-45FB06B32B71}" destId="{3CA3E63E-AEC6-4311-8C20-EB1B7B0BC60D}" srcOrd="7" destOrd="0" presId="urn:microsoft.com/office/officeart/2016/7/layout/RepeatingBendingProcessNew"/>
    <dgm:cxn modelId="{7D060290-4D3B-4A85-A856-9D9E260B3622}" type="presParOf" srcId="{3CA3E63E-AEC6-4311-8C20-EB1B7B0BC60D}" destId="{24F22745-9F95-403D-BBAF-349FC915676B}" srcOrd="0" destOrd="0" presId="urn:microsoft.com/office/officeart/2016/7/layout/RepeatingBendingProcessNew"/>
    <dgm:cxn modelId="{DC6D95CB-AB1D-4BB9-AE9A-C24D137D1DA2}" type="presParOf" srcId="{D26BFC96-B795-43E4-932C-45FB06B32B71}" destId="{8D313455-CDB3-44A3-9EB0-1FEFA377509E}" srcOrd="8" destOrd="0" presId="urn:microsoft.com/office/officeart/2016/7/layout/RepeatingBendingProcessNew"/>
    <dgm:cxn modelId="{F70AE82B-BF3E-4C16-8855-2EFB5B910CC3}" type="presParOf" srcId="{D26BFC96-B795-43E4-932C-45FB06B32B71}" destId="{33BA4112-F99A-4DC3-B7F5-DF780BC24BFF}" srcOrd="9" destOrd="0" presId="urn:microsoft.com/office/officeart/2016/7/layout/RepeatingBendingProcessNew"/>
    <dgm:cxn modelId="{51A27FF8-9D4A-4849-921E-2F48A3AB69A4}" type="presParOf" srcId="{33BA4112-F99A-4DC3-B7F5-DF780BC24BFF}" destId="{FB2339F7-BC2C-42A7-9B94-6577079FA7FB}" srcOrd="0" destOrd="0" presId="urn:microsoft.com/office/officeart/2016/7/layout/RepeatingBendingProcessNew"/>
    <dgm:cxn modelId="{DB90F7BD-6744-43C4-A97B-9045D1509DF0}" type="presParOf" srcId="{D26BFC96-B795-43E4-932C-45FB06B32B71}" destId="{C2B279D5-A13E-497E-AD2E-1DAAA1AF3057}" srcOrd="10" destOrd="0" presId="urn:microsoft.com/office/officeart/2016/7/layout/RepeatingBendingProcessNew"/>
    <dgm:cxn modelId="{88E857EE-25D3-4882-9CC4-361D3DF96F90}" type="presParOf" srcId="{D26BFC96-B795-43E4-932C-45FB06B32B71}" destId="{AA89D641-A6B7-4770-BEE2-55018EEC96BA}" srcOrd="11" destOrd="0" presId="urn:microsoft.com/office/officeart/2016/7/layout/RepeatingBendingProcessNew"/>
    <dgm:cxn modelId="{6661E09B-2465-4388-8B29-0B482AF36672}" type="presParOf" srcId="{AA89D641-A6B7-4770-BEE2-55018EEC96BA}" destId="{2C10406A-9ED9-426F-AFE1-427C7E58843F}" srcOrd="0" destOrd="0" presId="urn:microsoft.com/office/officeart/2016/7/layout/RepeatingBendingProcessNew"/>
    <dgm:cxn modelId="{BD651B1F-9F50-4220-92AC-0CF5F23CCCC6}" type="presParOf" srcId="{D26BFC96-B795-43E4-932C-45FB06B32B71}" destId="{C9DB9C70-7B7E-4F5C-A11C-2119F1196E6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0F939-320E-4ED6-B154-CB837770F9A4}">
      <dsp:nvSpPr>
        <dsp:cNvPr id="0" name=""/>
        <dsp:cNvSpPr/>
      </dsp:nvSpPr>
      <dsp:spPr>
        <a:xfrm>
          <a:off x="1057449" y="767452"/>
          <a:ext cx="1578746" cy="263976"/>
        </a:xfrm>
        <a:custGeom>
          <a:avLst/>
          <a:gdLst/>
          <a:ahLst/>
          <a:cxnLst/>
          <a:rect l="0" t="0" r="0" b="0"/>
          <a:pathLst>
            <a:path>
              <a:moveTo>
                <a:pt x="1578746" y="0"/>
              </a:moveTo>
              <a:lnTo>
                <a:pt x="1578746" y="149088"/>
              </a:lnTo>
              <a:lnTo>
                <a:pt x="0" y="149088"/>
              </a:lnTo>
              <a:lnTo>
                <a:pt x="0" y="26397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6672" y="897967"/>
        <a:ext cx="80299" cy="2945"/>
      </dsp:txXfrm>
    </dsp:sp>
    <dsp:sp modelId="{2090E28D-0EC8-4AE5-92D9-7EC438181511}">
      <dsp:nvSpPr>
        <dsp:cNvPr id="0" name=""/>
        <dsp:cNvSpPr/>
      </dsp:nvSpPr>
      <dsp:spPr>
        <a:xfrm>
          <a:off x="417065" y="790"/>
          <a:ext cx="4438261" cy="768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Agile Methodology</a:t>
          </a:r>
        </a:p>
      </dsp:txBody>
      <dsp:txXfrm>
        <a:off x="417065" y="790"/>
        <a:ext cx="4438261" cy="768461"/>
      </dsp:txXfrm>
    </dsp:sp>
    <dsp:sp modelId="{FFF86299-D145-4DA2-BF63-B7A8E18A5D9B}">
      <dsp:nvSpPr>
        <dsp:cNvPr id="0" name=""/>
        <dsp:cNvSpPr/>
      </dsp:nvSpPr>
      <dsp:spPr>
        <a:xfrm>
          <a:off x="1696034" y="1402339"/>
          <a:ext cx="263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9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658" y="1446586"/>
        <a:ext cx="14728" cy="2945"/>
      </dsp:txXfrm>
    </dsp:sp>
    <dsp:sp modelId="{CD8B3CFA-DB5F-4782-BCE3-39B84B2DFAF3}">
      <dsp:nvSpPr>
        <dsp:cNvPr id="0" name=""/>
        <dsp:cNvSpPr/>
      </dsp:nvSpPr>
      <dsp:spPr>
        <a:xfrm>
          <a:off x="417065" y="1063829"/>
          <a:ext cx="1280769" cy="768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Sprint 1 Setting Up the Backend</a:t>
          </a:r>
        </a:p>
      </dsp:txBody>
      <dsp:txXfrm>
        <a:off x="417065" y="1063829"/>
        <a:ext cx="1280769" cy="768461"/>
      </dsp:txXfrm>
    </dsp:sp>
    <dsp:sp modelId="{88494254-5828-4300-9204-03EF70A7EFDB}">
      <dsp:nvSpPr>
        <dsp:cNvPr id="0" name=""/>
        <dsp:cNvSpPr/>
      </dsp:nvSpPr>
      <dsp:spPr>
        <a:xfrm>
          <a:off x="3271380" y="1402339"/>
          <a:ext cx="263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97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6004" y="1446586"/>
        <a:ext cx="14728" cy="2945"/>
      </dsp:txXfrm>
    </dsp:sp>
    <dsp:sp modelId="{D5FD2EBD-B24D-476B-B10D-47D209920AA2}">
      <dsp:nvSpPr>
        <dsp:cNvPr id="0" name=""/>
        <dsp:cNvSpPr/>
      </dsp:nvSpPr>
      <dsp:spPr>
        <a:xfrm>
          <a:off x="1992411" y="1063829"/>
          <a:ext cx="1280769" cy="7684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Sprint 2 Barebones Front End</a:t>
          </a:r>
        </a:p>
      </dsp:txBody>
      <dsp:txXfrm>
        <a:off x="1992411" y="1063829"/>
        <a:ext cx="1280769" cy="768461"/>
      </dsp:txXfrm>
    </dsp:sp>
    <dsp:sp modelId="{3CA3E63E-AEC6-4311-8C20-EB1B7B0BC60D}">
      <dsp:nvSpPr>
        <dsp:cNvPr id="0" name=""/>
        <dsp:cNvSpPr/>
      </dsp:nvSpPr>
      <dsp:spPr>
        <a:xfrm>
          <a:off x="1057449" y="1830490"/>
          <a:ext cx="3150691" cy="263976"/>
        </a:xfrm>
        <a:custGeom>
          <a:avLst/>
          <a:gdLst/>
          <a:ahLst/>
          <a:cxnLst/>
          <a:rect l="0" t="0" r="0" b="0"/>
          <a:pathLst>
            <a:path>
              <a:moveTo>
                <a:pt x="3150691" y="0"/>
              </a:moveTo>
              <a:lnTo>
                <a:pt x="3150691" y="149088"/>
              </a:lnTo>
              <a:lnTo>
                <a:pt x="0" y="149088"/>
              </a:lnTo>
              <a:lnTo>
                <a:pt x="0" y="26397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684" y="1961006"/>
        <a:ext cx="158221" cy="2945"/>
      </dsp:txXfrm>
    </dsp:sp>
    <dsp:sp modelId="{FE7017E7-4299-4C6F-8496-1CBE5A350536}">
      <dsp:nvSpPr>
        <dsp:cNvPr id="0" name=""/>
        <dsp:cNvSpPr/>
      </dsp:nvSpPr>
      <dsp:spPr>
        <a:xfrm>
          <a:off x="3567756" y="1063829"/>
          <a:ext cx="1280769" cy="7684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Sprint 3 Finishing the Backend</a:t>
          </a:r>
        </a:p>
      </dsp:txBody>
      <dsp:txXfrm>
        <a:off x="3567756" y="1063829"/>
        <a:ext cx="1280769" cy="768461"/>
      </dsp:txXfrm>
    </dsp:sp>
    <dsp:sp modelId="{33BA4112-F99A-4DC3-B7F5-DF780BC24BFF}">
      <dsp:nvSpPr>
        <dsp:cNvPr id="0" name=""/>
        <dsp:cNvSpPr/>
      </dsp:nvSpPr>
      <dsp:spPr>
        <a:xfrm>
          <a:off x="1696034" y="2465378"/>
          <a:ext cx="263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97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658" y="2509625"/>
        <a:ext cx="14728" cy="2945"/>
      </dsp:txXfrm>
    </dsp:sp>
    <dsp:sp modelId="{8D313455-CDB3-44A3-9EB0-1FEFA377509E}">
      <dsp:nvSpPr>
        <dsp:cNvPr id="0" name=""/>
        <dsp:cNvSpPr/>
      </dsp:nvSpPr>
      <dsp:spPr>
        <a:xfrm>
          <a:off x="417065" y="2126867"/>
          <a:ext cx="1280769" cy="7684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Sprint 4 Finishing Front End</a:t>
          </a:r>
        </a:p>
      </dsp:txBody>
      <dsp:txXfrm>
        <a:off x="417065" y="2126867"/>
        <a:ext cx="1280769" cy="768461"/>
      </dsp:txXfrm>
    </dsp:sp>
    <dsp:sp modelId="{AA89D641-A6B7-4770-BEE2-55018EEC96BA}">
      <dsp:nvSpPr>
        <dsp:cNvPr id="0" name=""/>
        <dsp:cNvSpPr/>
      </dsp:nvSpPr>
      <dsp:spPr>
        <a:xfrm>
          <a:off x="2587075" y="2893528"/>
          <a:ext cx="91440" cy="263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088"/>
              </a:lnTo>
              <a:lnTo>
                <a:pt x="49120" y="149088"/>
              </a:lnTo>
              <a:lnTo>
                <a:pt x="49120" y="26397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5430" y="3024044"/>
        <a:ext cx="14729" cy="2945"/>
      </dsp:txXfrm>
    </dsp:sp>
    <dsp:sp modelId="{C2B279D5-A13E-497E-AD2E-1DAAA1AF3057}">
      <dsp:nvSpPr>
        <dsp:cNvPr id="0" name=""/>
        <dsp:cNvSpPr/>
      </dsp:nvSpPr>
      <dsp:spPr>
        <a:xfrm>
          <a:off x="1992411" y="2126867"/>
          <a:ext cx="1280769" cy="768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Sprint 5 Overall Polish</a:t>
          </a:r>
        </a:p>
      </dsp:txBody>
      <dsp:txXfrm>
        <a:off x="1992411" y="2126867"/>
        <a:ext cx="1280769" cy="768461"/>
      </dsp:txXfrm>
    </dsp:sp>
    <dsp:sp modelId="{C9DB9C70-7B7E-4F5C-A11C-2119F1196E6B}">
      <dsp:nvSpPr>
        <dsp:cNvPr id="0" name=""/>
        <dsp:cNvSpPr/>
      </dsp:nvSpPr>
      <dsp:spPr>
        <a:xfrm>
          <a:off x="417065" y="3189905"/>
          <a:ext cx="4438261" cy="768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9" tIns="65876" rIns="62759" bIns="6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Scheduling Conflicts solved by changing meeting times</a:t>
          </a:r>
        </a:p>
      </dsp:txBody>
      <dsp:txXfrm>
        <a:off x="417065" y="3189905"/>
        <a:ext cx="4438261" cy="76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3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2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7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1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5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7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5B2BE-03CF-4682-80A9-667E94B7E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721A-08EE-4B7A-DDB4-D74AFEF7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Bombastic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79EC-8AC1-7C62-7DE1-D5B46E66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Team Members: Brandon Biggs, Joshua Macy, Julia McDonald, Ryan </a:t>
            </a:r>
            <a:r>
              <a:rPr lang="en-US" dirty="0" err="1"/>
              <a:t>Burres</a:t>
            </a:r>
            <a:r>
              <a:rPr lang="en-US" dirty="0"/>
              <a:t>, James Dove, and Jaylan Chavis</a:t>
            </a:r>
          </a:p>
          <a:p>
            <a:pPr algn="l"/>
            <a:br>
              <a:rPr lang="en-US" dirty="0"/>
            </a:br>
            <a:r>
              <a:rPr lang="en-US" dirty="0"/>
              <a:t>Date: November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4986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45EF-9F56-564F-D6DA-F2863FA3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BF07-36D6-A7AB-3BF9-81754105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was ugly.</a:t>
            </a:r>
          </a:p>
          <a:p>
            <a:r>
              <a:rPr lang="en-US" dirty="0"/>
              <a:t>Login Page did mesh well with main page.</a:t>
            </a:r>
          </a:p>
          <a:p>
            <a:r>
              <a:rPr lang="en-US" dirty="0"/>
              <a:t>Improved aesthetics as a result.</a:t>
            </a:r>
          </a:p>
          <a:p>
            <a:r>
              <a:rPr lang="en-US" dirty="0"/>
              <a:t>Login Page conformed and simplified.</a:t>
            </a:r>
          </a:p>
        </p:txBody>
      </p:sp>
    </p:spTree>
    <p:extLst>
      <p:ext uri="{BB962C8B-B14F-4D97-AF65-F5344CB8AC3E}">
        <p14:creationId xmlns:p14="http://schemas.microsoft.com/office/powerpoint/2010/main" val="385862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F87-3E5D-C4F7-9999-67C6A28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91DB-9EBF-D1E2-3D67-E8E51BC2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Comic book-like aesthetic</a:t>
            </a:r>
          </a:p>
          <a:p>
            <a:r>
              <a:rPr lang="en-US" dirty="0"/>
              <a:t>Deployment to Google Cloud</a:t>
            </a:r>
          </a:p>
          <a:p>
            <a:r>
              <a:rPr lang="en-US" dirty="0"/>
              <a:t>Online Storefront/Shopping feature</a:t>
            </a:r>
          </a:p>
        </p:txBody>
      </p:sp>
    </p:spTree>
    <p:extLst>
      <p:ext uri="{BB962C8B-B14F-4D97-AF65-F5344CB8AC3E}">
        <p14:creationId xmlns:p14="http://schemas.microsoft.com/office/powerpoint/2010/main" val="295245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6B0-F54E-28AE-F966-21229C60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9A51-4752-DA70-06B8-B0130733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covered in presentation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08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DBEE-DF3C-110E-52C6-3D376C42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DF22-BDD6-E1F5-5BE4-8FA1F31A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5D87-D373-7F2B-0EDF-B847338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976D-AE14-A7A0-55CA-DD5E263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Server built on Django and SQL for Managing Books</a:t>
            </a:r>
          </a:p>
          <a:p>
            <a:r>
              <a:rPr lang="en-US" dirty="0"/>
              <a:t>Purpose and objectives</a:t>
            </a:r>
          </a:p>
          <a:p>
            <a:r>
              <a:rPr lang="en-US" dirty="0"/>
              <a:t>Importance and relevance</a:t>
            </a:r>
          </a:p>
        </p:txBody>
      </p:sp>
      <p:pic>
        <p:nvPicPr>
          <p:cNvPr id="5" name="Graphic 4" descr="Stack of books with pear">
            <a:extLst>
              <a:ext uri="{FF2B5EF4-FFF2-40B4-BE49-F238E27FC236}">
                <a16:creationId xmlns:a16="http://schemas.microsoft.com/office/drawing/2014/main" id="{4A7494D8-A4F6-952B-36D6-B5716374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615" y="60282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C58-E3E2-2056-8073-D8AE999F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8BC3-4A1A-BAC8-FCBA-50D4BFC7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description of the software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- Bookworms</a:t>
            </a:r>
          </a:p>
          <a:p>
            <a:r>
              <a:rPr lang="en-US" dirty="0"/>
              <a:t>Scope and features</a:t>
            </a:r>
          </a:p>
          <a:p>
            <a:r>
              <a:rPr lang="en-US" dirty="0"/>
              <a:t>- Database Manipulation</a:t>
            </a:r>
          </a:p>
          <a:p>
            <a:r>
              <a:rPr lang="en-US" dirty="0"/>
              <a:t>- Theme Customization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71726-66DE-3C06-29A6-56E38DB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Development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9A807-0AF0-EB41-8955-1E589E09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39618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78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4E-A0C6-B048-CE36-525DFA7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8F5-4E9F-6946-F1C8-838C0482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software architecture</a:t>
            </a:r>
          </a:p>
          <a:p>
            <a:r>
              <a:rPr lang="en-US" dirty="0"/>
              <a:t>Design principles and decisions</a:t>
            </a:r>
          </a:p>
          <a:p>
            <a:r>
              <a:rPr lang="en-US" dirty="0"/>
              <a:t>Diagrams or visuals to illustrate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17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1E8-45C6-78C7-CA64-59B70482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096C-7C15-D9C0-B832-CD154E6B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  <a:p>
            <a:r>
              <a:rPr lang="en-US" dirty="0"/>
              <a:t>Adding, removing, editing,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Organization, Customization, Controlled User Access Levels</a:t>
            </a:r>
          </a:p>
          <a:p>
            <a:r>
              <a:rPr lang="en-US" dirty="0"/>
              <a:t>Screenshots or demos of key features</a:t>
            </a:r>
          </a:p>
        </p:txBody>
      </p:sp>
    </p:spTree>
    <p:extLst>
      <p:ext uri="{BB962C8B-B14F-4D97-AF65-F5344CB8AC3E}">
        <p14:creationId xmlns:p14="http://schemas.microsoft.com/office/powerpoint/2010/main" val="37330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7DF2-6562-E284-5938-19FED13A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F93-4F3F-32D7-46F8-8AEE9472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Achievements and milestones</a:t>
            </a:r>
          </a:p>
          <a:p>
            <a:r>
              <a:rPr lang="en-US" dirty="0"/>
              <a:t>Notable development efforts or challenges</a:t>
            </a:r>
          </a:p>
          <a:p>
            <a:r>
              <a:rPr lang="en-US" dirty="0"/>
              <a:t>- Setting up a server</a:t>
            </a:r>
          </a:p>
          <a:p>
            <a:r>
              <a:rPr lang="en-US" dirty="0"/>
              <a:t>- Manipulating a SQL Database</a:t>
            </a:r>
          </a:p>
          <a:p>
            <a:r>
              <a:rPr lang="en-US" dirty="0"/>
              <a:t>- CSS Themes</a:t>
            </a:r>
          </a:p>
        </p:txBody>
      </p:sp>
    </p:spTree>
    <p:extLst>
      <p:ext uri="{BB962C8B-B14F-4D97-AF65-F5344CB8AC3E}">
        <p14:creationId xmlns:p14="http://schemas.microsoft.com/office/powerpoint/2010/main" val="15075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69D-9A1F-E1BF-0130-39861D57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7FE8-F147-8589-0505-B5EB627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  <a:p>
            <a:r>
              <a:rPr lang="en-US" dirty="0"/>
              <a:t>Checked Input validation</a:t>
            </a:r>
          </a:p>
          <a:p>
            <a:r>
              <a:rPr lang="en-US" dirty="0"/>
              <a:t>Visual Bugs</a:t>
            </a:r>
          </a:p>
          <a:p>
            <a:r>
              <a:rPr lang="en-US" dirty="0" err="1"/>
              <a:t>Github</a:t>
            </a:r>
            <a:r>
              <a:rPr lang="en-US" dirty="0"/>
              <a:t> Pull Request/Review Process</a:t>
            </a:r>
          </a:p>
        </p:txBody>
      </p:sp>
    </p:spTree>
    <p:extLst>
      <p:ext uri="{BB962C8B-B14F-4D97-AF65-F5344CB8AC3E}">
        <p14:creationId xmlns:p14="http://schemas.microsoft.com/office/powerpoint/2010/main" val="41182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53AA-D9F4-57C1-25F2-F868EF72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3DC2-DE1D-D547-6483-251C8592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manual deployment after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53889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251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Bombastic Bookstore</vt:lpstr>
      <vt:lpstr>Introduction</vt:lpstr>
      <vt:lpstr>Overview</vt:lpstr>
      <vt:lpstr>Development Process</vt:lpstr>
      <vt:lpstr>Architecture and Design</vt:lpstr>
      <vt:lpstr>Key Features</vt:lpstr>
      <vt:lpstr>Development Highlights</vt:lpstr>
      <vt:lpstr>Testing and Quality Assurance</vt:lpstr>
      <vt:lpstr>Deployment</vt:lpstr>
      <vt:lpstr>User Feedback</vt:lpstr>
      <vt:lpstr>Future Plans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Biggs</dc:creator>
  <cp:lastModifiedBy>Brandon Biggs</cp:lastModifiedBy>
  <cp:revision>7</cp:revision>
  <dcterms:created xsi:type="dcterms:W3CDTF">2024-11-22T05:41:35Z</dcterms:created>
  <dcterms:modified xsi:type="dcterms:W3CDTF">2024-12-06T17:11:41Z</dcterms:modified>
</cp:coreProperties>
</file>