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2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A05D-73A4-D85C-6FB4-4E49C9E5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0A544-DD08-B3F7-1BE8-CAE91850C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497B-A43C-D279-51D9-C6026DA1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5D1A-05A8-CC2E-B686-5BF5DF54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D8A2D-4E94-46A0-BB6D-0A524F3A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36F8-8DBE-3117-1059-910652DE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66554-9B75-5845-CDF8-ABEBF1EB6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196C-07AA-29AD-3C85-4DC1E78F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42D9-45FF-21C7-20DC-5A24114F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A6602-9C2E-90EB-DCDA-D3A47A2D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A1BAA-883B-832C-9283-F344BDA3A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0872D-FF8E-C8D4-A8DD-88ABA58CC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A66E-DE24-EE8F-52DB-83CF9A95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8FA8-2333-95C9-64CC-AD9A0F57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D08E-62AA-E39C-3472-5213AD59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AB1C-CB77-285D-BC7C-40C979DF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5017-0887-4469-3D09-522DEF56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C71A-8C79-2BCC-67E1-14B09B9D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CE5A-5F35-F7AC-748D-E648F9DE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642E-4448-F83F-6233-643C3661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1999-36C7-00F5-C701-DBC91B52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0A56-2522-77A5-3BCE-83FEEFB2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593F1-850A-0FBC-40ED-A85FE71B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43065-D795-049E-D37E-4A588222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CE335-20BD-7B08-2E6B-366A46F3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7386-A378-8AC4-741A-1AC44296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6D87-E444-8C3A-4AD8-AC0CFC8AF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62B65-B12A-9933-C846-676C98FD3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D7DC-39FD-97A2-E678-7D6A7EEC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2C3B-7DD6-F6ED-FD02-B99BB03B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C5D42-7BC8-F2D3-8ABE-AB6CBC5F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7352-17F1-69A7-9251-4C88ECB9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D2147-66B7-9C2A-75E6-CA44AB0F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90AD-F5B4-EBDB-39C4-E550EA481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88FE5-F4DA-CD50-77B2-1CD5B233A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CCF9B-D4C5-5C88-2AE2-E738334F4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314B8-9691-22BF-C754-0C9B5C92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DC102-5A17-5065-0476-B265E880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70E25-9826-2785-CBD4-CE4CF5BC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9404-2787-75AE-FDD0-754EC8D5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BB08D-07C1-795F-DEBB-AFC4BB3D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3106C-B2C3-442F-DB35-97D9BCAC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3A716-1D5A-F42B-EE3B-BF7F4321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D5678-1CD0-3145-98FF-DB78A2E1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47EB5-3EE3-2D0D-C399-07C6399D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090DC-FDA5-8E04-5EF4-91B88B10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C448-01FF-56F6-8E00-1A0848DA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BF78-03A5-A997-B8F5-FC97F5C48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93612-9ECD-40D8-0208-AA1D6C82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FC363-489B-700B-884B-87AD07D4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291BF-3D92-799F-4FCE-C0CDF20F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3D12F-D033-F279-4D48-B0A32938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8D0D-4A78-D856-8054-C5C2E0FB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C74C-2AD7-EAA3-923F-9E0ECBF96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02B4D-8BAC-AC0A-D593-9FF8C275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9A67A-B634-4985-BF3B-12871A8E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6E9D3-95E3-B9A5-C03B-45661F86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DF1D3-A9CA-2A4D-3F54-11132CFE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DEDC5-7BD7-1AC5-336D-150830EA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893E0-A57D-A68F-1784-87823904D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AE10-3388-F893-CC6F-17661E45E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5B2BE-03CF-4682-80A9-667E94B7E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13CD-02C3-AC48-B19C-BBEE032AF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36D1-9D54-E246-56C4-25CA4B99E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6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721A-08EE-4B7A-DDB4-D74AFEF74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Bombastic Bookstore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79EC-8AC1-7C62-7DE1-D5B46E665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Team Members:</a:t>
            </a:r>
            <a:br>
              <a:rPr lang="en-US" dirty="0"/>
            </a:br>
            <a:r>
              <a:rPr lang="en-US" dirty="0"/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49865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45EF-9F56-564F-D6DA-F2863FA3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BF07-36D6-A7AB-3BF9-81754105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user feedback or testing results</a:t>
            </a:r>
          </a:p>
          <a:p>
            <a:r>
              <a:rPr lang="en-US" dirty="0"/>
              <a:t>How feedback was incorporated into the project</a:t>
            </a:r>
          </a:p>
        </p:txBody>
      </p:sp>
    </p:spTree>
    <p:extLst>
      <p:ext uri="{BB962C8B-B14F-4D97-AF65-F5344CB8AC3E}">
        <p14:creationId xmlns:p14="http://schemas.microsoft.com/office/powerpoint/2010/main" val="385862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7F87-3E5D-C4F7-9999-67C6A28E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91DB-9EBF-D1E2-3D67-E8E51BC2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 for future development</a:t>
            </a:r>
          </a:p>
          <a:p>
            <a:r>
              <a:rPr lang="en-US" dirty="0"/>
              <a:t>Features or enhancements planned for future releases</a:t>
            </a:r>
          </a:p>
        </p:txBody>
      </p:sp>
    </p:spTree>
    <p:extLst>
      <p:ext uri="{BB962C8B-B14F-4D97-AF65-F5344CB8AC3E}">
        <p14:creationId xmlns:p14="http://schemas.microsoft.com/office/powerpoint/2010/main" val="295245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86B0-F54E-28AE-F966-21229C60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9A51-4752-DA70-06B8-B0130733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points covered in presentation</a:t>
            </a:r>
          </a:p>
          <a:p>
            <a:r>
              <a:rPr lang="en-US" dirty="0"/>
              <a:t>Thank you</a:t>
            </a:r>
          </a:p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416084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DBEE-DF3C-110E-52C6-3D376C42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DF22-BDD6-E1F5-5BE4-8FA1F31A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5D87-D373-7F2B-0EDF-B847338D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976D-AE14-A7A0-55CA-DD5E2630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  <a:p>
            <a:r>
              <a:rPr lang="en-US" dirty="0"/>
              <a:t>Purpose and objectives</a:t>
            </a:r>
          </a:p>
          <a:p>
            <a:r>
              <a:rPr lang="en-US" dirty="0"/>
              <a:t>Importance and relevance</a:t>
            </a:r>
          </a:p>
        </p:txBody>
      </p:sp>
    </p:spTree>
    <p:extLst>
      <p:ext uri="{BB962C8B-B14F-4D97-AF65-F5344CB8AC3E}">
        <p14:creationId xmlns:p14="http://schemas.microsoft.com/office/powerpoint/2010/main" val="378722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0C58-E3E2-2056-8073-D8AE999F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8BC3-4A1A-BAC8-FCBA-50D4BFC7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description of the software</a:t>
            </a:r>
          </a:p>
          <a:p>
            <a:r>
              <a:rPr lang="en-US" dirty="0"/>
              <a:t>Target Audience</a:t>
            </a:r>
          </a:p>
          <a:p>
            <a:r>
              <a:rPr lang="en-US" dirty="0"/>
              <a:t>Scope and features</a:t>
            </a:r>
          </a:p>
        </p:txBody>
      </p:sp>
    </p:spTree>
    <p:extLst>
      <p:ext uri="{BB962C8B-B14F-4D97-AF65-F5344CB8AC3E}">
        <p14:creationId xmlns:p14="http://schemas.microsoft.com/office/powerpoint/2010/main" val="348047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1726-66DE-3C06-29A6-56E38DB1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99DC-26B9-4AD2-A4EA-ABD33512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  <a:p>
            <a:r>
              <a:rPr lang="en-US" dirty="0"/>
              <a:t>Timeline and milestones</a:t>
            </a:r>
          </a:p>
          <a:p>
            <a:r>
              <a:rPr lang="en-US" dirty="0"/>
              <a:t>Challenges faced and how they were overcome</a:t>
            </a:r>
          </a:p>
        </p:txBody>
      </p:sp>
    </p:spTree>
    <p:extLst>
      <p:ext uri="{BB962C8B-B14F-4D97-AF65-F5344CB8AC3E}">
        <p14:creationId xmlns:p14="http://schemas.microsoft.com/office/powerpoint/2010/main" val="93786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104E-A0C6-B048-CE36-525DFA75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8F5-4E9F-6946-F1C8-838C0482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software architecture</a:t>
            </a:r>
          </a:p>
          <a:p>
            <a:r>
              <a:rPr lang="en-US" dirty="0"/>
              <a:t>Design principles and decisions</a:t>
            </a:r>
          </a:p>
          <a:p>
            <a:r>
              <a:rPr lang="en-US" dirty="0"/>
              <a:t>Diagrams or visuals to illustrate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517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41E8-45C6-78C7-CA64-59B70482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096C-7C15-D9C0-B832-CD154E6B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the main features of the software</a:t>
            </a:r>
          </a:p>
          <a:p>
            <a:r>
              <a:rPr lang="en-US" dirty="0"/>
              <a:t>Benefits to users or stakeholders</a:t>
            </a:r>
          </a:p>
          <a:p>
            <a:r>
              <a:rPr lang="en-US" dirty="0"/>
              <a:t>Screenshots or demos of key features</a:t>
            </a:r>
          </a:p>
        </p:txBody>
      </p:sp>
    </p:spTree>
    <p:extLst>
      <p:ext uri="{BB962C8B-B14F-4D97-AF65-F5344CB8AC3E}">
        <p14:creationId xmlns:p14="http://schemas.microsoft.com/office/powerpoint/2010/main" val="373308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7DF2-6562-E284-5938-19FED13A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4F93-4F3F-32D7-46F8-8AEE9472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Achievements and milestones</a:t>
            </a:r>
          </a:p>
          <a:p>
            <a:r>
              <a:rPr lang="en-US" dirty="0"/>
              <a:t>Notable development efforts or challenges</a:t>
            </a:r>
          </a:p>
        </p:txBody>
      </p:sp>
    </p:spTree>
    <p:extLst>
      <p:ext uri="{BB962C8B-B14F-4D97-AF65-F5344CB8AC3E}">
        <p14:creationId xmlns:p14="http://schemas.microsoft.com/office/powerpoint/2010/main" val="15075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669D-9A1F-E1BF-0130-39861D57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Quality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7FE8-F147-8589-0505-B5EB6273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testing processes</a:t>
            </a:r>
          </a:p>
          <a:p>
            <a:r>
              <a:rPr lang="en-US" dirty="0"/>
              <a:t>Types of testing conducted</a:t>
            </a:r>
          </a:p>
          <a:p>
            <a:r>
              <a:rPr lang="en-US" dirty="0"/>
              <a:t>Results and outcomes of testing efforts</a:t>
            </a:r>
          </a:p>
        </p:txBody>
      </p:sp>
    </p:spTree>
    <p:extLst>
      <p:ext uri="{BB962C8B-B14F-4D97-AF65-F5344CB8AC3E}">
        <p14:creationId xmlns:p14="http://schemas.microsoft.com/office/powerpoint/2010/main" val="41182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53AA-D9F4-57C1-25F2-F868EF72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3DC2-DE1D-D547-6483-251C8592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deployment process</a:t>
            </a:r>
          </a:p>
          <a:p>
            <a:r>
              <a:rPr lang="en-US" dirty="0"/>
              <a:t>Environments used</a:t>
            </a:r>
          </a:p>
          <a:p>
            <a:r>
              <a:rPr lang="en-US" dirty="0"/>
              <a:t>Challenges or success during deployment</a:t>
            </a:r>
          </a:p>
        </p:txBody>
      </p:sp>
    </p:spTree>
    <p:extLst>
      <p:ext uri="{BB962C8B-B14F-4D97-AF65-F5344CB8AC3E}">
        <p14:creationId xmlns:p14="http://schemas.microsoft.com/office/powerpoint/2010/main" val="253889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Bombastic Bookstore</vt:lpstr>
      <vt:lpstr>Introduction</vt:lpstr>
      <vt:lpstr>Overview</vt:lpstr>
      <vt:lpstr>Development Process</vt:lpstr>
      <vt:lpstr>Architecture and Design</vt:lpstr>
      <vt:lpstr>Key Features</vt:lpstr>
      <vt:lpstr>Development Highlights</vt:lpstr>
      <vt:lpstr>Testing and Quality Assurance</vt:lpstr>
      <vt:lpstr>Deployment</vt:lpstr>
      <vt:lpstr>User Feedback</vt:lpstr>
      <vt:lpstr>Future Plans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Biggs</dc:creator>
  <cp:lastModifiedBy>Brandon Biggs</cp:lastModifiedBy>
  <cp:revision>1</cp:revision>
  <dcterms:created xsi:type="dcterms:W3CDTF">2024-11-22T05:41:35Z</dcterms:created>
  <dcterms:modified xsi:type="dcterms:W3CDTF">2024-11-22T05:52:39Z</dcterms:modified>
</cp:coreProperties>
</file>