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-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9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1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5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5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6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7B06-0D05-4DD5-A22C-7588F728CB82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4F75-A1FF-4E0D-A2A7-D52250EDF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Отображение успешной отправки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90688"/>
            <a:ext cx="9867900" cy="2571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84" y="4535055"/>
            <a:ext cx="6567632" cy="16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</a:t>
            </a:r>
            <a:r>
              <a:rPr lang="en-US" dirty="0" smtClean="0"/>
              <a:t>Block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24113"/>
            <a:ext cx="96393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0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BlockController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93" y="1513352"/>
            <a:ext cx="84391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37" y="2850677"/>
            <a:ext cx="9430684" cy="311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19" y="1442301"/>
            <a:ext cx="6818201" cy="50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06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</a:t>
            </a:r>
            <a:r>
              <a:rPr lang="en-US" dirty="0" smtClean="0"/>
              <a:t>Topic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11" y="1400147"/>
            <a:ext cx="6585241" cy="213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20" y="3535171"/>
            <a:ext cx="3762032" cy="26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</a:t>
            </a:r>
            <a:r>
              <a:rPr lang="en-US" dirty="0"/>
              <a:t>show (</a:t>
            </a:r>
            <a:r>
              <a:rPr lang="en-US" dirty="0" err="1"/>
              <a:t>TopicController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828925"/>
            <a:ext cx="8591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65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Доработка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0" y="1878907"/>
            <a:ext cx="10152669" cy="382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0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</Words>
  <Application>Microsoft Office PowerPoint</Application>
  <PresentationFormat>Произвольный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Laravel</vt:lpstr>
      <vt:lpstr>Отображение успешной отправки формы</vt:lpstr>
      <vt:lpstr>Модель Block</vt:lpstr>
      <vt:lpstr>BlockController</vt:lpstr>
      <vt:lpstr>Представление</vt:lpstr>
      <vt:lpstr>Страница Topic</vt:lpstr>
      <vt:lpstr>Метод show (TopicController)</vt:lpstr>
      <vt:lpstr>Доработка представления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Admin</dc:creator>
  <cp:lastModifiedBy>maximaster</cp:lastModifiedBy>
  <cp:revision>26</cp:revision>
  <dcterms:created xsi:type="dcterms:W3CDTF">2019-07-15T22:50:32Z</dcterms:created>
  <dcterms:modified xsi:type="dcterms:W3CDTF">2019-07-17T08:58:15Z</dcterms:modified>
</cp:coreProperties>
</file>