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9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19.07.2019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19.07.2019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19.07.2019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Часть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292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Аутентификация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Используйте </a:t>
            </a:r>
            <a:r>
              <a:rPr lang="en-US" dirty="0" err="1" smtClean="0"/>
              <a:t>app.blade.php</a:t>
            </a:r>
            <a:r>
              <a:rPr lang="en-US" dirty="0" smtClean="0"/>
              <a:t> </a:t>
            </a:r>
            <a:r>
              <a:rPr lang="ru-RU" dirty="0" smtClean="0"/>
              <a:t>в качестве базового представления (необходимо перенести верстку из представления </a:t>
            </a:r>
            <a:r>
              <a:rPr lang="en-US" dirty="0" err="1" smtClean="0"/>
              <a:t>master.blade.php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err="1" smtClean="0"/>
              <a:t>app.blade.php</a:t>
            </a:r>
            <a:r>
              <a:rPr lang="ru-RU" dirty="0" smtClean="0"/>
              <a:t> и унаследовать дочерние представления от нового базового представления).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739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Аутентификация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	В качестве примера использования аутентификации и авторизации давайте сделаем так, чтобы при попытке активации второго пункта меню нашего сайта незарегистрированным пользователем, такой пользователь пересылался бы на страницу входа. Для этого надо добавить несколько строк в метод </a:t>
            </a:r>
            <a:r>
              <a:rPr lang="ru-RU" dirty="0" err="1"/>
              <a:t>create</a:t>
            </a:r>
            <a:r>
              <a:rPr lang="ru-RU" dirty="0"/>
              <a:t>() контроллера </a:t>
            </a:r>
            <a:r>
              <a:rPr lang="ru-RU" dirty="0" err="1"/>
              <a:t>BlockController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b="1" dirty="0"/>
              <a:t>use Illuminate\Support\Facades\</a:t>
            </a:r>
            <a:r>
              <a:rPr lang="en-US" b="1" dirty="0" err="1"/>
              <a:t>Auth</a:t>
            </a:r>
            <a:r>
              <a:rPr lang="en-US" b="1" dirty="0" smtClean="0"/>
              <a:t>;</a:t>
            </a:r>
            <a:endParaRPr lang="ru-RU" b="1" dirty="0" smtClean="0"/>
          </a:p>
          <a:p>
            <a:pPr marL="0" indent="0">
              <a:buNone/>
            </a:pPr>
            <a:r>
              <a:rPr lang="en-US" b="1" dirty="0"/>
              <a:t>if (!</a:t>
            </a:r>
            <a:r>
              <a:rPr lang="en-US" b="1" dirty="0" err="1"/>
              <a:t>Auth</a:t>
            </a:r>
            <a:r>
              <a:rPr lang="en-US" b="1" dirty="0"/>
              <a:t>::check()) { return redirect('login'); 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59159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Доработка представления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Подключим </a:t>
            </a:r>
            <a:r>
              <a:rPr lang="en-US" dirty="0" smtClean="0"/>
              <a:t>awesome </a:t>
            </a:r>
            <a:r>
              <a:rPr lang="ru-RU" dirty="0" smtClean="0"/>
              <a:t>для отображения иконок в </a:t>
            </a:r>
            <a:r>
              <a:rPr lang="en-US" dirty="0" err="1" smtClean="0"/>
              <a:t>master.blade.php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	&lt;link </a:t>
            </a:r>
            <a:r>
              <a:rPr lang="en-US" b="1" dirty="0" err="1"/>
              <a:t>rel</a:t>
            </a:r>
            <a:r>
              <a:rPr lang="en-US" b="1" dirty="0"/>
              <a:t>="</a:t>
            </a:r>
            <a:r>
              <a:rPr lang="en-US" b="1" dirty="0" err="1"/>
              <a:t>stylesheet</a:t>
            </a:r>
            <a:r>
              <a:rPr lang="en-US" b="1" dirty="0"/>
              <a:t>" </a:t>
            </a:r>
            <a:r>
              <a:rPr lang="en-US" b="1" dirty="0" err="1"/>
              <a:t>href</a:t>
            </a:r>
            <a:r>
              <a:rPr lang="en-US" b="1" dirty="0"/>
              <a:t>="https://</a:t>
            </a:r>
            <a:r>
              <a:rPr lang="en-US" b="1" dirty="0" smtClean="0"/>
              <a:t>stackpath.bootstrapcdn.com/font-awesome/4.7.0/</a:t>
            </a:r>
            <a:r>
              <a:rPr lang="en-US" b="1" dirty="0" err="1" smtClean="0"/>
              <a:t>css</a:t>
            </a:r>
            <a:r>
              <a:rPr lang="en-US" b="1" dirty="0" smtClean="0"/>
              <a:t>/font-awesome.min.css"&gt;</a:t>
            </a:r>
            <a:endParaRPr lang="ru-RU" b="1" dirty="0" smtClean="0"/>
          </a:p>
          <a:p>
            <a:pPr marL="0" indent="0">
              <a:buNone/>
            </a:pPr>
            <a:r>
              <a:rPr lang="ru-RU" dirty="0" smtClean="0"/>
              <a:t>	Используем иконки в </a:t>
            </a:r>
            <a:r>
              <a:rPr lang="en-US" dirty="0" smtClean="0"/>
              <a:t>topic\</a:t>
            </a:r>
            <a:r>
              <a:rPr lang="en-US" dirty="0" err="1" smtClean="0"/>
              <a:t>index.blade.php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b="1" dirty="0"/>
              <a:t>&lt;</a:t>
            </a:r>
            <a:r>
              <a:rPr lang="en-US" b="1" dirty="0" err="1"/>
              <a:t>i</a:t>
            </a:r>
            <a:r>
              <a:rPr lang="en-US" b="1" dirty="0"/>
              <a:t> class="</a:t>
            </a:r>
            <a:r>
              <a:rPr lang="en-US" b="1" dirty="0" err="1"/>
              <a:t>fa</a:t>
            </a:r>
            <a:r>
              <a:rPr lang="en-US" b="1" dirty="0"/>
              <a:t> </a:t>
            </a:r>
            <a:r>
              <a:rPr lang="en-US" b="1" dirty="0" err="1"/>
              <a:t>fa</a:t>
            </a:r>
            <a:r>
              <a:rPr lang="en-US" b="1" dirty="0"/>
              <a:t>-times" aria-hidden="true"&gt;&lt;/</a:t>
            </a:r>
            <a:r>
              <a:rPr lang="en-US" b="1" dirty="0" err="1"/>
              <a:t>i</a:t>
            </a:r>
            <a:r>
              <a:rPr lang="en-US" b="1" dirty="0" smtClean="0"/>
              <a:t>&gt;</a:t>
            </a:r>
            <a:endParaRPr lang="ru-RU" b="1" dirty="0" smtClean="0"/>
          </a:p>
          <a:p>
            <a:pPr marL="0" indent="0">
              <a:buNone/>
            </a:pPr>
            <a:r>
              <a:rPr lang="it-IT" b="1" dirty="0"/>
              <a:t>&lt;i class="fa fa-edit" aria-hidden="true"&gt;&lt;/i&gt;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25322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Доработка </a:t>
            </a:r>
            <a:r>
              <a:rPr lang="en-US" dirty="0" err="1" smtClean="0"/>
              <a:t>BlockController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40768"/>
            <a:ext cx="5781650" cy="493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438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Расширение функционала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Можно </a:t>
            </a:r>
            <a:r>
              <a:rPr lang="ru-RU" dirty="0"/>
              <a:t>ли в </a:t>
            </a:r>
            <a:r>
              <a:rPr lang="ru-RU" dirty="0" err="1"/>
              <a:t>RESTful</a:t>
            </a:r>
            <a:r>
              <a:rPr lang="ru-RU" dirty="0"/>
              <a:t> контроллер добавлять другие методы, помимо тех, что вставлены туда изначально? </a:t>
            </a:r>
            <a:r>
              <a:rPr lang="ru-RU" dirty="0" smtClean="0"/>
              <a:t>Да, можно </a:t>
            </a:r>
            <a:r>
              <a:rPr lang="ru-RU" dirty="0"/>
              <a:t>добавлять в такие контроллеры произвольные методы, необходимые для вашего приложения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Добавим </a:t>
            </a:r>
            <a:r>
              <a:rPr lang="ru-RU" dirty="0"/>
              <a:t>в контроллер </a:t>
            </a:r>
            <a:r>
              <a:rPr lang="en-US" dirty="0" err="1"/>
              <a:t>TopicController</a:t>
            </a:r>
            <a:r>
              <a:rPr lang="en-US" dirty="0"/>
              <a:t> </a:t>
            </a:r>
            <a:r>
              <a:rPr lang="ru-RU" dirty="0"/>
              <a:t>метод </a:t>
            </a:r>
            <a:r>
              <a:rPr lang="en-US" dirty="0"/>
              <a:t>search().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53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en-US" dirty="0" smtClean="0"/>
              <a:t>search()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00334"/>
            <a:ext cx="611505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691680" y="3105835"/>
            <a:ext cx="5166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Добавим маршрут:</a:t>
            </a:r>
            <a:endParaRPr lang="en-US" dirty="0" smtClean="0"/>
          </a:p>
          <a:p>
            <a:r>
              <a:rPr lang="en-US" dirty="0" smtClean="0"/>
              <a:t>Route</a:t>
            </a:r>
            <a:r>
              <a:rPr lang="en-US" dirty="0"/>
              <a:t>::post('topic/search','</a:t>
            </a:r>
            <a:r>
              <a:rPr lang="en-US" dirty="0" err="1"/>
              <a:t>TopicController@search</a:t>
            </a:r>
            <a:r>
              <a:rPr lang="en-US" dirty="0" smtClean="0"/>
              <a:t>');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И добавим форму поиска в </a:t>
            </a:r>
            <a:r>
              <a:rPr lang="en-US" dirty="0" smtClean="0"/>
              <a:t>\topic\</a:t>
            </a:r>
            <a:r>
              <a:rPr lang="en-US" dirty="0" err="1" smtClean="0"/>
              <a:t>index.blade.php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84" y="4509120"/>
            <a:ext cx="812482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err="1"/>
              <a:t>Laravel</a:t>
            </a:r>
            <a:r>
              <a:rPr lang="ru-RU" dirty="0"/>
              <a:t> по умолчанию включает в свой состав встроенную систему аутентификации. Функционал этой системы подходит для подавляющего большинства приложений в том виде, как он есть. Но при необходимости его можно дорабатывать. В папке </a:t>
            </a:r>
            <a:r>
              <a:rPr lang="ru-RU" dirty="0" err="1"/>
              <a:t>app</a:t>
            </a:r>
            <a:r>
              <a:rPr lang="ru-RU" dirty="0"/>
              <a:t> находится модель </a:t>
            </a:r>
            <a:r>
              <a:rPr lang="ru-RU" dirty="0" err="1"/>
              <a:t>User</a:t>
            </a:r>
            <a:r>
              <a:rPr lang="ru-RU" dirty="0"/>
              <a:t>, которая описывает пользователей. Кроме этой модели, в пространстве имен </a:t>
            </a:r>
            <a:r>
              <a:rPr lang="ru-RU" dirty="0" err="1"/>
              <a:t>App</a:t>
            </a:r>
            <a:r>
              <a:rPr lang="ru-RU" dirty="0"/>
              <a:t>\</a:t>
            </a:r>
            <a:r>
              <a:rPr lang="ru-RU" dirty="0" err="1"/>
              <a:t>Http</a:t>
            </a:r>
            <a:r>
              <a:rPr lang="ru-RU" dirty="0"/>
              <a:t>\</a:t>
            </a:r>
            <a:r>
              <a:rPr lang="ru-RU" dirty="0" err="1"/>
              <a:t>Controllers</a:t>
            </a:r>
            <a:r>
              <a:rPr lang="ru-RU" dirty="0"/>
              <a:t>\</a:t>
            </a:r>
            <a:r>
              <a:rPr lang="ru-RU" dirty="0" err="1"/>
              <a:t>Auth</a:t>
            </a:r>
            <a:r>
              <a:rPr lang="ru-RU" dirty="0"/>
              <a:t> также уже встроено несколько контроллеров</a:t>
            </a:r>
            <a:r>
              <a:rPr lang="ru-RU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644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Аутентификация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FontTx/>
              <a:buChar char="-"/>
            </a:pPr>
            <a:r>
              <a:rPr lang="ru-RU" dirty="0" err="1" smtClean="0"/>
              <a:t>RegisterController</a:t>
            </a:r>
            <a:r>
              <a:rPr lang="ru-RU" dirty="0"/>
              <a:t> – отвечает за регистрацию новых пользователей</a:t>
            </a:r>
            <a:r>
              <a:rPr lang="ru-RU" dirty="0" smtClean="0"/>
              <a:t>;</a:t>
            </a:r>
            <a:r>
              <a:rPr lang="en-US" dirty="0" smtClean="0"/>
              <a:t> </a:t>
            </a:r>
          </a:p>
          <a:p>
            <a:pPr lvl="1">
              <a:buFontTx/>
              <a:buChar char="-"/>
            </a:pPr>
            <a:r>
              <a:rPr lang="ru-RU" dirty="0" err="1" smtClean="0"/>
              <a:t>LoginController</a:t>
            </a:r>
            <a:r>
              <a:rPr lang="ru-RU" dirty="0"/>
              <a:t> – отвечает за аутентификацию; 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ru-RU" dirty="0" err="1" smtClean="0"/>
              <a:t>ForgotPasswordController</a:t>
            </a:r>
            <a:r>
              <a:rPr lang="ru-RU" dirty="0"/>
              <a:t> – отвечает за </a:t>
            </a:r>
            <a:r>
              <a:rPr lang="ru-RU" dirty="0" err="1"/>
              <a:t>email</a:t>
            </a:r>
            <a:r>
              <a:rPr lang="ru-RU" dirty="0"/>
              <a:t> пересылки при восстановлении пароля; 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ru-RU" dirty="0" err="1" smtClean="0"/>
              <a:t>ResetPasswordController</a:t>
            </a:r>
            <a:r>
              <a:rPr lang="ru-RU" dirty="0"/>
              <a:t>  – содержит логику восстановления пароля. Если в вашем приложении нужны аутентификация и авторизация, вы можете быстро создать все необходимые представления и маршруты для них, выполнив такую </a:t>
            </a:r>
            <a:r>
              <a:rPr lang="ru-RU" dirty="0" err="1"/>
              <a:t>artisan</a:t>
            </a:r>
            <a:r>
              <a:rPr lang="ru-RU" dirty="0"/>
              <a:t> </a:t>
            </a:r>
            <a:r>
              <a:rPr lang="ru-RU" dirty="0" smtClean="0"/>
              <a:t>команду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395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Аутентификация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php</a:t>
            </a:r>
            <a:r>
              <a:rPr lang="en-US" b="1" dirty="0"/>
              <a:t> </a:t>
            </a:r>
            <a:r>
              <a:rPr lang="en-US" b="1" dirty="0" smtClean="0"/>
              <a:t>artisan </a:t>
            </a:r>
            <a:r>
              <a:rPr lang="en-US" b="1" dirty="0" err="1" smtClean="0"/>
              <a:t>make:auth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Эта </a:t>
            </a:r>
            <a:r>
              <a:rPr lang="ru-RU" dirty="0"/>
              <a:t>команда создаст все представления, маршруты и еще один контроллер </a:t>
            </a:r>
            <a:r>
              <a:rPr lang="ru-RU" dirty="0" err="1"/>
              <a:t>HomeController</a:t>
            </a:r>
            <a:r>
              <a:rPr lang="ru-RU" dirty="0"/>
              <a:t>, в котором выполняется настройка переадресации после регистрации и после входа.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smtClean="0"/>
              <a:t>Кроме </a:t>
            </a:r>
            <a:r>
              <a:rPr lang="ru-RU" dirty="0"/>
              <a:t>того, эта же команда создаст папку с именем </a:t>
            </a:r>
            <a:r>
              <a:rPr lang="ru-RU" dirty="0" err="1"/>
              <a:t>larabook</a:t>
            </a:r>
            <a:r>
              <a:rPr lang="ru-RU" dirty="0"/>
              <a:t>/</a:t>
            </a:r>
            <a:r>
              <a:rPr lang="ru-RU" dirty="0" err="1"/>
              <a:t>resources</a:t>
            </a:r>
            <a:r>
              <a:rPr lang="ru-RU" dirty="0"/>
              <a:t>/</a:t>
            </a:r>
            <a:r>
              <a:rPr lang="ru-RU" dirty="0" err="1"/>
              <a:t>views</a:t>
            </a:r>
            <a:r>
              <a:rPr lang="ru-RU" dirty="0"/>
              <a:t>/</a:t>
            </a:r>
            <a:r>
              <a:rPr lang="ru-RU" dirty="0" err="1"/>
              <a:t>layouts</a:t>
            </a:r>
            <a:r>
              <a:rPr lang="ru-RU" dirty="0"/>
              <a:t>, а в ней – представление с именем </a:t>
            </a:r>
            <a:r>
              <a:rPr lang="ru-RU" dirty="0" err="1"/>
              <a:t>app.blade.php</a:t>
            </a:r>
            <a:r>
              <a:rPr lang="ru-RU" dirty="0"/>
              <a:t>, которое является базовым для приложения и уже включает в себя формы регистрации и входа.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30210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Аутентификация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Команду </a:t>
            </a:r>
            <a:r>
              <a:rPr lang="ru-RU" b="1" dirty="0" err="1" smtClean="0"/>
              <a:t>php</a:t>
            </a:r>
            <a:r>
              <a:rPr lang="ru-RU" b="1" dirty="0" smtClean="0"/>
              <a:t> </a:t>
            </a:r>
            <a:r>
              <a:rPr lang="ru-RU" b="1" dirty="0" err="1"/>
              <a:t>artisan</a:t>
            </a:r>
            <a:r>
              <a:rPr lang="ru-RU" b="1" dirty="0"/>
              <a:t> </a:t>
            </a:r>
            <a:r>
              <a:rPr lang="ru-RU" b="1" dirty="0" err="1" smtClean="0"/>
              <a:t>make:auth</a:t>
            </a:r>
            <a:r>
              <a:rPr lang="ru-RU" dirty="0" smtClean="0"/>
              <a:t> </a:t>
            </a:r>
            <a:r>
              <a:rPr lang="ru-RU" dirty="0"/>
              <a:t>надо выполнять в самом начале создания нового приложения, а затем уже строить свое приложение вокруг созданного базового представления. </a:t>
            </a:r>
            <a:r>
              <a:rPr lang="ru-RU" dirty="0" smtClean="0"/>
              <a:t>Если базовое представление уже было создано ранее, то </a:t>
            </a:r>
            <a:r>
              <a:rPr lang="ru-RU" dirty="0"/>
              <a:t>надо будет просто изменить для нашего приложения базовое представление, чтобы оно работало с созданной системой аутентификации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838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38</Words>
  <Application>Microsoft Office PowerPoint</Application>
  <PresentationFormat>Экран 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Laravel</vt:lpstr>
      <vt:lpstr>Доработка представления</vt:lpstr>
      <vt:lpstr>Доработка BlockController</vt:lpstr>
      <vt:lpstr>Расширение функционала</vt:lpstr>
      <vt:lpstr>Метод search()</vt:lpstr>
      <vt:lpstr>Аутентификация</vt:lpstr>
      <vt:lpstr>Аутентификация</vt:lpstr>
      <vt:lpstr>Аутентификация</vt:lpstr>
      <vt:lpstr>Аутентификация</vt:lpstr>
      <vt:lpstr>Аутентификация</vt:lpstr>
      <vt:lpstr>Аутентификация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</dc:title>
  <dc:creator>maximaster</dc:creator>
  <cp:lastModifiedBy>maximaster</cp:lastModifiedBy>
  <cp:revision>54</cp:revision>
  <dcterms:created xsi:type="dcterms:W3CDTF">2019-07-19T14:27:05Z</dcterms:created>
  <dcterms:modified xsi:type="dcterms:W3CDTF">2019-07-19T16:26:33Z</dcterms:modified>
</cp:coreProperties>
</file>