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Inter Tight"/>
      <p:regular r:id="rId17"/>
      <p:bold r:id="rId18"/>
      <p:italic r:id="rId19"/>
      <p:boldItalic r:id="rId20"/>
    </p:embeddedFont>
    <p:embeddedFont>
      <p:font typeface="Inter Tight ExtraBold"/>
      <p:bold r:id="rId21"/>
      <p:boldItalic r:id="rId22"/>
    </p:embeddedFont>
    <p:embeddedFont>
      <p:font typeface="Sen"/>
      <p:regular r:id="rId23"/>
      <p:bold r:id="rId24"/>
    </p:embeddedFont>
    <p:embeddedFont>
      <p:font typeface="DM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terTight-boldItalic.fntdata"/><Relationship Id="rId22" Type="http://schemas.openxmlformats.org/officeDocument/2006/relationships/font" Target="fonts/InterTightExtraBold-boldItalic.fntdata"/><Relationship Id="rId21" Type="http://schemas.openxmlformats.org/officeDocument/2006/relationships/font" Target="fonts/InterTightExtraBold-bold.fntdata"/><Relationship Id="rId24" Type="http://schemas.openxmlformats.org/officeDocument/2006/relationships/font" Target="fonts/Sen-bold.fntdata"/><Relationship Id="rId23" Type="http://schemas.openxmlformats.org/officeDocument/2006/relationships/font" Target="fonts/Se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MSans-bold.fntdata"/><Relationship Id="rId25" Type="http://schemas.openxmlformats.org/officeDocument/2006/relationships/font" Target="fonts/DMSans-regular.fntdata"/><Relationship Id="rId28" Type="http://schemas.openxmlformats.org/officeDocument/2006/relationships/font" Target="fonts/DMSans-boldItalic.fntdata"/><Relationship Id="rId27" Type="http://schemas.openxmlformats.org/officeDocument/2006/relationships/font" Target="fonts/DM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InterTight-regular.fntdata"/><Relationship Id="rId16" Type="http://schemas.openxmlformats.org/officeDocument/2006/relationships/slide" Target="slides/slide12.xml"/><Relationship Id="rId19" Type="http://schemas.openxmlformats.org/officeDocument/2006/relationships/font" Target="fonts/InterTight-italic.fntdata"/><Relationship Id="rId18" Type="http://schemas.openxmlformats.org/officeDocument/2006/relationships/font" Target="fonts/InterT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31aa0eb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31aa0eb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d0f9047ab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d0f9047ab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d0f9047ab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d0f9047ab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b32fcd1e9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b32fcd1e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b31aa0ebd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b31aa0ebd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b31aa0ebd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b31aa0ebd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b32fcd1e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b32fcd1e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b32fcd1e9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b32fcd1e9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b32fcd1e9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b32fcd1e9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b32fcd1e98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b32fcd1e98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b32fcd1e9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b32fcd1e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d0f9047a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d0f9047a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61500" y="900850"/>
            <a:ext cx="4821000" cy="24468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161500" y="3517300"/>
            <a:ext cx="4821000" cy="475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1" name="Google Shape;11;p2"/>
          <p:cNvPicPr preferRelativeResize="0"/>
          <p:nvPr/>
        </p:nvPicPr>
        <p:blipFill>
          <a:blip r:embed="rId2">
            <a:alphaModFix/>
          </a:blip>
          <a:stretch>
            <a:fillRect/>
          </a:stretch>
        </p:blipFill>
        <p:spPr>
          <a:xfrm rot="-5400000">
            <a:off x="269788" y="4334212"/>
            <a:ext cx="542875" cy="1082450"/>
          </a:xfrm>
          <a:prstGeom prst="rect">
            <a:avLst/>
          </a:prstGeom>
          <a:noFill/>
          <a:ln>
            <a:noFill/>
          </a:ln>
        </p:spPr>
      </p:pic>
      <p:grpSp>
        <p:nvGrpSpPr>
          <p:cNvPr id="12" name="Google Shape;12;p2"/>
          <p:cNvGrpSpPr/>
          <p:nvPr/>
        </p:nvGrpSpPr>
        <p:grpSpPr>
          <a:xfrm>
            <a:off x="-548800" y="-633041"/>
            <a:ext cx="10290925" cy="4275465"/>
            <a:chOff x="-548800" y="-633041"/>
            <a:chExt cx="10290925" cy="4275465"/>
          </a:xfrm>
        </p:grpSpPr>
        <p:pic>
          <p:nvPicPr>
            <p:cNvPr id="13" name="Google Shape;13;p2"/>
            <p:cNvPicPr preferRelativeResize="0"/>
            <p:nvPr/>
          </p:nvPicPr>
          <p:blipFill>
            <a:blip r:embed="rId3">
              <a:alphaModFix/>
            </a:blip>
            <a:stretch>
              <a:fillRect/>
            </a:stretch>
          </p:blipFill>
          <p:spPr>
            <a:xfrm>
              <a:off x="-548800" y="2691636"/>
              <a:ext cx="952850" cy="950788"/>
            </a:xfrm>
            <a:prstGeom prst="rect">
              <a:avLst/>
            </a:prstGeom>
            <a:noFill/>
            <a:ln>
              <a:noFill/>
            </a:ln>
          </p:spPr>
        </p:pic>
        <p:pic>
          <p:nvPicPr>
            <p:cNvPr id="14" name="Google Shape;14;p2"/>
            <p:cNvPicPr preferRelativeResize="0"/>
            <p:nvPr/>
          </p:nvPicPr>
          <p:blipFill>
            <a:blip r:embed="rId3">
              <a:alphaModFix/>
            </a:blip>
            <a:stretch>
              <a:fillRect/>
            </a:stretch>
          </p:blipFill>
          <p:spPr>
            <a:xfrm>
              <a:off x="8034900" y="-633041"/>
              <a:ext cx="1707224" cy="17035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1"/>
          <p:cNvSpPr txBox="1"/>
          <p:nvPr>
            <p:ph hasCustomPrompt="1" type="title"/>
          </p:nvPr>
        </p:nvSpPr>
        <p:spPr>
          <a:xfrm>
            <a:off x="1284000" y="1057549"/>
            <a:ext cx="6576000" cy="1716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3"/>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p:nvPr>
            <p:ph idx="1" type="subTitle"/>
          </p:nvPr>
        </p:nvSpPr>
        <p:spPr>
          <a:xfrm>
            <a:off x="1284000" y="2928887"/>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69" name="Google Shape;69;p11"/>
          <p:cNvPicPr preferRelativeResize="0"/>
          <p:nvPr/>
        </p:nvPicPr>
        <p:blipFill>
          <a:blip r:embed="rId2">
            <a:alphaModFix/>
          </a:blip>
          <a:stretch>
            <a:fillRect/>
          </a:stretch>
        </p:blipFill>
        <p:spPr>
          <a:xfrm flipH="1" rot="4993049">
            <a:off x="54873" y="3773907"/>
            <a:ext cx="1433530" cy="1176709"/>
          </a:xfrm>
          <a:prstGeom prst="rect">
            <a:avLst/>
          </a:prstGeom>
          <a:noFill/>
          <a:ln>
            <a:noFill/>
          </a:ln>
        </p:spPr>
      </p:pic>
      <p:pic>
        <p:nvPicPr>
          <p:cNvPr id="70" name="Google Shape;70;p11"/>
          <p:cNvPicPr preferRelativeResize="0"/>
          <p:nvPr/>
        </p:nvPicPr>
        <p:blipFill>
          <a:blip r:embed="rId3">
            <a:alphaModFix/>
          </a:blip>
          <a:stretch>
            <a:fillRect/>
          </a:stretch>
        </p:blipFill>
        <p:spPr>
          <a:xfrm rot="10172206">
            <a:off x="6528185" y="2955854"/>
            <a:ext cx="3742325" cy="2396602"/>
          </a:xfrm>
          <a:prstGeom prst="rect">
            <a:avLst/>
          </a:prstGeom>
          <a:noFill/>
          <a:ln>
            <a:noFill/>
          </a:ln>
        </p:spPr>
      </p:pic>
      <p:pic>
        <p:nvPicPr>
          <p:cNvPr id="71" name="Google Shape;71;p11"/>
          <p:cNvPicPr preferRelativeResize="0"/>
          <p:nvPr/>
        </p:nvPicPr>
        <p:blipFill>
          <a:blip r:embed="rId3">
            <a:alphaModFix/>
          </a:blip>
          <a:stretch>
            <a:fillRect/>
          </a:stretch>
        </p:blipFill>
        <p:spPr>
          <a:xfrm rot="9171832">
            <a:off x="-1451141" y="-482171"/>
            <a:ext cx="3742327" cy="239660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3" name="Shape 73"/>
        <p:cNvGrpSpPr/>
        <p:nvPr/>
      </p:nvGrpSpPr>
      <p:grpSpPr>
        <a:xfrm>
          <a:off x="0" y="0"/>
          <a:ext cx="0" cy="0"/>
          <a:chOff x="0" y="0"/>
          <a:chExt cx="0" cy="0"/>
        </a:xfrm>
      </p:grpSpPr>
      <p:sp>
        <p:nvSpPr>
          <p:cNvPr id="74" name="Google Shape;7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 name="Google Shape;75;p13"/>
          <p:cNvSpPr txBox="1"/>
          <p:nvPr>
            <p:ph idx="1" type="subTitle"/>
          </p:nvPr>
        </p:nvSpPr>
        <p:spPr>
          <a:xfrm>
            <a:off x="1672799" y="16213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 name="Google Shape;76;p13"/>
          <p:cNvSpPr txBox="1"/>
          <p:nvPr>
            <p:ph idx="2" type="subTitle"/>
          </p:nvPr>
        </p:nvSpPr>
        <p:spPr>
          <a:xfrm>
            <a:off x="1672799" y="278824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13"/>
          <p:cNvSpPr txBox="1"/>
          <p:nvPr>
            <p:ph idx="3" type="subTitle"/>
          </p:nvPr>
        </p:nvSpPr>
        <p:spPr>
          <a:xfrm>
            <a:off x="5870349" y="16213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 name="Google Shape;78;p13"/>
          <p:cNvSpPr txBox="1"/>
          <p:nvPr>
            <p:ph idx="4" type="subTitle"/>
          </p:nvPr>
        </p:nvSpPr>
        <p:spPr>
          <a:xfrm>
            <a:off x="5870349" y="278824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3"/>
          <p:cNvSpPr txBox="1"/>
          <p:nvPr>
            <p:ph idx="5" type="subTitle"/>
          </p:nvPr>
        </p:nvSpPr>
        <p:spPr>
          <a:xfrm>
            <a:off x="1672799" y="39550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3"/>
          <p:cNvSpPr txBox="1"/>
          <p:nvPr>
            <p:ph idx="6" type="subTitle"/>
          </p:nvPr>
        </p:nvSpPr>
        <p:spPr>
          <a:xfrm>
            <a:off x="5870349" y="39550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3"/>
          <p:cNvSpPr txBox="1"/>
          <p:nvPr>
            <p:ph hasCustomPrompt="1" idx="7" type="title"/>
          </p:nvPr>
        </p:nvSpPr>
        <p:spPr>
          <a:xfrm>
            <a:off x="968150" y="1250000"/>
            <a:ext cx="704700" cy="4848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hasCustomPrompt="1" idx="8" type="title"/>
          </p:nvPr>
        </p:nvSpPr>
        <p:spPr>
          <a:xfrm>
            <a:off x="5165650" y="1250000"/>
            <a:ext cx="704700" cy="4848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hasCustomPrompt="1" idx="9" type="title"/>
          </p:nvPr>
        </p:nvSpPr>
        <p:spPr>
          <a:xfrm>
            <a:off x="968150" y="2404187"/>
            <a:ext cx="704700" cy="4848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hasCustomPrompt="1" idx="13" type="title"/>
          </p:nvPr>
        </p:nvSpPr>
        <p:spPr>
          <a:xfrm>
            <a:off x="5150650" y="2404177"/>
            <a:ext cx="734700" cy="4848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hasCustomPrompt="1" idx="14" type="title"/>
          </p:nvPr>
        </p:nvSpPr>
        <p:spPr>
          <a:xfrm>
            <a:off x="968150" y="3618738"/>
            <a:ext cx="704700" cy="4848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hasCustomPrompt="1" idx="15" type="title"/>
          </p:nvPr>
        </p:nvSpPr>
        <p:spPr>
          <a:xfrm>
            <a:off x="5150650" y="3618738"/>
            <a:ext cx="7347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idx="16" type="subTitle"/>
          </p:nvPr>
        </p:nvSpPr>
        <p:spPr>
          <a:xfrm>
            <a:off x="1672799" y="1249995"/>
            <a:ext cx="23055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Inter Tight"/>
                <a:ea typeface="Inter Tight"/>
                <a:cs typeface="Inter Tight"/>
                <a:sym typeface="Inter Tigh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88" name="Google Shape;88;p13"/>
          <p:cNvSpPr txBox="1"/>
          <p:nvPr>
            <p:ph idx="17" type="subTitle"/>
          </p:nvPr>
        </p:nvSpPr>
        <p:spPr>
          <a:xfrm>
            <a:off x="1672799" y="2404187"/>
            <a:ext cx="23055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Inter Tight"/>
                <a:ea typeface="Inter Tight"/>
                <a:cs typeface="Inter Tight"/>
                <a:sym typeface="Inter Tigh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89" name="Google Shape;89;p13"/>
          <p:cNvSpPr txBox="1"/>
          <p:nvPr>
            <p:ph idx="18" type="subTitle"/>
          </p:nvPr>
        </p:nvSpPr>
        <p:spPr>
          <a:xfrm>
            <a:off x="1672799" y="3618738"/>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Inter Tight"/>
                <a:ea typeface="Inter Tight"/>
                <a:cs typeface="Inter Tight"/>
                <a:sym typeface="Inter Tigh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0" name="Google Shape;90;p13"/>
          <p:cNvSpPr txBox="1"/>
          <p:nvPr>
            <p:ph idx="19" type="subTitle"/>
          </p:nvPr>
        </p:nvSpPr>
        <p:spPr>
          <a:xfrm>
            <a:off x="5870349" y="1250000"/>
            <a:ext cx="23055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Inter Tight"/>
                <a:ea typeface="Inter Tight"/>
                <a:cs typeface="Inter Tight"/>
                <a:sym typeface="Inter Tigh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1" name="Google Shape;91;p13"/>
          <p:cNvSpPr txBox="1"/>
          <p:nvPr>
            <p:ph idx="20" type="subTitle"/>
          </p:nvPr>
        </p:nvSpPr>
        <p:spPr>
          <a:xfrm>
            <a:off x="5870349" y="2404177"/>
            <a:ext cx="23055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Inter Tight"/>
                <a:ea typeface="Inter Tight"/>
                <a:cs typeface="Inter Tight"/>
                <a:sym typeface="Inter Tigh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2" name="Google Shape;92;p13"/>
          <p:cNvSpPr txBox="1"/>
          <p:nvPr>
            <p:ph idx="21" type="subTitle"/>
          </p:nvPr>
        </p:nvSpPr>
        <p:spPr>
          <a:xfrm>
            <a:off x="5870349" y="3618738"/>
            <a:ext cx="23055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Inter Tight"/>
                <a:ea typeface="Inter Tight"/>
                <a:cs typeface="Inter Tight"/>
                <a:sym typeface="Inter Tigh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pic>
        <p:nvPicPr>
          <p:cNvPr id="93" name="Google Shape;93;p13"/>
          <p:cNvPicPr preferRelativeResize="0"/>
          <p:nvPr/>
        </p:nvPicPr>
        <p:blipFill>
          <a:blip r:embed="rId2">
            <a:alphaModFix/>
          </a:blip>
          <a:stretch>
            <a:fillRect/>
          </a:stretch>
        </p:blipFill>
        <p:spPr>
          <a:xfrm>
            <a:off x="-2635825" y="-948925"/>
            <a:ext cx="3160563" cy="3143014"/>
          </a:xfrm>
          <a:prstGeom prst="rect">
            <a:avLst/>
          </a:prstGeom>
          <a:noFill/>
          <a:ln>
            <a:noFill/>
          </a:ln>
        </p:spPr>
      </p:pic>
      <p:pic>
        <p:nvPicPr>
          <p:cNvPr id="94" name="Google Shape;94;p13"/>
          <p:cNvPicPr preferRelativeResize="0"/>
          <p:nvPr/>
        </p:nvPicPr>
        <p:blipFill>
          <a:blip r:embed="rId2">
            <a:alphaModFix/>
          </a:blip>
          <a:stretch>
            <a:fillRect/>
          </a:stretch>
        </p:blipFill>
        <p:spPr>
          <a:xfrm rot="10800000">
            <a:off x="8543300" y="2273900"/>
            <a:ext cx="3263700" cy="3245575"/>
          </a:xfrm>
          <a:prstGeom prst="rect">
            <a:avLst/>
          </a:prstGeom>
          <a:noFill/>
          <a:ln>
            <a:noFill/>
          </a:ln>
        </p:spPr>
      </p:pic>
      <p:pic>
        <p:nvPicPr>
          <p:cNvPr id="95" name="Google Shape;95;p13"/>
          <p:cNvPicPr preferRelativeResize="0"/>
          <p:nvPr/>
        </p:nvPicPr>
        <p:blipFill>
          <a:blip r:embed="rId3">
            <a:alphaModFix/>
          </a:blip>
          <a:stretch>
            <a:fillRect/>
          </a:stretch>
        </p:blipFill>
        <p:spPr>
          <a:xfrm rot="4355997">
            <a:off x="-450939" y="-201640"/>
            <a:ext cx="1097813" cy="1097810"/>
          </a:xfrm>
          <a:prstGeom prst="rect">
            <a:avLst/>
          </a:prstGeom>
          <a:noFill/>
          <a:ln>
            <a:noFill/>
          </a:ln>
        </p:spPr>
      </p:pic>
      <p:pic>
        <p:nvPicPr>
          <p:cNvPr id="96" name="Google Shape;96;p13"/>
          <p:cNvPicPr preferRelativeResize="0"/>
          <p:nvPr/>
        </p:nvPicPr>
        <p:blipFill>
          <a:blip r:embed="rId4">
            <a:alphaModFix/>
          </a:blip>
          <a:stretch>
            <a:fillRect/>
          </a:stretch>
        </p:blipFill>
        <p:spPr>
          <a:xfrm rot="5400000">
            <a:off x="8464050" y="-225725"/>
            <a:ext cx="454225" cy="905675"/>
          </a:xfrm>
          <a:prstGeom prst="rect">
            <a:avLst/>
          </a:prstGeom>
          <a:noFill/>
          <a:ln>
            <a:noFill/>
          </a:ln>
        </p:spPr>
      </p:pic>
      <p:pic>
        <p:nvPicPr>
          <p:cNvPr id="97" name="Google Shape;97;p13"/>
          <p:cNvPicPr preferRelativeResize="0"/>
          <p:nvPr/>
        </p:nvPicPr>
        <p:blipFill>
          <a:blip r:embed="rId5">
            <a:alphaModFix/>
          </a:blip>
          <a:stretch>
            <a:fillRect/>
          </a:stretch>
        </p:blipFill>
        <p:spPr>
          <a:xfrm>
            <a:off x="-63275" y="4484175"/>
            <a:ext cx="776500" cy="773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98" name="Shape 98"/>
        <p:cNvGrpSpPr/>
        <p:nvPr/>
      </p:nvGrpSpPr>
      <p:grpSpPr>
        <a:xfrm>
          <a:off x="0" y="0"/>
          <a:ext cx="0" cy="0"/>
          <a:chOff x="0" y="0"/>
          <a:chExt cx="0" cy="0"/>
        </a:xfrm>
      </p:grpSpPr>
      <p:sp>
        <p:nvSpPr>
          <p:cNvPr id="99" name="Google Shape;99;p14"/>
          <p:cNvSpPr txBox="1"/>
          <p:nvPr>
            <p:ph type="title"/>
          </p:nvPr>
        </p:nvSpPr>
        <p:spPr>
          <a:xfrm>
            <a:off x="2038200" y="2361550"/>
            <a:ext cx="5067600" cy="9936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0" name="Google Shape;100;p14"/>
          <p:cNvSpPr txBox="1"/>
          <p:nvPr>
            <p:ph hasCustomPrompt="1" idx="2" type="title"/>
          </p:nvPr>
        </p:nvSpPr>
        <p:spPr>
          <a:xfrm>
            <a:off x="3745950" y="751050"/>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0" sz="6000">
                <a:solidFill>
                  <a:schemeClr val="lt2"/>
                </a:solidFill>
                <a:latin typeface="Inter Tight ExtraBold"/>
                <a:ea typeface="Inter Tight ExtraBold"/>
                <a:cs typeface="Inter Tight ExtraBold"/>
                <a:sym typeface="Inter Tight ExtraBold"/>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1" name="Google Shape;101;p14"/>
          <p:cNvSpPr txBox="1"/>
          <p:nvPr>
            <p:ph idx="1" type="subTitle"/>
          </p:nvPr>
        </p:nvSpPr>
        <p:spPr>
          <a:xfrm>
            <a:off x="2038200" y="3745575"/>
            <a:ext cx="50676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02" name="Google Shape;102;p14"/>
          <p:cNvPicPr preferRelativeResize="0"/>
          <p:nvPr/>
        </p:nvPicPr>
        <p:blipFill>
          <a:blip r:embed="rId2">
            <a:alphaModFix/>
          </a:blip>
          <a:stretch>
            <a:fillRect/>
          </a:stretch>
        </p:blipFill>
        <p:spPr>
          <a:xfrm flipH="1" rot="-146472">
            <a:off x="-248660" y="23356"/>
            <a:ext cx="1032266" cy="1032291"/>
          </a:xfrm>
          <a:prstGeom prst="rect">
            <a:avLst/>
          </a:prstGeom>
          <a:noFill/>
          <a:ln>
            <a:noFill/>
          </a:ln>
        </p:spPr>
      </p:pic>
      <p:pic>
        <p:nvPicPr>
          <p:cNvPr id="103" name="Google Shape;103;p14"/>
          <p:cNvPicPr preferRelativeResize="0"/>
          <p:nvPr/>
        </p:nvPicPr>
        <p:blipFill>
          <a:blip r:embed="rId3">
            <a:alphaModFix/>
          </a:blip>
          <a:stretch>
            <a:fillRect/>
          </a:stretch>
        </p:blipFill>
        <p:spPr>
          <a:xfrm>
            <a:off x="532100" y="196150"/>
            <a:ext cx="650176" cy="648775"/>
          </a:xfrm>
          <a:prstGeom prst="rect">
            <a:avLst/>
          </a:prstGeom>
          <a:noFill/>
          <a:ln>
            <a:noFill/>
          </a:ln>
        </p:spPr>
      </p:pic>
      <p:pic>
        <p:nvPicPr>
          <p:cNvPr id="104" name="Google Shape;104;p14"/>
          <p:cNvPicPr preferRelativeResize="0"/>
          <p:nvPr/>
        </p:nvPicPr>
        <p:blipFill>
          <a:blip r:embed="rId3">
            <a:alphaModFix/>
          </a:blip>
          <a:stretch>
            <a:fillRect/>
          </a:stretch>
        </p:blipFill>
        <p:spPr>
          <a:xfrm>
            <a:off x="8821100" y="4279625"/>
            <a:ext cx="650176" cy="6487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5" name="Shape 105"/>
        <p:cNvGrpSpPr/>
        <p:nvPr/>
      </p:nvGrpSpPr>
      <p:grpSpPr>
        <a:xfrm>
          <a:off x="0" y="0"/>
          <a:ext cx="0" cy="0"/>
          <a:chOff x="0" y="0"/>
          <a:chExt cx="0" cy="0"/>
        </a:xfrm>
      </p:grpSpPr>
      <p:sp>
        <p:nvSpPr>
          <p:cNvPr id="106" name="Google Shape;106;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07" name="Google Shape;107;p15"/>
          <p:cNvPicPr preferRelativeResize="0"/>
          <p:nvPr/>
        </p:nvPicPr>
        <p:blipFill>
          <a:blip r:embed="rId2">
            <a:alphaModFix/>
          </a:blip>
          <a:stretch>
            <a:fillRect/>
          </a:stretch>
        </p:blipFill>
        <p:spPr>
          <a:xfrm rot="10800000">
            <a:off x="-1648601" y="-995762"/>
            <a:ext cx="2169174" cy="2154325"/>
          </a:xfrm>
          <a:prstGeom prst="rect">
            <a:avLst/>
          </a:prstGeom>
          <a:noFill/>
          <a:ln>
            <a:noFill/>
          </a:ln>
        </p:spPr>
      </p:pic>
      <p:pic>
        <p:nvPicPr>
          <p:cNvPr id="108" name="Google Shape;108;p15"/>
          <p:cNvPicPr preferRelativeResize="0"/>
          <p:nvPr/>
        </p:nvPicPr>
        <p:blipFill>
          <a:blip r:embed="rId2">
            <a:alphaModFix/>
          </a:blip>
          <a:stretch>
            <a:fillRect/>
          </a:stretch>
        </p:blipFill>
        <p:spPr>
          <a:xfrm>
            <a:off x="8430774" y="3600150"/>
            <a:ext cx="2169174" cy="2154325"/>
          </a:xfrm>
          <a:prstGeom prst="rect">
            <a:avLst/>
          </a:prstGeom>
          <a:noFill/>
          <a:ln>
            <a:noFill/>
          </a:ln>
        </p:spPr>
      </p:pic>
      <p:pic>
        <p:nvPicPr>
          <p:cNvPr id="109" name="Google Shape;109;p15"/>
          <p:cNvPicPr preferRelativeResize="0"/>
          <p:nvPr/>
        </p:nvPicPr>
        <p:blipFill>
          <a:blip r:embed="rId3">
            <a:alphaModFix/>
          </a:blip>
          <a:stretch>
            <a:fillRect/>
          </a:stretch>
        </p:blipFill>
        <p:spPr>
          <a:xfrm rot="-924231">
            <a:off x="7784304" y="4447410"/>
            <a:ext cx="1715969" cy="1098905"/>
          </a:xfrm>
          <a:prstGeom prst="rect">
            <a:avLst/>
          </a:prstGeom>
          <a:noFill/>
          <a:ln>
            <a:noFill/>
          </a:ln>
        </p:spPr>
      </p:pic>
      <p:pic>
        <p:nvPicPr>
          <p:cNvPr id="110" name="Google Shape;110;p15"/>
          <p:cNvPicPr preferRelativeResize="0"/>
          <p:nvPr/>
        </p:nvPicPr>
        <p:blipFill>
          <a:blip r:embed="rId4">
            <a:alphaModFix/>
          </a:blip>
          <a:stretch>
            <a:fillRect/>
          </a:stretch>
        </p:blipFill>
        <p:spPr>
          <a:xfrm rot="-2088260">
            <a:off x="-171868" y="685259"/>
            <a:ext cx="1029860" cy="105783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11" name="Shape 111"/>
        <p:cNvGrpSpPr/>
        <p:nvPr/>
      </p:nvGrpSpPr>
      <p:grpSpPr>
        <a:xfrm>
          <a:off x="0" y="0"/>
          <a:ext cx="0" cy="0"/>
          <a:chOff x="0" y="0"/>
          <a:chExt cx="0" cy="0"/>
        </a:xfrm>
      </p:grpSpPr>
      <p:sp>
        <p:nvSpPr>
          <p:cNvPr id="112" name="Google Shape;11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13" name="Google Shape;113;p16"/>
          <p:cNvPicPr preferRelativeResize="0"/>
          <p:nvPr/>
        </p:nvPicPr>
        <p:blipFill>
          <a:blip r:embed="rId2">
            <a:alphaModFix/>
          </a:blip>
          <a:stretch>
            <a:fillRect/>
          </a:stretch>
        </p:blipFill>
        <p:spPr>
          <a:xfrm flipH="1">
            <a:off x="8574200" y="4335078"/>
            <a:ext cx="968400" cy="964025"/>
          </a:xfrm>
          <a:prstGeom prst="rect">
            <a:avLst/>
          </a:prstGeom>
          <a:noFill/>
          <a:ln>
            <a:noFill/>
          </a:ln>
        </p:spPr>
      </p:pic>
      <p:grpSp>
        <p:nvGrpSpPr>
          <p:cNvPr id="114" name="Google Shape;114;p16"/>
          <p:cNvGrpSpPr/>
          <p:nvPr/>
        </p:nvGrpSpPr>
        <p:grpSpPr>
          <a:xfrm>
            <a:off x="-2177951" y="-1759550"/>
            <a:ext cx="13499926" cy="8802426"/>
            <a:chOff x="-2177951" y="-1759550"/>
            <a:chExt cx="13499926" cy="8802426"/>
          </a:xfrm>
        </p:grpSpPr>
        <p:pic>
          <p:nvPicPr>
            <p:cNvPr id="115" name="Google Shape;115;p16"/>
            <p:cNvPicPr preferRelativeResize="0"/>
            <p:nvPr/>
          </p:nvPicPr>
          <p:blipFill>
            <a:blip r:embed="rId3">
              <a:alphaModFix/>
            </a:blip>
            <a:stretch>
              <a:fillRect/>
            </a:stretch>
          </p:blipFill>
          <p:spPr>
            <a:xfrm flipH="1">
              <a:off x="8161412" y="-1759550"/>
              <a:ext cx="3160563" cy="3143014"/>
            </a:xfrm>
            <a:prstGeom prst="rect">
              <a:avLst/>
            </a:prstGeom>
            <a:noFill/>
            <a:ln>
              <a:noFill/>
            </a:ln>
          </p:spPr>
        </p:pic>
        <p:pic>
          <p:nvPicPr>
            <p:cNvPr id="116" name="Google Shape;116;p16"/>
            <p:cNvPicPr preferRelativeResize="0"/>
            <p:nvPr/>
          </p:nvPicPr>
          <p:blipFill>
            <a:blip r:embed="rId3">
              <a:alphaModFix/>
            </a:blip>
            <a:stretch>
              <a:fillRect/>
            </a:stretch>
          </p:blipFill>
          <p:spPr>
            <a:xfrm flipH="1" rot="10800000">
              <a:off x="-2177951" y="3899863"/>
              <a:ext cx="3160563" cy="3143014"/>
            </a:xfrm>
            <a:prstGeom prst="rect">
              <a:avLst/>
            </a:prstGeom>
            <a:noFill/>
            <a:ln>
              <a:noFill/>
            </a:ln>
          </p:spPr>
        </p:pic>
      </p:grpSp>
      <p:pic>
        <p:nvPicPr>
          <p:cNvPr id="117" name="Google Shape;117;p16"/>
          <p:cNvPicPr preferRelativeResize="0"/>
          <p:nvPr/>
        </p:nvPicPr>
        <p:blipFill>
          <a:blip r:embed="rId4">
            <a:alphaModFix/>
          </a:blip>
          <a:stretch>
            <a:fillRect/>
          </a:stretch>
        </p:blipFill>
        <p:spPr>
          <a:xfrm rot="5284855">
            <a:off x="-71660" y="36662"/>
            <a:ext cx="980844" cy="80513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18" name="Shape 118"/>
        <p:cNvGrpSpPr/>
        <p:nvPr/>
      </p:nvGrpSpPr>
      <p:grpSpPr>
        <a:xfrm>
          <a:off x="0" y="0"/>
          <a:ext cx="0" cy="0"/>
          <a:chOff x="0" y="0"/>
          <a:chExt cx="0" cy="0"/>
        </a:xfrm>
      </p:grpSpPr>
      <p:sp>
        <p:nvSpPr>
          <p:cNvPr id="119" name="Google Shape;11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20" name="Google Shape;120;p17"/>
          <p:cNvPicPr preferRelativeResize="0"/>
          <p:nvPr/>
        </p:nvPicPr>
        <p:blipFill>
          <a:blip r:embed="rId2">
            <a:alphaModFix/>
          </a:blip>
          <a:stretch>
            <a:fillRect/>
          </a:stretch>
        </p:blipFill>
        <p:spPr>
          <a:xfrm>
            <a:off x="8302649" y="4549575"/>
            <a:ext cx="2169174" cy="2154325"/>
          </a:xfrm>
          <a:prstGeom prst="rect">
            <a:avLst/>
          </a:prstGeom>
          <a:noFill/>
          <a:ln>
            <a:noFill/>
          </a:ln>
        </p:spPr>
      </p:pic>
      <p:pic>
        <p:nvPicPr>
          <p:cNvPr id="121" name="Google Shape;121;p17"/>
          <p:cNvPicPr preferRelativeResize="0"/>
          <p:nvPr/>
        </p:nvPicPr>
        <p:blipFill>
          <a:blip r:embed="rId3">
            <a:alphaModFix/>
          </a:blip>
          <a:stretch>
            <a:fillRect/>
          </a:stretch>
        </p:blipFill>
        <p:spPr>
          <a:xfrm rot="-2088298">
            <a:off x="403436" y="-29634"/>
            <a:ext cx="998836" cy="1025974"/>
          </a:xfrm>
          <a:prstGeom prst="rect">
            <a:avLst/>
          </a:prstGeom>
          <a:noFill/>
          <a:ln>
            <a:noFill/>
          </a:ln>
        </p:spPr>
      </p:pic>
      <p:pic>
        <p:nvPicPr>
          <p:cNvPr id="122" name="Google Shape;122;p17"/>
          <p:cNvPicPr preferRelativeResize="0"/>
          <p:nvPr/>
        </p:nvPicPr>
        <p:blipFill>
          <a:blip r:embed="rId4">
            <a:alphaModFix/>
          </a:blip>
          <a:stretch>
            <a:fillRect/>
          </a:stretch>
        </p:blipFill>
        <p:spPr>
          <a:xfrm rot="-5400032">
            <a:off x="280624" y="4837144"/>
            <a:ext cx="616900" cy="615563"/>
          </a:xfrm>
          <a:prstGeom prst="rect">
            <a:avLst/>
          </a:prstGeom>
          <a:noFill/>
          <a:ln>
            <a:noFill/>
          </a:ln>
        </p:spPr>
      </p:pic>
      <p:pic>
        <p:nvPicPr>
          <p:cNvPr id="123" name="Google Shape;123;p17"/>
          <p:cNvPicPr preferRelativeResize="0"/>
          <p:nvPr/>
        </p:nvPicPr>
        <p:blipFill>
          <a:blip r:embed="rId4">
            <a:alphaModFix/>
          </a:blip>
          <a:stretch>
            <a:fillRect/>
          </a:stretch>
        </p:blipFill>
        <p:spPr>
          <a:xfrm rot="-5400032">
            <a:off x="957639" y="4837144"/>
            <a:ext cx="616900" cy="615563"/>
          </a:xfrm>
          <a:prstGeom prst="rect">
            <a:avLst/>
          </a:prstGeom>
          <a:noFill/>
          <a:ln>
            <a:noFill/>
          </a:ln>
        </p:spPr>
      </p:pic>
      <p:grpSp>
        <p:nvGrpSpPr>
          <p:cNvPr id="124" name="Google Shape;124;p17"/>
          <p:cNvGrpSpPr/>
          <p:nvPr/>
        </p:nvGrpSpPr>
        <p:grpSpPr>
          <a:xfrm>
            <a:off x="199975" y="99238"/>
            <a:ext cx="8944036" cy="918486"/>
            <a:chOff x="199975" y="99238"/>
            <a:chExt cx="8944036" cy="918486"/>
          </a:xfrm>
        </p:grpSpPr>
        <p:pic>
          <p:nvPicPr>
            <p:cNvPr id="125" name="Google Shape;125;p17"/>
            <p:cNvPicPr preferRelativeResize="0"/>
            <p:nvPr/>
          </p:nvPicPr>
          <p:blipFill>
            <a:blip r:embed="rId5">
              <a:alphaModFix/>
            </a:blip>
            <a:stretch>
              <a:fillRect/>
            </a:stretch>
          </p:blipFill>
          <p:spPr>
            <a:xfrm>
              <a:off x="8244599" y="99238"/>
              <a:ext cx="899412" cy="880500"/>
            </a:xfrm>
            <a:prstGeom prst="rect">
              <a:avLst/>
            </a:prstGeom>
            <a:noFill/>
            <a:ln>
              <a:noFill/>
            </a:ln>
          </p:spPr>
        </p:pic>
        <p:pic>
          <p:nvPicPr>
            <p:cNvPr id="126" name="Google Shape;126;p17"/>
            <p:cNvPicPr preferRelativeResize="0"/>
            <p:nvPr/>
          </p:nvPicPr>
          <p:blipFill>
            <a:blip r:embed="rId5">
              <a:alphaModFix/>
            </a:blip>
            <a:stretch>
              <a:fillRect/>
            </a:stretch>
          </p:blipFill>
          <p:spPr>
            <a:xfrm>
              <a:off x="199975" y="696548"/>
              <a:ext cx="328050" cy="321175"/>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127" name="Shape 127"/>
        <p:cNvGrpSpPr/>
        <p:nvPr/>
      </p:nvGrpSpPr>
      <p:grpSpPr>
        <a:xfrm>
          <a:off x="0" y="0"/>
          <a:ext cx="0" cy="0"/>
          <a:chOff x="0" y="0"/>
          <a:chExt cx="0" cy="0"/>
        </a:xfrm>
      </p:grpSpPr>
      <p:sp>
        <p:nvSpPr>
          <p:cNvPr id="128" name="Google Shape;128;p18"/>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 name="Google Shape;129;p18"/>
          <p:cNvSpPr txBox="1"/>
          <p:nvPr>
            <p:ph idx="1" type="subTitle"/>
          </p:nvPr>
        </p:nvSpPr>
        <p:spPr>
          <a:xfrm>
            <a:off x="713225" y="1215750"/>
            <a:ext cx="7710900" cy="1129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130" name="Google Shape;130;p18"/>
          <p:cNvGrpSpPr/>
          <p:nvPr/>
        </p:nvGrpSpPr>
        <p:grpSpPr>
          <a:xfrm>
            <a:off x="-2583900" y="-1852100"/>
            <a:ext cx="14175363" cy="8563513"/>
            <a:chOff x="-2583900" y="-1852100"/>
            <a:chExt cx="14175363" cy="8563513"/>
          </a:xfrm>
        </p:grpSpPr>
        <p:pic>
          <p:nvPicPr>
            <p:cNvPr id="131" name="Google Shape;131;p18"/>
            <p:cNvPicPr preferRelativeResize="0"/>
            <p:nvPr/>
          </p:nvPicPr>
          <p:blipFill>
            <a:blip r:embed="rId2">
              <a:alphaModFix/>
            </a:blip>
            <a:stretch>
              <a:fillRect/>
            </a:stretch>
          </p:blipFill>
          <p:spPr>
            <a:xfrm flipH="1">
              <a:off x="8430900" y="-1852100"/>
              <a:ext cx="3160563" cy="3143014"/>
            </a:xfrm>
            <a:prstGeom prst="rect">
              <a:avLst/>
            </a:prstGeom>
            <a:noFill/>
            <a:ln>
              <a:noFill/>
            </a:ln>
          </p:spPr>
        </p:pic>
        <p:pic>
          <p:nvPicPr>
            <p:cNvPr id="132" name="Google Shape;132;p18"/>
            <p:cNvPicPr preferRelativeResize="0"/>
            <p:nvPr/>
          </p:nvPicPr>
          <p:blipFill>
            <a:blip r:embed="rId2">
              <a:alphaModFix/>
            </a:blip>
            <a:stretch>
              <a:fillRect/>
            </a:stretch>
          </p:blipFill>
          <p:spPr>
            <a:xfrm flipH="1" rot="10800000">
              <a:off x="-2583900" y="3465837"/>
              <a:ext cx="3263700" cy="3245575"/>
            </a:xfrm>
            <a:prstGeom prst="rect">
              <a:avLst/>
            </a:prstGeom>
            <a:noFill/>
            <a:ln>
              <a:noFill/>
            </a:ln>
          </p:spPr>
        </p:pic>
      </p:grpSp>
      <p:pic>
        <p:nvPicPr>
          <p:cNvPr id="133" name="Google Shape;133;p18"/>
          <p:cNvPicPr preferRelativeResize="0"/>
          <p:nvPr/>
        </p:nvPicPr>
        <p:blipFill>
          <a:blip r:embed="rId3">
            <a:alphaModFix/>
          </a:blip>
          <a:stretch>
            <a:fillRect/>
          </a:stretch>
        </p:blipFill>
        <p:spPr>
          <a:xfrm flipH="1">
            <a:off x="-39875" y="58475"/>
            <a:ext cx="851800" cy="833900"/>
          </a:xfrm>
          <a:prstGeom prst="rect">
            <a:avLst/>
          </a:prstGeom>
          <a:noFill/>
          <a:ln>
            <a:noFill/>
          </a:ln>
        </p:spPr>
      </p:pic>
      <p:pic>
        <p:nvPicPr>
          <p:cNvPr id="134" name="Google Shape;134;p18"/>
          <p:cNvPicPr preferRelativeResize="0"/>
          <p:nvPr/>
        </p:nvPicPr>
        <p:blipFill>
          <a:blip r:embed="rId4">
            <a:alphaModFix/>
          </a:blip>
          <a:stretch>
            <a:fillRect/>
          </a:stretch>
        </p:blipFill>
        <p:spPr>
          <a:xfrm rot="-5400000">
            <a:off x="8369925" y="4369425"/>
            <a:ext cx="517100" cy="10310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2">
    <p:spTree>
      <p:nvGrpSpPr>
        <p:cNvPr id="135" name="Shape 135"/>
        <p:cNvGrpSpPr/>
        <p:nvPr/>
      </p:nvGrpSpPr>
      <p:grpSpPr>
        <a:xfrm>
          <a:off x="0" y="0"/>
          <a:ext cx="0" cy="0"/>
          <a:chOff x="0" y="0"/>
          <a:chExt cx="0" cy="0"/>
        </a:xfrm>
      </p:grpSpPr>
      <p:sp>
        <p:nvSpPr>
          <p:cNvPr id="136" name="Google Shape;136;p1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19"/>
          <p:cNvSpPr txBox="1"/>
          <p:nvPr>
            <p:ph idx="1" type="subTitle"/>
          </p:nvPr>
        </p:nvSpPr>
        <p:spPr>
          <a:xfrm>
            <a:off x="713225" y="1215750"/>
            <a:ext cx="7710900" cy="30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138" name="Google Shape;138;p19"/>
          <p:cNvGrpSpPr/>
          <p:nvPr/>
        </p:nvGrpSpPr>
        <p:grpSpPr>
          <a:xfrm>
            <a:off x="-2505850" y="-1927275"/>
            <a:ext cx="14237625" cy="8154063"/>
            <a:chOff x="-2505850" y="-1927275"/>
            <a:chExt cx="14237625" cy="8154063"/>
          </a:xfrm>
        </p:grpSpPr>
        <p:pic>
          <p:nvPicPr>
            <p:cNvPr id="139" name="Google Shape;139;p19"/>
            <p:cNvPicPr preferRelativeResize="0"/>
            <p:nvPr/>
          </p:nvPicPr>
          <p:blipFill>
            <a:blip r:embed="rId2">
              <a:alphaModFix/>
            </a:blip>
            <a:stretch>
              <a:fillRect/>
            </a:stretch>
          </p:blipFill>
          <p:spPr>
            <a:xfrm>
              <a:off x="-2505850" y="-1927275"/>
              <a:ext cx="3160563" cy="3143014"/>
            </a:xfrm>
            <a:prstGeom prst="rect">
              <a:avLst/>
            </a:prstGeom>
            <a:noFill/>
            <a:ln>
              <a:noFill/>
            </a:ln>
          </p:spPr>
        </p:pic>
        <p:pic>
          <p:nvPicPr>
            <p:cNvPr id="140" name="Google Shape;140;p19"/>
            <p:cNvPicPr preferRelativeResize="0"/>
            <p:nvPr/>
          </p:nvPicPr>
          <p:blipFill>
            <a:blip r:embed="rId2">
              <a:alphaModFix/>
            </a:blip>
            <a:stretch>
              <a:fillRect/>
            </a:stretch>
          </p:blipFill>
          <p:spPr>
            <a:xfrm rot="10800000">
              <a:off x="8468075" y="2981212"/>
              <a:ext cx="3263700" cy="3245575"/>
            </a:xfrm>
            <a:prstGeom prst="rect">
              <a:avLst/>
            </a:prstGeom>
            <a:noFill/>
            <a:ln>
              <a:noFill/>
            </a:ln>
          </p:spPr>
        </p:pic>
      </p:grpSp>
      <p:pic>
        <p:nvPicPr>
          <p:cNvPr id="141" name="Google Shape;141;p19"/>
          <p:cNvPicPr preferRelativeResize="0"/>
          <p:nvPr/>
        </p:nvPicPr>
        <p:blipFill>
          <a:blip r:embed="rId3">
            <a:alphaModFix/>
          </a:blip>
          <a:stretch>
            <a:fillRect/>
          </a:stretch>
        </p:blipFill>
        <p:spPr>
          <a:xfrm rot="4355997">
            <a:off x="-172689" y="-382790"/>
            <a:ext cx="1097813" cy="1097810"/>
          </a:xfrm>
          <a:prstGeom prst="rect">
            <a:avLst/>
          </a:prstGeom>
          <a:noFill/>
          <a:ln>
            <a:noFill/>
          </a:ln>
        </p:spPr>
      </p:pic>
      <p:pic>
        <p:nvPicPr>
          <p:cNvPr id="142" name="Google Shape;142;p19"/>
          <p:cNvPicPr preferRelativeResize="0"/>
          <p:nvPr/>
        </p:nvPicPr>
        <p:blipFill>
          <a:blip r:embed="rId4">
            <a:alphaModFix/>
          </a:blip>
          <a:stretch>
            <a:fillRect/>
          </a:stretch>
        </p:blipFill>
        <p:spPr>
          <a:xfrm rot="5400000">
            <a:off x="8369925" y="-256975"/>
            <a:ext cx="517100" cy="1031050"/>
          </a:xfrm>
          <a:prstGeom prst="rect">
            <a:avLst/>
          </a:prstGeom>
          <a:noFill/>
          <a:ln>
            <a:noFill/>
          </a:ln>
        </p:spPr>
      </p:pic>
      <p:pic>
        <p:nvPicPr>
          <p:cNvPr id="143" name="Google Shape;143;p19"/>
          <p:cNvPicPr preferRelativeResize="0"/>
          <p:nvPr/>
        </p:nvPicPr>
        <p:blipFill>
          <a:blip r:embed="rId5">
            <a:alphaModFix/>
          </a:blip>
          <a:stretch>
            <a:fillRect/>
          </a:stretch>
        </p:blipFill>
        <p:spPr>
          <a:xfrm>
            <a:off x="-63275" y="4484175"/>
            <a:ext cx="776500" cy="7730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4" name="Shape 144"/>
        <p:cNvGrpSpPr/>
        <p:nvPr/>
      </p:nvGrpSpPr>
      <p:grpSpPr>
        <a:xfrm>
          <a:off x="0" y="0"/>
          <a:ext cx="0" cy="0"/>
          <a:chOff x="0" y="0"/>
          <a:chExt cx="0" cy="0"/>
        </a:xfrm>
      </p:grpSpPr>
      <p:sp>
        <p:nvSpPr>
          <p:cNvPr id="145" name="Google Shape;145;p20"/>
          <p:cNvSpPr txBox="1"/>
          <p:nvPr>
            <p:ph type="title"/>
          </p:nvPr>
        </p:nvSpPr>
        <p:spPr>
          <a:xfrm>
            <a:off x="1882813" y="3100300"/>
            <a:ext cx="53784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6" name="Google Shape;146;p20"/>
          <p:cNvSpPr txBox="1"/>
          <p:nvPr>
            <p:ph idx="1" type="subTitle"/>
          </p:nvPr>
        </p:nvSpPr>
        <p:spPr>
          <a:xfrm>
            <a:off x="1226413" y="1126425"/>
            <a:ext cx="6691200" cy="1863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29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pic>
        <p:nvPicPr>
          <p:cNvPr id="147" name="Google Shape;147;p20"/>
          <p:cNvPicPr preferRelativeResize="0"/>
          <p:nvPr/>
        </p:nvPicPr>
        <p:blipFill>
          <a:blip r:embed="rId2">
            <a:alphaModFix/>
          </a:blip>
          <a:stretch>
            <a:fillRect/>
          </a:stretch>
        </p:blipFill>
        <p:spPr>
          <a:xfrm>
            <a:off x="8099249" y="4230525"/>
            <a:ext cx="2169174" cy="2154325"/>
          </a:xfrm>
          <a:prstGeom prst="rect">
            <a:avLst/>
          </a:prstGeom>
          <a:noFill/>
          <a:ln>
            <a:noFill/>
          </a:ln>
        </p:spPr>
      </p:pic>
      <p:pic>
        <p:nvPicPr>
          <p:cNvPr id="148" name="Google Shape;148;p20"/>
          <p:cNvPicPr preferRelativeResize="0"/>
          <p:nvPr/>
        </p:nvPicPr>
        <p:blipFill>
          <a:blip r:embed="rId3">
            <a:alphaModFix/>
          </a:blip>
          <a:stretch>
            <a:fillRect/>
          </a:stretch>
        </p:blipFill>
        <p:spPr>
          <a:xfrm rot="-2088248">
            <a:off x="8032992" y="3748450"/>
            <a:ext cx="968717" cy="995024"/>
          </a:xfrm>
          <a:prstGeom prst="rect">
            <a:avLst/>
          </a:prstGeom>
          <a:noFill/>
          <a:ln>
            <a:noFill/>
          </a:ln>
        </p:spPr>
      </p:pic>
      <p:pic>
        <p:nvPicPr>
          <p:cNvPr id="149" name="Google Shape;149;p20"/>
          <p:cNvPicPr preferRelativeResize="0"/>
          <p:nvPr/>
        </p:nvPicPr>
        <p:blipFill>
          <a:blip r:embed="rId4">
            <a:alphaModFix/>
          </a:blip>
          <a:stretch>
            <a:fillRect/>
          </a:stretch>
        </p:blipFill>
        <p:spPr>
          <a:xfrm rot="-3221095">
            <a:off x="-33350" y="4340809"/>
            <a:ext cx="1707225" cy="1703549"/>
          </a:xfrm>
          <a:prstGeom prst="rect">
            <a:avLst/>
          </a:prstGeom>
          <a:noFill/>
          <a:ln>
            <a:noFill/>
          </a:ln>
        </p:spPr>
      </p:pic>
      <p:pic>
        <p:nvPicPr>
          <p:cNvPr id="150" name="Google Shape;150;p20"/>
          <p:cNvPicPr preferRelativeResize="0"/>
          <p:nvPr/>
        </p:nvPicPr>
        <p:blipFill>
          <a:blip r:embed="rId5">
            <a:alphaModFix/>
          </a:blip>
          <a:stretch>
            <a:fillRect/>
          </a:stretch>
        </p:blipFill>
        <p:spPr>
          <a:xfrm>
            <a:off x="625865" y="111079"/>
            <a:ext cx="603400" cy="590725"/>
          </a:xfrm>
          <a:prstGeom prst="rect">
            <a:avLst/>
          </a:prstGeom>
          <a:noFill/>
          <a:ln>
            <a:noFill/>
          </a:ln>
        </p:spPr>
      </p:pic>
      <p:pic>
        <p:nvPicPr>
          <p:cNvPr id="151" name="Google Shape;151;p20"/>
          <p:cNvPicPr preferRelativeResize="0"/>
          <p:nvPr/>
        </p:nvPicPr>
        <p:blipFill>
          <a:blip r:embed="rId3">
            <a:alphaModFix/>
          </a:blip>
          <a:stretch>
            <a:fillRect/>
          </a:stretch>
        </p:blipFill>
        <p:spPr>
          <a:xfrm rot="-2088251">
            <a:off x="189986" y="652897"/>
            <a:ext cx="362121" cy="3719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752350" y="2304225"/>
            <a:ext cx="5067600" cy="1059300"/>
          </a:xfrm>
          <a:prstGeom prst="rect">
            <a:avLst/>
          </a:prstGeom>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752350" y="698400"/>
            <a:ext cx="1053900" cy="915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b="0" sz="6000">
                <a:solidFill>
                  <a:schemeClr val="accent3"/>
                </a:solidFill>
                <a:latin typeface="Inter Tight ExtraBold"/>
                <a:ea typeface="Inter Tight ExtraBold"/>
                <a:cs typeface="Inter Tight ExtraBold"/>
                <a:sym typeface="Inter Tight ExtraBold"/>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p:nvPr>
            <p:ph idx="1" type="subTitle"/>
          </p:nvPr>
        </p:nvSpPr>
        <p:spPr>
          <a:xfrm>
            <a:off x="752350" y="3966375"/>
            <a:ext cx="50676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9" name="Google Shape;19;p3"/>
          <p:cNvPicPr preferRelativeResize="0"/>
          <p:nvPr/>
        </p:nvPicPr>
        <p:blipFill>
          <a:blip r:embed="rId2">
            <a:alphaModFix/>
          </a:blip>
          <a:stretch>
            <a:fillRect/>
          </a:stretch>
        </p:blipFill>
        <p:spPr>
          <a:xfrm rot="657651">
            <a:off x="8048765" y="-176612"/>
            <a:ext cx="1196589" cy="1196569"/>
          </a:xfrm>
          <a:prstGeom prst="rect">
            <a:avLst/>
          </a:prstGeom>
          <a:noFill/>
          <a:ln>
            <a:noFill/>
          </a:ln>
        </p:spPr>
      </p:pic>
      <p:pic>
        <p:nvPicPr>
          <p:cNvPr id="20" name="Google Shape;20;p3"/>
          <p:cNvPicPr preferRelativeResize="0"/>
          <p:nvPr/>
        </p:nvPicPr>
        <p:blipFill>
          <a:blip r:embed="rId3">
            <a:alphaModFix/>
          </a:blip>
          <a:stretch>
            <a:fillRect/>
          </a:stretch>
        </p:blipFill>
        <p:spPr>
          <a:xfrm>
            <a:off x="7556175" y="-422325"/>
            <a:ext cx="874600" cy="872700"/>
          </a:xfrm>
          <a:prstGeom prst="rect">
            <a:avLst/>
          </a:prstGeom>
          <a:noFill/>
          <a:ln>
            <a:noFill/>
          </a:ln>
        </p:spPr>
      </p:pic>
      <p:pic>
        <p:nvPicPr>
          <p:cNvPr id="21" name="Google Shape;21;p3"/>
          <p:cNvPicPr preferRelativeResize="0"/>
          <p:nvPr/>
        </p:nvPicPr>
        <p:blipFill>
          <a:blip r:embed="rId4">
            <a:alphaModFix/>
          </a:blip>
          <a:stretch>
            <a:fillRect/>
          </a:stretch>
        </p:blipFill>
        <p:spPr>
          <a:xfrm flipH="1" rot="5400000">
            <a:off x="269788" y="4334212"/>
            <a:ext cx="542875" cy="10824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2" name="Shape 152"/>
        <p:cNvGrpSpPr/>
        <p:nvPr/>
      </p:nvGrpSpPr>
      <p:grpSpPr>
        <a:xfrm>
          <a:off x="0" y="0"/>
          <a:ext cx="0" cy="0"/>
          <a:chOff x="0" y="0"/>
          <a:chExt cx="0" cy="0"/>
        </a:xfrm>
      </p:grpSpPr>
      <p:sp>
        <p:nvSpPr>
          <p:cNvPr id="153" name="Google Shape;153;p21"/>
          <p:cNvSpPr txBox="1"/>
          <p:nvPr>
            <p:ph type="title"/>
          </p:nvPr>
        </p:nvSpPr>
        <p:spPr>
          <a:xfrm>
            <a:off x="930700" y="916100"/>
            <a:ext cx="3519600" cy="2296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4" name="Google Shape;154;p21"/>
          <p:cNvSpPr txBox="1"/>
          <p:nvPr>
            <p:ph idx="1" type="subTitle"/>
          </p:nvPr>
        </p:nvSpPr>
        <p:spPr>
          <a:xfrm>
            <a:off x="930700" y="3212150"/>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1"/>
          <p:cNvSpPr/>
          <p:nvPr>
            <p:ph idx="2" type="pic"/>
          </p:nvPr>
        </p:nvSpPr>
        <p:spPr>
          <a:xfrm flipH="1">
            <a:off x="5273100" y="533863"/>
            <a:ext cx="2910000" cy="4075800"/>
          </a:xfrm>
          <a:prstGeom prst="round2SameRect">
            <a:avLst>
              <a:gd fmla="val 16667" name="adj1"/>
              <a:gd fmla="val 0" name="adj2"/>
            </a:avLst>
          </a:prstGeom>
          <a:noFill/>
          <a:ln>
            <a:noFill/>
          </a:ln>
        </p:spPr>
      </p:sp>
      <p:pic>
        <p:nvPicPr>
          <p:cNvPr id="156" name="Google Shape;156;p21"/>
          <p:cNvPicPr preferRelativeResize="0"/>
          <p:nvPr/>
        </p:nvPicPr>
        <p:blipFill>
          <a:blip r:embed="rId2">
            <a:alphaModFix/>
          </a:blip>
          <a:stretch>
            <a:fillRect/>
          </a:stretch>
        </p:blipFill>
        <p:spPr>
          <a:xfrm flipH="1" rot="10800000">
            <a:off x="-2550475" y="4604012"/>
            <a:ext cx="3263700" cy="3245575"/>
          </a:xfrm>
          <a:prstGeom prst="rect">
            <a:avLst/>
          </a:prstGeom>
          <a:noFill/>
          <a:ln>
            <a:noFill/>
          </a:ln>
        </p:spPr>
      </p:pic>
      <p:pic>
        <p:nvPicPr>
          <p:cNvPr id="157" name="Google Shape;157;p21"/>
          <p:cNvPicPr preferRelativeResize="0"/>
          <p:nvPr/>
        </p:nvPicPr>
        <p:blipFill>
          <a:blip r:embed="rId3">
            <a:alphaModFix/>
          </a:blip>
          <a:stretch>
            <a:fillRect/>
          </a:stretch>
        </p:blipFill>
        <p:spPr>
          <a:xfrm flipH="1" rot="1601956">
            <a:off x="-325189" y="36115"/>
            <a:ext cx="1177253" cy="1177270"/>
          </a:xfrm>
          <a:prstGeom prst="rect">
            <a:avLst/>
          </a:prstGeom>
          <a:noFill/>
          <a:ln>
            <a:noFill/>
          </a:ln>
        </p:spPr>
      </p:pic>
      <p:pic>
        <p:nvPicPr>
          <p:cNvPr id="158" name="Google Shape;158;p21"/>
          <p:cNvPicPr preferRelativeResize="0"/>
          <p:nvPr/>
        </p:nvPicPr>
        <p:blipFill>
          <a:blip r:embed="rId4">
            <a:alphaModFix/>
          </a:blip>
          <a:stretch>
            <a:fillRect/>
          </a:stretch>
        </p:blipFill>
        <p:spPr>
          <a:xfrm rot="9724837">
            <a:off x="422945" y="33292"/>
            <a:ext cx="580563" cy="56834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59" name="Shape 159"/>
        <p:cNvGrpSpPr/>
        <p:nvPr/>
      </p:nvGrpSpPr>
      <p:grpSpPr>
        <a:xfrm>
          <a:off x="0" y="0"/>
          <a:ext cx="0" cy="0"/>
          <a:chOff x="0" y="0"/>
          <a:chExt cx="0" cy="0"/>
        </a:xfrm>
      </p:grpSpPr>
      <p:sp>
        <p:nvSpPr>
          <p:cNvPr id="160" name="Google Shape;160;p22"/>
          <p:cNvSpPr txBox="1"/>
          <p:nvPr>
            <p:ph type="title"/>
          </p:nvPr>
        </p:nvSpPr>
        <p:spPr>
          <a:xfrm>
            <a:off x="720000" y="1637550"/>
            <a:ext cx="31377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1" name="Google Shape;161;p22"/>
          <p:cNvSpPr txBox="1"/>
          <p:nvPr>
            <p:ph idx="1" type="subTitle"/>
          </p:nvPr>
        </p:nvSpPr>
        <p:spPr>
          <a:xfrm>
            <a:off x="720000" y="2700750"/>
            <a:ext cx="3137700" cy="11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62" name="Google Shape;162;p22"/>
          <p:cNvPicPr preferRelativeResize="0"/>
          <p:nvPr/>
        </p:nvPicPr>
        <p:blipFill>
          <a:blip r:embed="rId2">
            <a:alphaModFix/>
          </a:blip>
          <a:stretch>
            <a:fillRect/>
          </a:stretch>
        </p:blipFill>
        <p:spPr>
          <a:xfrm flipH="1" rot="1407019">
            <a:off x="-494968" y="4075127"/>
            <a:ext cx="2018801" cy="1292851"/>
          </a:xfrm>
          <a:prstGeom prst="rect">
            <a:avLst/>
          </a:prstGeom>
          <a:noFill/>
          <a:ln>
            <a:noFill/>
          </a:ln>
        </p:spPr>
      </p:pic>
      <p:pic>
        <p:nvPicPr>
          <p:cNvPr id="163" name="Google Shape;163;p22"/>
          <p:cNvPicPr preferRelativeResize="0"/>
          <p:nvPr/>
        </p:nvPicPr>
        <p:blipFill>
          <a:blip r:embed="rId3">
            <a:alphaModFix/>
          </a:blip>
          <a:stretch>
            <a:fillRect/>
          </a:stretch>
        </p:blipFill>
        <p:spPr>
          <a:xfrm rot="-5703026">
            <a:off x="8175481" y="167010"/>
            <a:ext cx="1349523" cy="1107762"/>
          </a:xfrm>
          <a:prstGeom prst="rect">
            <a:avLst/>
          </a:prstGeom>
          <a:noFill/>
          <a:ln>
            <a:noFill/>
          </a:ln>
        </p:spPr>
      </p:pic>
      <p:grpSp>
        <p:nvGrpSpPr>
          <p:cNvPr id="164" name="Google Shape;164;p22"/>
          <p:cNvGrpSpPr/>
          <p:nvPr/>
        </p:nvGrpSpPr>
        <p:grpSpPr>
          <a:xfrm>
            <a:off x="-1500015" y="-537662"/>
            <a:ext cx="11976524" cy="6712563"/>
            <a:chOff x="-1500015" y="-537662"/>
            <a:chExt cx="11976524" cy="6712563"/>
          </a:xfrm>
        </p:grpSpPr>
        <p:pic>
          <p:nvPicPr>
            <p:cNvPr id="165" name="Google Shape;165;p22"/>
            <p:cNvPicPr preferRelativeResize="0"/>
            <p:nvPr/>
          </p:nvPicPr>
          <p:blipFill>
            <a:blip r:embed="rId4">
              <a:alphaModFix/>
            </a:blip>
            <a:stretch>
              <a:fillRect/>
            </a:stretch>
          </p:blipFill>
          <p:spPr>
            <a:xfrm>
              <a:off x="8307335" y="4020575"/>
              <a:ext cx="2169174" cy="2154325"/>
            </a:xfrm>
            <a:prstGeom prst="rect">
              <a:avLst/>
            </a:prstGeom>
            <a:noFill/>
            <a:ln>
              <a:noFill/>
            </a:ln>
          </p:spPr>
        </p:pic>
        <p:pic>
          <p:nvPicPr>
            <p:cNvPr id="166" name="Google Shape;166;p22"/>
            <p:cNvPicPr preferRelativeResize="0"/>
            <p:nvPr/>
          </p:nvPicPr>
          <p:blipFill>
            <a:blip r:embed="rId4">
              <a:alphaModFix/>
            </a:blip>
            <a:stretch>
              <a:fillRect/>
            </a:stretch>
          </p:blipFill>
          <p:spPr>
            <a:xfrm rot="10800000">
              <a:off x="-1500015" y="-537662"/>
              <a:ext cx="2169174" cy="2154325"/>
            </a:xfrm>
            <a:prstGeom prst="rect">
              <a:avLst/>
            </a:prstGeom>
            <a:noFill/>
            <a:ln>
              <a:noFill/>
            </a:ln>
          </p:spPr>
        </p:pic>
      </p:grpSp>
      <p:pic>
        <p:nvPicPr>
          <p:cNvPr id="167" name="Google Shape;167;p22"/>
          <p:cNvPicPr preferRelativeResize="0"/>
          <p:nvPr/>
        </p:nvPicPr>
        <p:blipFill>
          <a:blip r:embed="rId5">
            <a:alphaModFix/>
          </a:blip>
          <a:stretch>
            <a:fillRect/>
          </a:stretch>
        </p:blipFill>
        <p:spPr>
          <a:xfrm rot="-2088287">
            <a:off x="7900411" y="63196"/>
            <a:ext cx="742952" cy="76313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68" name="Shape 168"/>
        <p:cNvGrpSpPr/>
        <p:nvPr/>
      </p:nvGrpSpPr>
      <p:grpSpPr>
        <a:xfrm>
          <a:off x="0" y="0"/>
          <a:ext cx="0" cy="0"/>
          <a:chOff x="0" y="0"/>
          <a:chExt cx="0" cy="0"/>
        </a:xfrm>
      </p:grpSpPr>
      <p:sp>
        <p:nvSpPr>
          <p:cNvPr id="169" name="Google Shape;169;p23"/>
          <p:cNvSpPr txBox="1"/>
          <p:nvPr>
            <p:ph type="title"/>
          </p:nvPr>
        </p:nvSpPr>
        <p:spPr>
          <a:xfrm>
            <a:off x="5346925" y="1501200"/>
            <a:ext cx="30837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23"/>
          <p:cNvSpPr txBox="1"/>
          <p:nvPr>
            <p:ph idx="1" type="subTitle"/>
          </p:nvPr>
        </p:nvSpPr>
        <p:spPr>
          <a:xfrm>
            <a:off x="5347072" y="2562000"/>
            <a:ext cx="30837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71" name="Google Shape;171;p23"/>
          <p:cNvPicPr preferRelativeResize="0"/>
          <p:nvPr/>
        </p:nvPicPr>
        <p:blipFill>
          <a:blip r:embed="rId2">
            <a:alphaModFix/>
          </a:blip>
          <a:stretch>
            <a:fillRect/>
          </a:stretch>
        </p:blipFill>
        <p:spPr>
          <a:xfrm flipH="1" rot="5400012">
            <a:off x="-2462909" y="-2409283"/>
            <a:ext cx="3626671" cy="3601849"/>
          </a:xfrm>
          <a:prstGeom prst="rect">
            <a:avLst/>
          </a:prstGeom>
          <a:noFill/>
          <a:ln>
            <a:noFill/>
          </a:ln>
        </p:spPr>
      </p:pic>
      <p:pic>
        <p:nvPicPr>
          <p:cNvPr id="172" name="Google Shape;172;p23"/>
          <p:cNvPicPr preferRelativeResize="0"/>
          <p:nvPr/>
        </p:nvPicPr>
        <p:blipFill>
          <a:blip r:embed="rId3">
            <a:alphaModFix/>
          </a:blip>
          <a:stretch>
            <a:fillRect/>
          </a:stretch>
        </p:blipFill>
        <p:spPr>
          <a:xfrm rot="3801244">
            <a:off x="7624414" y="-35122"/>
            <a:ext cx="1940810" cy="1242898"/>
          </a:xfrm>
          <a:prstGeom prst="rect">
            <a:avLst/>
          </a:prstGeom>
          <a:noFill/>
          <a:ln>
            <a:noFill/>
          </a:ln>
        </p:spPr>
      </p:pic>
      <p:pic>
        <p:nvPicPr>
          <p:cNvPr id="173" name="Google Shape;173;p23"/>
          <p:cNvPicPr preferRelativeResize="0"/>
          <p:nvPr/>
        </p:nvPicPr>
        <p:blipFill>
          <a:blip r:embed="rId4">
            <a:alphaModFix/>
          </a:blip>
          <a:stretch>
            <a:fillRect/>
          </a:stretch>
        </p:blipFill>
        <p:spPr>
          <a:xfrm flipH="1" rot="4993036">
            <a:off x="26736" y="397736"/>
            <a:ext cx="953004" cy="782296"/>
          </a:xfrm>
          <a:prstGeom prst="rect">
            <a:avLst/>
          </a:prstGeom>
          <a:noFill/>
          <a:ln>
            <a:noFill/>
          </a:ln>
        </p:spPr>
      </p:pic>
      <p:pic>
        <p:nvPicPr>
          <p:cNvPr id="174" name="Google Shape;174;p23"/>
          <p:cNvPicPr preferRelativeResize="0"/>
          <p:nvPr/>
        </p:nvPicPr>
        <p:blipFill>
          <a:blip r:embed="rId5">
            <a:alphaModFix/>
          </a:blip>
          <a:stretch>
            <a:fillRect/>
          </a:stretch>
        </p:blipFill>
        <p:spPr>
          <a:xfrm>
            <a:off x="248500" y="4315324"/>
            <a:ext cx="728775" cy="713450"/>
          </a:xfrm>
          <a:prstGeom prst="rect">
            <a:avLst/>
          </a:prstGeom>
          <a:noFill/>
          <a:ln>
            <a:noFill/>
          </a:ln>
        </p:spPr>
      </p:pic>
      <p:pic>
        <p:nvPicPr>
          <p:cNvPr id="175" name="Google Shape;175;p23"/>
          <p:cNvPicPr preferRelativeResize="0"/>
          <p:nvPr/>
        </p:nvPicPr>
        <p:blipFill>
          <a:blip r:embed="rId6">
            <a:alphaModFix/>
          </a:blip>
          <a:stretch>
            <a:fillRect/>
          </a:stretch>
        </p:blipFill>
        <p:spPr>
          <a:xfrm rot="-5400000">
            <a:off x="8364763" y="4334212"/>
            <a:ext cx="542875" cy="10824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6" name="Shape 176"/>
        <p:cNvGrpSpPr/>
        <p:nvPr/>
      </p:nvGrpSpPr>
      <p:grpSpPr>
        <a:xfrm>
          <a:off x="0" y="0"/>
          <a:ext cx="0" cy="0"/>
          <a:chOff x="0" y="0"/>
          <a:chExt cx="0" cy="0"/>
        </a:xfrm>
      </p:grpSpPr>
      <p:sp>
        <p:nvSpPr>
          <p:cNvPr id="177" name="Google Shape;177;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24"/>
          <p:cNvSpPr txBox="1"/>
          <p:nvPr>
            <p:ph idx="1" type="subTitle"/>
          </p:nvPr>
        </p:nvSpPr>
        <p:spPr>
          <a:xfrm>
            <a:off x="4923011" y="2741575"/>
            <a:ext cx="2869800" cy="11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24"/>
          <p:cNvSpPr txBox="1"/>
          <p:nvPr>
            <p:ph idx="2" type="subTitle"/>
          </p:nvPr>
        </p:nvSpPr>
        <p:spPr>
          <a:xfrm>
            <a:off x="1351200" y="2741576"/>
            <a:ext cx="2869800" cy="11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24"/>
          <p:cNvSpPr txBox="1"/>
          <p:nvPr>
            <p:ph idx="3" type="subTitle"/>
          </p:nvPr>
        </p:nvSpPr>
        <p:spPr>
          <a:xfrm>
            <a:off x="1351188" y="2258875"/>
            <a:ext cx="28698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1" name="Google Shape;181;p24"/>
          <p:cNvSpPr txBox="1"/>
          <p:nvPr>
            <p:ph idx="4" type="subTitle"/>
          </p:nvPr>
        </p:nvSpPr>
        <p:spPr>
          <a:xfrm>
            <a:off x="4923015" y="2258875"/>
            <a:ext cx="28698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82" name="Google Shape;182;p24"/>
          <p:cNvGrpSpPr/>
          <p:nvPr/>
        </p:nvGrpSpPr>
        <p:grpSpPr>
          <a:xfrm>
            <a:off x="-1661936" y="-1583373"/>
            <a:ext cx="12676013" cy="8319349"/>
            <a:chOff x="-1661936" y="-1583373"/>
            <a:chExt cx="12676013" cy="8319349"/>
          </a:xfrm>
        </p:grpSpPr>
        <p:pic>
          <p:nvPicPr>
            <p:cNvPr id="183" name="Google Shape;183;p24"/>
            <p:cNvPicPr preferRelativeResize="0"/>
            <p:nvPr/>
          </p:nvPicPr>
          <p:blipFill>
            <a:blip r:embed="rId2">
              <a:alphaModFix/>
            </a:blip>
            <a:stretch>
              <a:fillRect/>
            </a:stretch>
          </p:blipFill>
          <p:spPr>
            <a:xfrm rot="5399988">
              <a:off x="-1670836" y="4143781"/>
              <a:ext cx="2601099" cy="2583292"/>
            </a:xfrm>
            <a:prstGeom prst="rect">
              <a:avLst/>
            </a:prstGeom>
            <a:noFill/>
            <a:ln>
              <a:noFill/>
            </a:ln>
          </p:spPr>
        </p:pic>
        <p:pic>
          <p:nvPicPr>
            <p:cNvPr id="184" name="Google Shape;184;p24"/>
            <p:cNvPicPr preferRelativeResize="0"/>
            <p:nvPr/>
          </p:nvPicPr>
          <p:blipFill>
            <a:blip r:embed="rId2">
              <a:alphaModFix/>
            </a:blip>
            <a:stretch>
              <a:fillRect/>
            </a:stretch>
          </p:blipFill>
          <p:spPr>
            <a:xfrm rot="-5400012">
              <a:off x="8421877" y="-1574469"/>
              <a:ext cx="2601099" cy="2583292"/>
            </a:xfrm>
            <a:prstGeom prst="rect">
              <a:avLst/>
            </a:prstGeom>
            <a:noFill/>
            <a:ln>
              <a:noFill/>
            </a:ln>
          </p:spPr>
        </p:pic>
      </p:grpSp>
      <p:grpSp>
        <p:nvGrpSpPr>
          <p:cNvPr id="185" name="Google Shape;185;p24"/>
          <p:cNvGrpSpPr/>
          <p:nvPr/>
        </p:nvGrpSpPr>
        <p:grpSpPr>
          <a:xfrm>
            <a:off x="-245201" y="-520451"/>
            <a:ext cx="11535140" cy="7465050"/>
            <a:chOff x="-245201" y="-520451"/>
            <a:chExt cx="11535140" cy="7465050"/>
          </a:xfrm>
        </p:grpSpPr>
        <p:pic>
          <p:nvPicPr>
            <p:cNvPr id="186" name="Google Shape;186;p24"/>
            <p:cNvPicPr preferRelativeResize="0"/>
            <p:nvPr/>
          </p:nvPicPr>
          <p:blipFill>
            <a:blip r:embed="rId3">
              <a:alphaModFix/>
            </a:blip>
            <a:stretch>
              <a:fillRect/>
            </a:stretch>
          </p:blipFill>
          <p:spPr>
            <a:xfrm flipH="1" rot="-3801244">
              <a:off x="-226476" y="-35262"/>
              <a:ext cx="1795001" cy="1149523"/>
            </a:xfrm>
            <a:prstGeom prst="rect">
              <a:avLst/>
            </a:prstGeom>
            <a:noFill/>
            <a:ln>
              <a:noFill/>
            </a:ln>
          </p:spPr>
        </p:pic>
        <p:pic>
          <p:nvPicPr>
            <p:cNvPr id="187" name="Google Shape;187;p24"/>
            <p:cNvPicPr preferRelativeResize="0"/>
            <p:nvPr/>
          </p:nvPicPr>
          <p:blipFill>
            <a:blip r:embed="rId3">
              <a:alphaModFix/>
            </a:blip>
            <a:stretch>
              <a:fillRect/>
            </a:stretch>
          </p:blipFill>
          <p:spPr>
            <a:xfrm flipH="1" rot="-3801236">
              <a:off x="7508567" y="3536453"/>
              <a:ext cx="3742326" cy="2396602"/>
            </a:xfrm>
            <a:prstGeom prst="rect">
              <a:avLst/>
            </a:prstGeom>
            <a:noFill/>
            <a:ln>
              <a:noFill/>
            </a:ln>
          </p:spPr>
        </p:pic>
      </p:grpSp>
      <p:pic>
        <p:nvPicPr>
          <p:cNvPr id="188" name="Google Shape;188;p24"/>
          <p:cNvPicPr preferRelativeResize="0"/>
          <p:nvPr/>
        </p:nvPicPr>
        <p:blipFill>
          <a:blip r:embed="rId4">
            <a:alphaModFix/>
          </a:blip>
          <a:stretch>
            <a:fillRect/>
          </a:stretch>
        </p:blipFill>
        <p:spPr>
          <a:xfrm flipH="1">
            <a:off x="221513" y="3909626"/>
            <a:ext cx="899025" cy="8801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89" name="Shape 189"/>
        <p:cNvGrpSpPr/>
        <p:nvPr/>
      </p:nvGrpSpPr>
      <p:grpSpPr>
        <a:xfrm>
          <a:off x="0" y="0"/>
          <a:ext cx="0" cy="0"/>
          <a:chOff x="0" y="0"/>
          <a:chExt cx="0" cy="0"/>
        </a:xfrm>
      </p:grpSpPr>
      <p:sp>
        <p:nvSpPr>
          <p:cNvPr id="190" name="Google Shape;19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1" name="Google Shape;191;p25"/>
          <p:cNvSpPr txBox="1"/>
          <p:nvPr>
            <p:ph idx="1" type="subTitle"/>
          </p:nvPr>
        </p:nvSpPr>
        <p:spPr>
          <a:xfrm>
            <a:off x="4832081" y="1667625"/>
            <a:ext cx="32541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25"/>
          <p:cNvSpPr txBox="1"/>
          <p:nvPr>
            <p:ph idx="2" type="subTitle"/>
          </p:nvPr>
        </p:nvSpPr>
        <p:spPr>
          <a:xfrm>
            <a:off x="1057900" y="1667625"/>
            <a:ext cx="32541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3" name="Google Shape;193;p25"/>
          <p:cNvGrpSpPr/>
          <p:nvPr/>
        </p:nvGrpSpPr>
        <p:grpSpPr>
          <a:xfrm>
            <a:off x="-1045926" y="-931537"/>
            <a:ext cx="11639099" cy="6204363"/>
            <a:chOff x="-1045926" y="-931537"/>
            <a:chExt cx="11639099" cy="6204363"/>
          </a:xfrm>
        </p:grpSpPr>
        <p:pic>
          <p:nvPicPr>
            <p:cNvPr id="194" name="Google Shape;194;p25"/>
            <p:cNvPicPr preferRelativeResize="0"/>
            <p:nvPr/>
          </p:nvPicPr>
          <p:blipFill>
            <a:blip r:embed="rId2">
              <a:alphaModFix/>
            </a:blip>
            <a:stretch>
              <a:fillRect/>
            </a:stretch>
          </p:blipFill>
          <p:spPr>
            <a:xfrm rot="10800000">
              <a:off x="-1045926" y="-931537"/>
              <a:ext cx="2169174" cy="2154325"/>
            </a:xfrm>
            <a:prstGeom prst="rect">
              <a:avLst/>
            </a:prstGeom>
            <a:noFill/>
            <a:ln>
              <a:noFill/>
            </a:ln>
          </p:spPr>
        </p:pic>
        <p:pic>
          <p:nvPicPr>
            <p:cNvPr id="195" name="Google Shape;195;p25"/>
            <p:cNvPicPr preferRelativeResize="0"/>
            <p:nvPr/>
          </p:nvPicPr>
          <p:blipFill>
            <a:blip r:embed="rId2">
              <a:alphaModFix/>
            </a:blip>
            <a:stretch>
              <a:fillRect/>
            </a:stretch>
          </p:blipFill>
          <p:spPr>
            <a:xfrm>
              <a:off x="8423999" y="3118500"/>
              <a:ext cx="2169174" cy="2154325"/>
            </a:xfrm>
            <a:prstGeom prst="rect">
              <a:avLst/>
            </a:prstGeom>
            <a:noFill/>
            <a:ln>
              <a:noFill/>
            </a:ln>
          </p:spPr>
        </p:pic>
      </p:grpSp>
      <p:pic>
        <p:nvPicPr>
          <p:cNvPr id="196" name="Google Shape;196;p25"/>
          <p:cNvPicPr preferRelativeResize="0"/>
          <p:nvPr/>
        </p:nvPicPr>
        <p:blipFill>
          <a:blip r:embed="rId3">
            <a:alphaModFix/>
          </a:blip>
          <a:stretch>
            <a:fillRect/>
          </a:stretch>
        </p:blipFill>
        <p:spPr>
          <a:xfrm rot="-924242">
            <a:off x="-492325" y="7726"/>
            <a:ext cx="2018802" cy="1292850"/>
          </a:xfrm>
          <a:prstGeom prst="rect">
            <a:avLst/>
          </a:prstGeom>
          <a:noFill/>
          <a:ln>
            <a:noFill/>
          </a:ln>
        </p:spPr>
      </p:pic>
      <p:pic>
        <p:nvPicPr>
          <p:cNvPr id="197" name="Google Shape;197;p25"/>
          <p:cNvPicPr preferRelativeResize="0"/>
          <p:nvPr/>
        </p:nvPicPr>
        <p:blipFill>
          <a:blip r:embed="rId4">
            <a:alphaModFix/>
          </a:blip>
          <a:stretch>
            <a:fillRect/>
          </a:stretch>
        </p:blipFill>
        <p:spPr>
          <a:xfrm rot="-2088260">
            <a:off x="7993907" y="3980659"/>
            <a:ext cx="1029860" cy="105783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98" name="Shape 198"/>
        <p:cNvGrpSpPr/>
        <p:nvPr/>
      </p:nvGrpSpPr>
      <p:grpSpPr>
        <a:xfrm>
          <a:off x="0" y="0"/>
          <a:ext cx="0" cy="0"/>
          <a:chOff x="0" y="0"/>
          <a:chExt cx="0" cy="0"/>
        </a:xfrm>
      </p:grpSpPr>
      <p:sp>
        <p:nvSpPr>
          <p:cNvPr id="199" name="Google Shape;199;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0" name="Google Shape;200;p26"/>
          <p:cNvSpPr txBox="1"/>
          <p:nvPr>
            <p:ph idx="1" type="subTitle"/>
          </p:nvPr>
        </p:nvSpPr>
        <p:spPr>
          <a:xfrm>
            <a:off x="775025" y="2916206"/>
            <a:ext cx="23379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26"/>
          <p:cNvSpPr txBox="1"/>
          <p:nvPr>
            <p:ph idx="2" type="subTitle"/>
          </p:nvPr>
        </p:nvSpPr>
        <p:spPr>
          <a:xfrm>
            <a:off x="3403050" y="2916206"/>
            <a:ext cx="23379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26"/>
          <p:cNvSpPr txBox="1"/>
          <p:nvPr>
            <p:ph idx="3" type="subTitle"/>
          </p:nvPr>
        </p:nvSpPr>
        <p:spPr>
          <a:xfrm>
            <a:off x="6031075" y="2916204"/>
            <a:ext cx="23379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6"/>
          <p:cNvSpPr txBox="1"/>
          <p:nvPr>
            <p:ph idx="4" type="subTitle"/>
          </p:nvPr>
        </p:nvSpPr>
        <p:spPr>
          <a:xfrm>
            <a:off x="775025" y="2256200"/>
            <a:ext cx="23379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04" name="Google Shape;204;p26"/>
          <p:cNvSpPr txBox="1"/>
          <p:nvPr>
            <p:ph idx="5" type="subTitle"/>
          </p:nvPr>
        </p:nvSpPr>
        <p:spPr>
          <a:xfrm>
            <a:off x="3403050" y="2256200"/>
            <a:ext cx="23379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05" name="Google Shape;205;p26"/>
          <p:cNvSpPr txBox="1"/>
          <p:nvPr>
            <p:ph idx="6" type="subTitle"/>
          </p:nvPr>
        </p:nvSpPr>
        <p:spPr>
          <a:xfrm>
            <a:off x="6031075" y="2256200"/>
            <a:ext cx="23379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pic>
        <p:nvPicPr>
          <p:cNvPr id="206" name="Google Shape;206;p26"/>
          <p:cNvPicPr preferRelativeResize="0"/>
          <p:nvPr/>
        </p:nvPicPr>
        <p:blipFill>
          <a:blip r:embed="rId2">
            <a:alphaModFix/>
          </a:blip>
          <a:stretch>
            <a:fillRect/>
          </a:stretch>
        </p:blipFill>
        <p:spPr>
          <a:xfrm>
            <a:off x="8038475" y="4647950"/>
            <a:ext cx="1013500" cy="1011325"/>
          </a:xfrm>
          <a:prstGeom prst="rect">
            <a:avLst/>
          </a:prstGeom>
          <a:noFill/>
          <a:ln>
            <a:noFill/>
          </a:ln>
        </p:spPr>
      </p:pic>
      <p:pic>
        <p:nvPicPr>
          <p:cNvPr id="207" name="Google Shape;207;p26"/>
          <p:cNvPicPr preferRelativeResize="0"/>
          <p:nvPr/>
        </p:nvPicPr>
        <p:blipFill>
          <a:blip r:embed="rId3">
            <a:alphaModFix/>
          </a:blip>
          <a:stretch>
            <a:fillRect/>
          </a:stretch>
        </p:blipFill>
        <p:spPr>
          <a:xfrm flipH="1" rot="4147873">
            <a:off x="-194906" y="167973"/>
            <a:ext cx="1120142" cy="919473"/>
          </a:xfrm>
          <a:prstGeom prst="rect">
            <a:avLst/>
          </a:prstGeom>
          <a:noFill/>
          <a:ln>
            <a:noFill/>
          </a:ln>
        </p:spPr>
      </p:pic>
      <p:pic>
        <p:nvPicPr>
          <p:cNvPr id="208" name="Google Shape;208;p26"/>
          <p:cNvPicPr preferRelativeResize="0"/>
          <p:nvPr/>
        </p:nvPicPr>
        <p:blipFill>
          <a:blip r:embed="rId4">
            <a:alphaModFix/>
          </a:blip>
          <a:stretch>
            <a:fillRect/>
          </a:stretch>
        </p:blipFill>
        <p:spPr>
          <a:xfrm>
            <a:off x="508634" y="31688"/>
            <a:ext cx="656591" cy="642804"/>
          </a:xfrm>
          <a:prstGeom prst="rect">
            <a:avLst/>
          </a:prstGeom>
          <a:noFill/>
          <a:ln>
            <a:noFill/>
          </a:ln>
        </p:spPr>
      </p:pic>
      <p:grpSp>
        <p:nvGrpSpPr>
          <p:cNvPr id="209" name="Google Shape;209;p26"/>
          <p:cNvGrpSpPr/>
          <p:nvPr/>
        </p:nvGrpSpPr>
        <p:grpSpPr>
          <a:xfrm>
            <a:off x="-1455951" y="-1614825"/>
            <a:ext cx="12049124" cy="8335575"/>
            <a:chOff x="-1455951" y="-1614825"/>
            <a:chExt cx="12049124" cy="8335575"/>
          </a:xfrm>
        </p:grpSpPr>
        <p:pic>
          <p:nvPicPr>
            <p:cNvPr id="210" name="Google Shape;210;p26"/>
            <p:cNvPicPr preferRelativeResize="0"/>
            <p:nvPr/>
          </p:nvPicPr>
          <p:blipFill>
            <a:blip r:embed="rId5">
              <a:alphaModFix/>
            </a:blip>
            <a:stretch>
              <a:fillRect/>
            </a:stretch>
          </p:blipFill>
          <p:spPr>
            <a:xfrm flipH="1" rot="10800000">
              <a:off x="8423999" y="-1614825"/>
              <a:ext cx="2169174" cy="2154325"/>
            </a:xfrm>
            <a:prstGeom prst="rect">
              <a:avLst/>
            </a:prstGeom>
            <a:noFill/>
            <a:ln>
              <a:noFill/>
            </a:ln>
          </p:spPr>
        </p:pic>
        <p:pic>
          <p:nvPicPr>
            <p:cNvPr id="211" name="Google Shape;211;p26"/>
            <p:cNvPicPr preferRelativeResize="0"/>
            <p:nvPr/>
          </p:nvPicPr>
          <p:blipFill>
            <a:blip r:embed="rId5">
              <a:alphaModFix/>
            </a:blip>
            <a:stretch>
              <a:fillRect/>
            </a:stretch>
          </p:blipFill>
          <p:spPr>
            <a:xfrm flipH="1">
              <a:off x="-1455951" y="4566425"/>
              <a:ext cx="2169174" cy="2154325"/>
            </a:xfrm>
            <a:prstGeom prst="rect">
              <a:avLst/>
            </a:prstGeom>
            <a:noFill/>
            <a:ln>
              <a:noFill/>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212" name="Shape 212"/>
        <p:cNvGrpSpPr/>
        <p:nvPr/>
      </p:nvGrpSpPr>
      <p:grpSpPr>
        <a:xfrm>
          <a:off x="0" y="0"/>
          <a:ext cx="0" cy="0"/>
          <a:chOff x="0" y="0"/>
          <a:chExt cx="0" cy="0"/>
        </a:xfrm>
      </p:grpSpPr>
      <p:sp>
        <p:nvSpPr>
          <p:cNvPr id="213" name="Google Shape;213;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7"/>
          <p:cNvSpPr txBox="1"/>
          <p:nvPr>
            <p:ph idx="1" type="subTitle"/>
          </p:nvPr>
        </p:nvSpPr>
        <p:spPr>
          <a:xfrm>
            <a:off x="937625" y="28399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7"/>
          <p:cNvSpPr txBox="1"/>
          <p:nvPr>
            <p:ph idx="2" type="subTitle"/>
          </p:nvPr>
        </p:nvSpPr>
        <p:spPr>
          <a:xfrm>
            <a:off x="3484347" y="28399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27"/>
          <p:cNvSpPr txBox="1"/>
          <p:nvPr>
            <p:ph idx="3" type="subTitle"/>
          </p:nvPr>
        </p:nvSpPr>
        <p:spPr>
          <a:xfrm>
            <a:off x="6031075" y="28399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7"/>
          <p:cNvSpPr txBox="1"/>
          <p:nvPr>
            <p:ph idx="4" type="subTitle"/>
          </p:nvPr>
        </p:nvSpPr>
        <p:spPr>
          <a:xfrm>
            <a:off x="937625" y="1779881"/>
            <a:ext cx="2175300" cy="106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8" name="Google Shape;218;p27"/>
          <p:cNvSpPr txBox="1"/>
          <p:nvPr>
            <p:ph idx="5" type="subTitle"/>
          </p:nvPr>
        </p:nvSpPr>
        <p:spPr>
          <a:xfrm>
            <a:off x="3484350" y="1779881"/>
            <a:ext cx="2175300" cy="106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9" name="Google Shape;219;p27"/>
          <p:cNvSpPr txBox="1"/>
          <p:nvPr>
            <p:ph idx="6" type="subTitle"/>
          </p:nvPr>
        </p:nvSpPr>
        <p:spPr>
          <a:xfrm>
            <a:off x="6031075" y="1779881"/>
            <a:ext cx="2175300" cy="106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pic>
        <p:nvPicPr>
          <p:cNvPr id="220" name="Google Shape;220;p27"/>
          <p:cNvPicPr preferRelativeResize="0"/>
          <p:nvPr/>
        </p:nvPicPr>
        <p:blipFill>
          <a:blip r:embed="rId2">
            <a:alphaModFix/>
          </a:blip>
          <a:stretch>
            <a:fillRect/>
          </a:stretch>
        </p:blipFill>
        <p:spPr>
          <a:xfrm flipH="1">
            <a:off x="85248" y="4647950"/>
            <a:ext cx="1013500" cy="1011325"/>
          </a:xfrm>
          <a:prstGeom prst="rect">
            <a:avLst/>
          </a:prstGeom>
          <a:noFill/>
          <a:ln>
            <a:noFill/>
          </a:ln>
        </p:spPr>
      </p:pic>
      <p:pic>
        <p:nvPicPr>
          <p:cNvPr id="221" name="Google Shape;221;p27"/>
          <p:cNvPicPr preferRelativeResize="0"/>
          <p:nvPr/>
        </p:nvPicPr>
        <p:blipFill>
          <a:blip r:embed="rId3">
            <a:alphaModFix/>
          </a:blip>
          <a:stretch>
            <a:fillRect/>
          </a:stretch>
        </p:blipFill>
        <p:spPr>
          <a:xfrm rot="-4147873">
            <a:off x="8211987" y="167973"/>
            <a:ext cx="1120142" cy="919473"/>
          </a:xfrm>
          <a:prstGeom prst="rect">
            <a:avLst/>
          </a:prstGeom>
          <a:noFill/>
          <a:ln>
            <a:noFill/>
          </a:ln>
        </p:spPr>
      </p:pic>
      <p:pic>
        <p:nvPicPr>
          <p:cNvPr id="222" name="Google Shape;222;p27"/>
          <p:cNvPicPr preferRelativeResize="0"/>
          <p:nvPr/>
        </p:nvPicPr>
        <p:blipFill>
          <a:blip r:embed="rId4">
            <a:alphaModFix/>
          </a:blip>
          <a:stretch>
            <a:fillRect/>
          </a:stretch>
        </p:blipFill>
        <p:spPr>
          <a:xfrm flipH="1">
            <a:off x="7971998" y="31688"/>
            <a:ext cx="656591" cy="642804"/>
          </a:xfrm>
          <a:prstGeom prst="rect">
            <a:avLst/>
          </a:prstGeom>
          <a:noFill/>
          <a:ln>
            <a:noFill/>
          </a:ln>
        </p:spPr>
      </p:pic>
      <p:grpSp>
        <p:nvGrpSpPr>
          <p:cNvPr id="223" name="Google Shape;223;p27"/>
          <p:cNvGrpSpPr/>
          <p:nvPr/>
        </p:nvGrpSpPr>
        <p:grpSpPr>
          <a:xfrm>
            <a:off x="-1455951" y="-1614825"/>
            <a:ext cx="12049124" cy="8335575"/>
            <a:chOff x="-1455951" y="-1614825"/>
            <a:chExt cx="12049124" cy="8335575"/>
          </a:xfrm>
        </p:grpSpPr>
        <p:pic>
          <p:nvPicPr>
            <p:cNvPr id="224" name="Google Shape;224;p27"/>
            <p:cNvPicPr preferRelativeResize="0"/>
            <p:nvPr/>
          </p:nvPicPr>
          <p:blipFill>
            <a:blip r:embed="rId5">
              <a:alphaModFix/>
            </a:blip>
            <a:stretch>
              <a:fillRect/>
            </a:stretch>
          </p:blipFill>
          <p:spPr>
            <a:xfrm rot="10800000">
              <a:off x="-1455951" y="-1614825"/>
              <a:ext cx="2169174" cy="2154325"/>
            </a:xfrm>
            <a:prstGeom prst="rect">
              <a:avLst/>
            </a:prstGeom>
            <a:noFill/>
            <a:ln>
              <a:noFill/>
            </a:ln>
          </p:spPr>
        </p:pic>
        <p:pic>
          <p:nvPicPr>
            <p:cNvPr id="225" name="Google Shape;225;p27"/>
            <p:cNvPicPr preferRelativeResize="0"/>
            <p:nvPr/>
          </p:nvPicPr>
          <p:blipFill>
            <a:blip r:embed="rId5">
              <a:alphaModFix/>
            </a:blip>
            <a:stretch>
              <a:fillRect/>
            </a:stretch>
          </p:blipFill>
          <p:spPr>
            <a:xfrm>
              <a:off x="8423999" y="4566425"/>
              <a:ext cx="2169174" cy="2154325"/>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26" name="Shape 226"/>
        <p:cNvGrpSpPr/>
        <p:nvPr/>
      </p:nvGrpSpPr>
      <p:grpSpPr>
        <a:xfrm>
          <a:off x="0" y="0"/>
          <a:ext cx="0" cy="0"/>
          <a:chOff x="0" y="0"/>
          <a:chExt cx="0" cy="0"/>
        </a:xfrm>
      </p:grpSpPr>
      <p:sp>
        <p:nvSpPr>
          <p:cNvPr id="227" name="Google Shape;22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8" name="Google Shape;228;p28"/>
          <p:cNvSpPr txBox="1"/>
          <p:nvPr>
            <p:ph idx="1" type="subTitle"/>
          </p:nvPr>
        </p:nvSpPr>
        <p:spPr>
          <a:xfrm>
            <a:off x="2110311" y="1980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8"/>
          <p:cNvSpPr txBox="1"/>
          <p:nvPr>
            <p:ph idx="2" type="subTitle"/>
          </p:nvPr>
        </p:nvSpPr>
        <p:spPr>
          <a:xfrm>
            <a:off x="5055489" y="1980925"/>
            <a:ext cx="1978200" cy="665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28"/>
          <p:cNvSpPr txBox="1"/>
          <p:nvPr>
            <p:ph idx="3" type="subTitle"/>
          </p:nvPr>
        </p:nvSpPr>
        <p:spPr>
          <a:xfrm>
            <a:off x="2110311" y="3623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8"/>
          <p:cNvSpPr txBox="1"/>
          <p:nvPr>
            <p:ph idx="4" type="subTitle"/>
          </p:nvPr>
        </p:nvSpPr>
        <p:spPr>
          <a:xfrm>
            <a:off x="5055489" y="3623800"/>
            <a:ext cx="1978200" cy="665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28"/>
          <p:cNvSpPr txBox="1"/>
          <p:nvPr>
            <p:ph idx="5" type="subTitle"/>
          </p:nvPr>
        </p:nvSpPr>
        <p:spPr>
          <a:xfrm>
            <a:off x="2110311" y="1627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3" name="Google Shape;233;p28"/>
          <p:cNvSpPr txBox="1"/>
          <p:nvPr>
            <p:ph idx="6" type="subTitle"/>
          </p:nvPr>
        </p:nvSpPr>
        <p:spPr>
          <a:xfrm>
            <a:off x="2110311" y="3270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4" name="Google Shape;234;p28"/>
          <p:cNvSpPr txBox="1"/>
          <p:nvPr>
            <p:ph idx="7" type="subTitle"/>
          </p:nvPr>
        </p:nvSpPr>
        <p:spPr>
          <a:xfrm>
            <a:off x="5055486" y="1627725"/>
            <a:ext cx="1978200" cy="505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5" name="Google Shape;235;p28"/>
          <p:cNvSpPr txBox="1"/>
          <p:nvPr>
            <p:ph idx="8" type="subTitle"/>
          </p:nvPr>
        </p:nvSpPr>
        <p:spPr>
          <a:xfrm>
            <a:off x="5055486" y="3270700"/>
            <a:ext cx="1978200" cy="505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pic>
        <p:nvPicPr>
          <p:cNvPr id="236" name="Google Shape;236;p28"/>
          <p:cNvPicPr preferRelativeResize="0"/>
          <p:nvPr/>
        </p:nvPicPr>
        <p:blipFill>
          <a:blip r:embed="rId2">
            <a:alphaModFix/>
          </a:blip>
          <a:stretch>
            <a:fillRect/>
          </a:stretch>
        </p:blipFill>
        <p:spPr>
          <a:xfrm rot="-2088265">
            <a:off x="8361798" y="4247426"/>
            <a:ext cx="815157" cy="837297"/>
          </a:xfrm>
          <a:prstGeom prst="rect">
            <a:avLst/>
          </a:prstGeom>
          <a:noFill/>
          <a:ln>
            <a:noFill/>
          </a:ln>
        </p:spPr>
      </p:pic>
      <p:pic>
        <p:nvPicPr>
          <p:cNvPr id="237" name="Google Shape;237;p28"/>
          <p:cNvPicPr preferRelativeResize="0"/>
          <p:nvPr/>
        </p:nvPicPr>
        <p:blipFill>
          <a:blip r:embed="rId3">
            <a:alphaModFix/>
          </a:blip>
          <a:stretch>
            <a:fillRect/>
          </a:stretch>
        </p:blipFill>
        <p:spPr>
          <a:xfrm rot="5400000">
            <a:off x="8483975" y="-303950"/>
            <a:ext cx="2082200" cy="2070625"/>
          </a:xfrm>
          <a:prstGeom prst="rect">
            <a:avLst/>
          </a:prstGeom>
          <a:noFill/>
          <a:ln>
            <a:noFill/>
          </a:ln>
        </p:spPr>
      </p:pic>
      <p:pic>
        <p:nvPicPr>
          <p:cNvPr id="238" name="Google Shape;238;p28"/>
          <p:cNvPicPr preferRelativeResize="0"/>
          <p:nvPr/>
        </p:nvPicPr>
        <p:blipFill>
          <a:blip r:embed="rId3">
            <a:alphaModFix/>
          </a:blip>
          <a:stretch>
            <a:fillRect/>
          </a:stretch>
        </p:blipFill>
        <p:spPr>
          <a:xfrm rot="-5400000">
            <a:off x="-1563425" y="3996675"/>
            <a:ext cx="2082200" cy="2070625"/>
          </a:xfrm>
          <a:prstGeom prst="rect">
            <a:avLst/>
          </a:prstGeom>
          <a:noFill/>
          <a:ln>
            <a:noFill/>
          </a:ln>
        </p:spPr>
      </p:pic>
      <p:pic>
        <p:nvPicPr>
          <p:cNvPr id="239" name="Google Shape;239;p28"/>
          <p:cNvPicPr preferRelativeResize="0"/>
          <p:nvPr/>
        </p:nvPicPr>
        <p:blipFill>
          <a:blip r:embed="rId4">
            <a:alphaModFix/>
          </a:blip>
          <a:stretch>
            <a:fillRect/>
          </a:stretch>
        </p:blipFill>
        <p:spPr>
          <a:xfrm flipH="1" rot="-146467">
            <a:off x="-277264" y="27349"/>
            <a:ext cx="1024279" cy="1024278"/>
          </a:xfrm>
          <a:prstGeom prst="rect">
            <a:avLst/>
          </a:prstGeom>
          <a:noFill/>
          <a:ln>
            <a:noFill/>
          </a:ln>
        </p:spPr>
      </p:pic>
      <p:pic>
        <p:nvPicPr>
          <p:cNvPr id="240" name="Google Shape;240;p28"/>
          <p:cNvPicPr preferRelativeResize="0"/>
          <p:nvPr/>
        </p:nvPicPr>
        <p:blipFill>
          <a:blip r:embed="rId5">
            <a:alphaModFix/>
          </a:blip>
          <a:stretch>
            <a:fillRect/>
          </a:stretch>
        </p:blipFill>
        <p:spPr>
          <a:xfrm flipH="1">
            <a:off x="337229" y="-12"/>
            <a:ext cx="606746" cy="605432"/>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41" name="Shape 241"/>
        <p:cNvGrpSpPr/>
        <p:nvPr/>
      </p:nvGrpSpPr>
      <p:grpSpPr>
        <a:xfrm>
          <a:off x="0" y="0"/>
          <a:ext cx="0" cy="0"/>
          <a:chOff x="0" y="0"/>
          <a:chExt cx="0" cy="0"/>
        </a:xfrm>
      </p:grpSpPr>
      <p:sp>
        <p:nvSpPr>
          <p:cNvPr id="242" name="Google Shape;24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 name="Google Shape;243;p29"/>
          <p:cNvSpPr txBox="1"/>
          <p:nvPr>
            <p:ph idx="1" type="subTitle"/>
          </p:nvPr>
        </p:nvSpPr>
        <p:spPr>
          <a:xfrm>
            <a:off x="876725" y="1996801"/>
            <a:ext cx="221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 name="Google Shape;244;p29"/>
          <p:cNvSpPr txBox="1"/>
          <p:nvPr>
            <p:ph idx="2" type="subTitle"/>
          </p:nvPr>
        </p:nvSpPr>
        <p:spPr>
          <a:xfrm>
            <a:off x="3463050" y="1996801"/>
            <a:ext cx="221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29"/>
          <p:cNvSpPr txBox="1"/>
          <p:nvPr>
            <p:ph idx="3" type="subTitle"/>
          </p:nvPr>
        </p:nvSpPr>
        <p:spPr>
          <a:xfrm>
            <a:off x="876725" y="3731825"/>
            <a:ext cx="221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29"/>
          <p:cNvSpPr txBox="1"/>
          <p:nvPr>
            <p:ph idx="4" type="subTitle"/>
          </p:nvPr>
        </p:nvSpPr>
        <p:spPr>
          <a:xfrm>
            <a:off x="3463050" y="3731825"/>
            <a:ext cx="221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29"/>
          <p:cNvSpPr txBox="1"/>
          <p:nvPr>
            <p:ph idx="5" type="subTitle"/>
          </p:nvPr>
        </p:nvSpPr>
        <p:spPr>
          <a:xfrm>
            <a:off x="6049375" y="1996801"/>
            <a:ext cx="221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29"/>
          <p:cNvSpPr txBox="1"/>
          <p:nvPr>
            <p:ph idx="6" type="subTitle"/>
          </p:nvPr>
        </p:nvSpPr>
        <p:spPr>
          <a:xfrm>
            <a:off x="6049375" y="3731825"/>
            <a:ext cx="2217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29"/>
          <p:cNvSpPr txBox="1"/>
          <p:nvPr>
            <p:ph idx="7" type="subTitle"/>
          </p:nvPr>
        </p:nvSpPr>
        <p:spPr>
          <a:xfrm>
            <a:off x="877730" y="1656600"/>
            <a:ext cx="2215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0" name="Google Shape;250;p29"/>
          <p:cNvSpPr txBox="1"/>
          <p:nvPr>
            <p:ph idx="8" type="subTitle"/>
          </p:nvPr>
        </p:nvSpPr>
        <p:spPr>
          <a:xfrm>
            <a:off x="3464055" y="1656600"/>
            <a:ext cx="2215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1" name="Google Shape;251;p29"/>
          <p:cNvSpPr txBox="1"/>
          <p:nvPr>
            <p:ph idx="9" type="subTitle"/>
          </p:nvPr>
        </p:nvSpPr>
        <p:spPr>
          <a:xfrm>
            <a:off x="6050380" y="1656600"/>
            <a:ext cx="2216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2" name="Google Shape;252;p29"/>
          <p:cNvSpPr txBox="1"/>
          <p:nvPr>
            <p:ph idx="13" type="subTitle"/>
          </p:nvPr>
        </p:nvSpPr>
        <p:spPr>
          <a:xfrm>
            <a:off x="877730" y="3391600"/>
            <a:ext cx="2215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3" name="Google Shape;253;p29"/>
          <p:cNvSpPr txBox="1"/>
          <p:nvPr>
            <p:ph idx="14" type="subTitle"/>
          </p:nvPr>
        </p:nvSpPr>
        <p:spPr>
          <a:xfrm>
            <a:off x="3464055" y="3391600"/>
            <a:ext cx="2215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4" name="Google Shape;254;p29"/>
          <p:cNvSpPr txBox="1"/>
          <p:nvPr>
            <p:ph idx="15" type="subTitle"/>
          </p:nvPr>
        </p:nvSpPr>
        <p:spPr>
          <a:xfrm>
            <a:off x="6050380" y="3391600"/>
            <a:ext cx="22161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pic>
        <p:nvPicPr>
          <p:cNvPr id="255" name="Google Shape;255;p29"/>
          <p:cNvPicPr preferRelativeResize="0"/>
          <p:nvPr/>
        </p:nvPicPr>
        <p:blipFill>
          <a:blip r:embed="rId2">
            <a:alphaModFix/>
          </a:blip>
          <a:stretch>
            <a:fillRect/>
          </a:stretch>
        </p:blipFill>
        <p:spPr>
          <a:xfrm>
            <a:off x="-490675" y="-411300"/>
            <a:ext cx="1169375" cy="1166850"/>
          </a:xfrm>
          <a:prstGeom prst="rect">
            <a:avLst/>
          </a:prstGeom>
          <a:noFill/>
          <a:ln>
            <a:noFill/>
          </a:ln>
        </p:spPr>
      </p:pic>
      <p:pic>
        <p:nvPicPr>
          <p:cNvPr id="256" name="Google Shape;256;p29"/>
          <p:cNvPicPr preferRelativeResize="0"/>
          <p:nvPr/>
        </p:nvPicPr>
        <p:blipFill>
          <a:blip r:embed="rId3">
            <a:alphaModFix/>
          </a:blip>
          <a:stretch>
            <a:fillRect/>
          </a:stretch>
        </p:blipFill>
        <p:spPr>
          <a:xfrm>
            <a:off x="-191050" y="4413127"/>
            <a:ext cx="911050" cy="906950"/>
          </a:xfrm>
          <a:prstGeom prst="rect">
            <a:avLst/>
          </a:prstGeom>
          <a:noFill/>
          <a:ln>
            <a:noFill/>
          </a:ln>
        </p:spPr>
      </p:pic>
      <p:pic>
        <p:nvPicPr>
          <p:cNvPr id="257" name="Google Shape;257;p29"/>
          <p:cNvPicPr preferRelativeResize="0"/>
          <p:nvPr/>
        </p:nvPicPr>
        <p:blipFill>
          <a:blip r:embed="rId4">
            <a:alphaModFix/>
          </a:blip>
          <a:stretch>
            <a:fillRect/>
          </a:stretch>
        </p:blipFill>
        <p:spPr>
          <a:xfrm>
            <a:off x="8376249" y="4484250"/>
            <a:ext cx="2169174" cy="2154325"/>
          </a:xfrm>
          <a:prstGeom prst="rect">
            <a:avLst/>
          </a:prstGeom>
          <a:noFill/>
          <a:ln>
            <a:noFill/>
          </a:ln>
        </p:spPr>
      </p:pic>
      <p:pic>
        <p:nvPicPr>
          <p:cNvPr id="258" name="Google Shape;258;p29"/>
          <p:cNvPicPr preferRelativeResize="0"/>
          <p:nvPr/>
        </p:nvPicPr>
        <p:blipFill>
          <a:blip r:embed="rId5">
            <a:alphaModFix/>
          </a:blip>
          <a:stretch>
            <a:fillRect/>
          </a:stretch>
        </p:blipFill>
        <p:spPr>
          <a:xfrm rot="-6548182">
            <a:off x="8288636" y="-491865"/>
            <a:ext cx="1097812" cy="1097810"/>
          </a:xfrm>
          <a:prstGeom prst="rect">
            <a:avLst/>
          </a:prstGeom>
          <a:noFill/>
          <a:ln>
            <a:noFill/>
          </a:ln>
        </p:spPr>
      </p:pic>
      <p:pic>
        <p:nvPicPr>
          <p:cNvPr id="259" name="Google Shape;259;p29"/>
          <p:cNvPicPr preferRelativeResize="0"/>
          <p:nvPr/>
        </p:nvPicPr>
        <p:blipFill>
          <a:blip r:embed="rId6">
            <a:alphaModFix/>
          </a:blip>
          <a:stretch>
            <a:fillRect/>
          </a:stretch>
        </p:blipFill>
        <p:spPr>
          <a:xfrm rot="-2088283">
            <a:off x="8574649" y="224768"/>
            <a:ext cx="739577" cy="759668"/>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60" name="Shape 260"/>
        <p:cNvGrpSpPr/>
        <p:nvPr/>
      </p:nvGrpSpPr>
      <p:grpSpPr>
        <a:xfrm>
          <a:off x="0" y="0"/>
          <a:ext cx="0" cy="0"/>
          <a:chOff x="0" y="0"/>
          <a:chExt cx="0" cy="0"/>
        </a:xfrm>
      </p:grpSpPr>
      <p:sp>
        <p:nvSpPr>
          <p:cNvPr id="261" name="Google Shape;261;p30"/>
          <p:cNvSpPr txBox="1"/>
          <p:nvPr>
            <p:ph hasCustomPrompt="1" type="title"/>
          </p:nvPr>
        </p:nvSpPr>
        <p:spPr>
          <a:xfrm>
            <a:off x="2223600" y="638357"/>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2" name="Google Shape;262;p30"/>
          <p:cNvSpPr txBox="1"/>
          <p:nvPr>
            <p:ph idx="1" type="subTitle"/>
          </p:nvPr>
        </p:nvSpPr>
        <p:spPr>
          <a:xfrm>
            <a:off x="2223600" y="1327277"/>
            <a:ext cx="4696800" cy="5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3" name="Google Shape;263;p30"/>
          <p:cNvSpPr txBox="1"/>
          <p:nvPr>
            <p:ph hasCustomPrompt="1" idx="2" type="title"/>
          </p:nvPr>
        </p:nvSpPr>
        <p:spPr>
          <a:xfrm>
            <a:off x="2223600" y="199061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4" name="Google Shape;264;p30"/>
          <p:cNvSpPr txBox="1"/>
          <p:nvPr>
            <p:ph idx="3" type="subTitle"/>
          </p:nvPr>
        </p:nvSpPr>
        <p:spPr>
          <a:xfrm>
            <a:off x="2223600" y="2679533"/>
            <a:ext cx="4696800" cy="5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5" name="Google Shape;265;p30"/>
          <p:cNvSpPr txBox="1"/>
          <p:nvPr>
            <p:ph hasCustomPrompt="1" idx="4" type="title"/>
          </p:nvPr>
        </p:nvSpPr>
        <p:spPr>
          <a:xfrm>
            <a:off x="2223600" y="3342868"/>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6" name="Google Shape;266;p30"/>
          <p:cNvSpPr txBox="1"/>
          <p:nvPr>
            <p:ph idx="5" type="subTitle"/>
          </p:nvPr>
        </p:nvSpPr>
        <p:spPr>
          <a:xfrm>
            <a:off x="2223600" y="4031789"/>
            <a:ext cx="4696800" cy="5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pic>
        <p:nvPicPr>
          <p:cNvPr id="267" name="Google Shape;267;p30"/>
          <p:cNvPicPr preferRelativeResize="0"/>
          <p:nvPr/>
        </p:nvPicPr>
        <p:blipFill>
          <a:blip r:embed="rId2">
            <a:alphaModFix/>
          </a:blip>
          <a:stretch>
            <a:fillRect/>
          </a:stretch>
        </p:blipFill>
        <p:spPr>
          <a:xfrm rot="-2088265">
            <a:off x="8310948" y="4236551"/>
            <a:ext cx="815157" cy="837297"/>
          </a:xfrm>
          <a:prstGeom prst="rect">
            <a:avLst/>
          </a:prstGeom>
          <a:noFill/>
          <a:ln>
            <a:noFill/>
          </a:ln>
        </p:spPr>
      </p:pic>
      <p:grpSp>
        <p:nvGrpSpPr>
          <p:cNvPr id="268" name="Google Shape;268;p30"/>
          <p:cNvGrpSpPr/>
          <p:nvPr/>
        </p:nvGrpSpPr>
        <p:grpSpPr>
          <a:xfrm>
            <a:off x="-1444587" y="-295187"/>
            <a:ext cx="12106675" cy="5588475"/>
            <a:chOff x="-1444587" y="-295187"/>
            <a:chExt cx="12106675" cy="5588475"/>
          </a:xfrm>
        </p:grpSpPr>
        <p:pic>
          <p:nvPicPr>
            <p:cNvPr id="269" name="Google Shape;269;p30"/>
            <p:cNvPicPr preferRelativeResize="0"/>
            <p:nvPr/>
          </p:nvPicPr>
          <p:blipFill>
            <a:blip r:embed="rId3">
              <a:alphaModFix/>
            </a:blip>
            <a:stretch>
              <a:fillRect/>
            </a:stretch>
          </p:blipFill>
          <p:spPr>
            <a:xfrm rot="5400000">
              <a:off x="8585675" y="-289400"/>
              <a:ext cx="2082200" cy="2070625"/>
            </a:xfrm>
            <a:prstGeom prst="rect">
              <a:avLst/>
            </a:prstGeom>
            <a:noFill/>
            <a:ln>
              <a:noFill/>
            </a:ln>
          </p:spPr>
        </p:pic>
        <p:pic>
          <p:nvPicPr>
            <p:cNvPr id="270" name="Google Shape;270;p30"/>
            <p:cNvPicPr preferRelativeResize="0"/>
            <p:nvPr/>
          </p:nvPicPr>
          <p:blipFill>
            <a:blip r:embed="rId3">
              <a:alphaModFix/>
            </a:blip>
            <a:stretch>
              <a:fillRect/>
            </a:stretch>
          </p:blipFill>
          <p:spPr>
            <a:xfrm rot="-5400000">
              <a:off x="-1450375" y="3216875"/>
              <a:ext cx="2082200" cy="2070625"/>
            </a:xfrm>
            <a:prstGeom prst="rect">
              <a:avLst/>
            </a:prstGeom>
            <a:noFill/>
            <a:ln>
              <a:noFill/>
            </a:ln>
          </p:spPr>
        </p:pic>
      </p:grpSp>
      <p:pic>
        <p:nvPicPr>
          <p:cNvPr id="271" name="Google Shape;271;p30"/>
          <p:cNvPicPr preferRelativeResize="0"/>
          <p:nvPr/>
        </p:nvPicPr>
        <p:blipFill>
          <a:blip r:embed="rId4">
            <a:alphaModFix/>
          </a:blip>
          <a:stretch>
            <a:fillRect/>
          </a:stretch>
        </p:blipFill>
        <p:spPr>
          <a:xfrm flipH="1" rot="-146471">
            <a:off x="-272868" y="22781"/>
            <a:ext cx="1234467" cy="1234490"/>
          </a:xfrm>
          <a:prstGeom prst="rect">
            <a:avLst/>
          </a:prstGeom>
          <a:noFill/>
          <a:ln>
            <a:noFill/>
          </a:ln>
        </p:spPr>
      </p:pic>
      <p:pic>
        <p:nvPicPr>
          <p:cNvPr id="272" name="Google Shape;272;p30"/>
          <p:cNvPicPr preferRelativeResize="0"/>
          <p:nvPr/>
        </p:nvPicPr>
        <p:blipFill>
          <a:blip r:embed="rId5">
            <a:alphaModFix/>
          </a:blip>
          <a:stretch>
            <a:fillRect/>
          </a:stretch>
        </p:blipFill>
        <p:spPr>
          <a:xfrm>
            <a:off x="626025" y="-295164"/>
            <a:ext cx="952850" cy="95078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4"/>
          <p:cNvSpPr txBox="1"/>
          <p:nvPr>
            <p:ph idx="1" type="body"/>
          </p:nvPr>
        </p:nvSpPr>
        <p:spPr>
          <a:xfrm>
            <a:off x="720000" y="1215751"/>
            <a:ext cx="7704000" cy="3897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pic>
        <p:nvPicPr>
          <p:cNvPr id="25" name="Google Shape;25;p4"/>
          <p:cNvPicPr preferRelativeResize="0"/>
          <p:nvPr/>
        </p:nvPicPr>
        <p:blipFill>
          <a:blip r:embed="rId2">
            <a:alphaModFix/>
          </a:blip>
          <a:stretch>
            <a:fillRect/>
          </a:stretch>
        </p:blipFill>
        <p:spPr>
          <a:xfrm>
            <a:off x="8430775" y="4743500"/>
            <a:ext cx="626525" cy="625175"/>
          </a:xfrm>
          <a:prstGeom prst="rect">
            <a:avLst/>
          </a:prstGeom>
          <a:noFill/>
          <a:ln>
            <a:noFill/>
          </a:ln>
        </p:spPr>
      </p:pic>
      <p:pic>
        <p:nvPicPr>
          <p:cNvPr id="26" name="Google Shape;26;p4"/>
          <p:cNvPicPr preferRelativeResize="0"/>
          <p:nvPr/>
        </p:nvPicPr>
        <p:blipFill>
          <a:blip r:embed="rId3">
            <a:alphaModFix/>
          </a:blip>
          <a:stretch>
            <a:fillRect/>
          </a:stretch>
        </p:blipFill>
        <p:spPr>
          <a:xfrm rot="-6802846">
            <a:off x="-583750" y="3957576"/>
            <a:ext cx="2018801" cy="1292851"/>
          </a:xfrm>
          <a:prstGeom prst="rect">
            <a:avLst/>
          </a:prstGeom>
          <a:noFill/>
          <a:ln>
            <a:noFill/>
          </a:ln>
        </p:spPr>
      </p:pic>
      <p:pic>
        <p:nvPicPr>
          <p:cNvPr id="27" name="Google Shape;27;p4"/>
          <p:cNvPicPr preferRelativeResize="0"/>
          <p:nvPr/>
        </p:nvPicPr>
        <p:blipFill>
          <a:blip r:embed="rId4">
            <a:alphaModFix/>
          </a:blip>
          <a:stretch>
            <a:fillRect/>
          </a:stretch>
        </p:blipFill>
        <p:spPr>
          <a:xfrm flipH="1" rot="4147875">
            <a:off x="-76392" y="212949"/>
            <a:ext cx="803501" cy="659556"/>
          </a:xfrm>
          <a:prstGeom prst="rect">
            <a:avLst/>
          </a:prstGeom>
          <a:noFill/>
          <a:ln>
            <a:noFill/>
          </a:ln>
        </p:spPr>
      </p:pic>
      <p:pic>
        <p:nvPicPr>
          <p:cNvPr id="28" name="Google Shape;28;p4"/>
          <p:cNvPicPr preferRelativeResize="0"/>
          <p:nvPr/>
        </p:nvPicPr>
        <p:blipFill>
          <a:blip r:embed="rId5">
            <a:alphaModFix/>
          </a:blip>
          <a:stretch>
            <a:fillRect/>
          </a:stretch>
        </p:blipFill>
        <p:spPr>
          <a:xfrm>
            <a:off x="402215" y="31800"/>
            <a:ext cx="470985" cy="461096"/>
          </a:xfrm>
          <a:prstGeom prst="rect">
            <a:avLst/>
          </a:prstGeom>
          <a:noFill/>
          <a:ln>
            <a:noFill/>
          </a:ln>
        </p:spPr>
      </p:pic>
      <p:pic>
        <p:nvPicPr>
          <p:cNvPr id="29" name="Google Shape;29;p4"/>
          <p:cNvPicPr preferRelativeResize="0"/>
          <p:nvPr/>
        </p:nvPicPr>
        <p:blipFill>
          <a:blip r:embed="rId6">
            <a:alphaModFix/>
          </a:blip>
          <a:stretch>
            <a:fillRect/>
          </a:stretch>
        </p:blipFill>
        <p:spPr>
          <a:xfrm flipH="1" rot="10800000">
            <a:off x="8180449" y="-1450350"/>
            <a:ext cx="2169174" cy="215432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73" name="Shape 273"/>
        <p:cNvGrpSpPr/>
        <p:nvPr/>
      </p:nvGrpSpPr>
      <p:grpSpPr>
        <a:xfrm>
          <a:off x="0" y="0"/>
          <a:ext cx="0" cy="0"/>
          <a:chOff x="0" y="0"/>
          <a:chExt cx="0" cy="0"/>
        </a:xfrm>
      </p:grpSpPr>
      <p:sp>
        <p:nvSpPr>
          <p:cNvPr id="274" name="Google Shape;274;p31"/>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5" name="Google Shape;275;p31"/>
          <p:cNvSpPr txBox="1"/>
          <p:nvPr>
            <p:ph idx="1" type="subTitle"/>
          </p:nvPr>
        </p:nvSpPr>
        <p:spPr>
          <a:xfrm>
            <a:off x="2347900" y="1736225"/>
            <a:ext cx="4448100" cy="116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 name="Google Shape;276;p31"/>
          <p:cNvSpPr txBox="1"/>
          <p:nvPr/>
        </p:nvSpPr>
        <p:spPr>
          <a:xfrm>
            <a:off x="1970650" y="3618850"/>
            <a:ext cx="52026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Sen"/>
                <a:ea typeface="Sen"/>
                <a:cs typeface="Sen"/>
                <a:sym typeface="Sen"/>
              </a:rPr>
              <a:t>CREDITS:</a:t>
            </a:r>
            <a:r>
              <a:rPr lang="en" sz="1200">
                <a:solidFill>
                  <a:schemeClr val="dk1"/>
                </a:solidFill>
                <a:latin typeface="Sen"/>
                <a:ea typeface="Sen"/>
                <a:cs typeface="Sen"/>
                <a:sym typeface="Sen"/>
              </a:rPr>
              <a:t> This presentation template was created by </a:t>
            </a:r>
            <a:r>
              <a:rPr b="1" lang="en" sz="1200" u="sng">
                <a:solidFill>
                  <a:schemeClr val="dk1"/>
                </a:solidFill>
                <a:latin typeface="Sen"/>
                <a:ea typeface="Sen"/>
                <a:cs typeface="Sen"/>
                <a:sym typeface="Sen"/>
                <a:hlinkClick r:id="rId2">
                  <a:extLst>
                    <a:ext uri="{A12FA001-AC4F-418D-AE19-62706E023703}">
                      <ahyp:hlinkClr val="tx"/>
                    </a:ext>
                  </a:extLst>
                </a:hlinkClick>
              </a:rPr>
              <a:t>Slidesgo</a:t>
            </a:r>
            <a:r>
              <a:rPr lang="en" sz="1200">
                <a:solidFill>
                  <a:schemeClr val="dk1"/>
                </a:solidFill>
                <a:latin typeface="Sen"/>
                <a:ea typeface="Sen"/>
                <a:cs typeface="Sen"/>
                <a:sym typeface="Sen"/>
              </a:rPr>
              <a:t>, and includes icons by </a:t>
            </a:r>
            <a:r>
              <a:rPr b="1" lang="en" sz="1200" u="sng">
                <a:solidFill>
                  <a:schemeClr val="dk1"/>
                </a:solidFill>
                <a:latin typeface="Sen"/>
                <a:ea typeface="Sen"/>
                <a:cs typeface="Sen"/>
                <a:sym typeface="Sen"/>
                <a:hlinkClick r:id="rId3">
                  <a:extLst>
                    <a:ext uri="{A12FA001-AC4F-418D-AE19-62706E023703}">
                      <ahyp:hlinkClr val="tx"/>
                    </a:ext>
                  </a:extLst>
                </a:hlinkClick>
              </a:rPr>
              <a:t>Flaticon</a:t>
            </a:r>
            <a:r>
              <a:rPr lang="en" sz="1200">
                <a:solidFill>
                  <a:schemeClr val="dk1"/>
                </a:solidFill>
                <a:latin typeface="Sen"/>
                <a:ea typeface="Sen"/>
                <a:cs typeface="Sen"/>
                <a:sym typeface="Sen"/>
              </a:rPr>
              <a:t>, and infographics &amp; images by </a:t>
            </a:r>
            <a:r>
              <a:rPr b="1" lang="en" sz="1200" u="sng">
                <a:solidFill>
                  <a:schemeClr val="dk1"/>
                </a:solidFill>
                <a:latin typeface="Sen"/>
                <a:ea typeface="Sen"/>
                <a:cs typeface="Sen"/>
                <a:sym typeface="Sen"/>
                <a:hlinkClick r:id="rId4">
                  <a:extLst>
                    <a:ext uri="{A12FA001-AC4F-418D-AE19-62706E023703}">
                      <ahyp:hlinkClr val="tx"/>
                    </a:ext>
                  </a:extLst>
                </a:hlinkClick>
              </a:rPr>
              <a:t>Freepik</a:t>
            </a:r>
            <a:r>
              <a:rPr lang="en" sz="1200" u="sng">
                <a:solidFill>
                  <a:schemeClr val="dk1"/>
                </a:solidFill>
                <a:latin typeface="Sen"/>
                <a:ea typeface="Sen"/>
                <a:cs typeface="Sen"/>
                <a:sym typeface="Sen"/>
              </a:rPr>
              <a:t> </a:t>
            </a:r>
            <a:endParaRPr b="1" sz="1200" u="sng">
              <a:solidFill>
                <a:schemeClr val="dk1"/>
              </a:solidFill>
              <a:latin typeface="Sen"/>
              <a:ea typeface="Sen"/>
              <a:cs typeface="Sen"/>
              <a:sym typeface="Sen"/>
            </a:endParaRPr>
          </a:p>
        </p:txBody>
      </p:sp>
      <p:pic>
        <p:nvPicPr>
          <p:cNvPr id="277" name="Google Shape;277;p31"/>
          <p:cNvPicPr preferRelativeResize="0"/>
          <p:nvPr/>
        </p:nvPicPr>
        <p:blipFill>
          <a:blip r:embed="rId5">
            <a:alphaModFix/>
          </a:blip>
          <a:stretch>
            <a:fillRect/>
          </a:stretch>
        </p:blipFill>
        <p:spPr>
          <a:xfrm rot="-5400000">
            <a:off x="8331338" y="4334212"/>
            <a:ext cx="542875" cy="1082450"/>
          </a:xfrm>
          <a:prstGeom prst="rect">
            <a:avLst/>
          </a:prstGeom>
          <a:noFill/>
          <a:ln>
            <a:noFill/>
          </a:ln>
        </p:spPr>
      </p:pic>
      <p:pic>
        <p:nvPicPr>
          <p:cNvPr id="278" name="Google Shape;278;p31"/>
          <p:cNvPicPr preferRelativeResize="0"/>
          <p:nvPr/>
        </p:nvPicPr>
        <p:blipFill>
          <a:blip r:embed="rId6">
            <a:alphaModFix/>
          </a:blip>
          <a:stretch>
            <a:fillRect/>
          </a:stretch>
        </p:blipFill>
        <p:spPr>
          <a:xfrm rot="4355994">
            <a:off x="-309400" y="232525"/>
            <a:ext cx="1191050" cy="1191050"/>
          </a:xfrm>
          <a:prstGeom prst="rect">
            <a:avLst/>
          </a:prstGeom>
          <a:noFill/>
          <a:ln>
            <a:noFill/>
          </a:ln>
        </p:spPr>
      </p:pic>
      <p:pic>
        <p:nvPicPr>
          <p:cNvPr id="279" name="Google Shape;279;p31"/>
          <p:cNvPicPr preferRelativeResize="0"/>
          <p:nvPr/>
        </p:nvPicPr>
        <p:blipFill>
          <a:blip r:embed="rId7">
            <a:alphaModFix/>
          </a:blip>
          <a:stretch>
            <a:fillRect/>
          </a:stretch>
        </p:blipFill>
        <p:spPr>
          <a:xfrm rot="552570">
            <a:off x="186250" y="-177699"/>
            <a:ext cx="2018801" cy="1292850"/>
          </a:xfrm>
          <a:prstGeom prst="rect">
            <a:avLst/>
          </a:prstGeom>
          <a:noFill/>
          <a:ln>
            <a:noFill/>
          </a:ln>
        </p:spPr>
      </p:pic>
      <p:pic>
        <p:nvPicPr>
          <p:cNvPr id="280" name="Google Shape;280;p31"/>
          <p:cNvPicPr preferRelativeResize="0"/>
          <p:nvPr/>
        </p:nvPicPr>
        <p:blipFill>
          <a:blip r:embed="rId8">
            <a:alphaModFix/>
          </a:blip>
          <a:stretch>
            <a:fillRect/>
          </a:stretch>
        </p:blipFill>
        <p:spPr>
          <a:xfrm rot="-2088308">
            <a:off x="8373092" y="3713501"/>
            <a:ext cx="920342" cy="94534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81" name="Shape 281"/>
        <p:cNvGrpSpPr/>
        <p:nvPr/>
      </p:nvGrpSpPr>
      <p:grpSpPr>
        <a:xfrm>
          <a:off x="0" y="0"/>
          <a:ext cx="0" cy="0"/>
          <a:chOff x="0" y="0"/>
          <a:chExt cx="0" cy="0"/>
        </a:xfrm>
      </p:grpSpPr>
      <p:grpSp>
        <p:nvGrpSpPr>
          <p:cNvPr id="282" name="Google Shape;282;p32"/>
          <p:cNvGrpSpPr/>
          <p:nvPr/>
        </p:nvGrpSpPr>
        <p:grpSpPr>
          <a:xfrm>
            <a:off x="713217" y="4604001"/>
            <a:ext cx="1707336" cy="834575"/>
            <a:chOff x="713217" y="4604001"/>
            <a:chExt cx="1707336" cy="834575"/>
          </a:xfrm>
        </p:grpSpPr>
        <p:pic>
          <p:nvPicPr>
            <p:cNvPr id="283" name="Google Shape;283;p32"/>
            <p:cNvPicPr preferRelativeResize="0"/>
            <p:nvPr/>
          </p:nvPicPr>
          <p:blipFill>
            <a:blip r:embed="rId2">
              <a:alphaModFix/>
            </a:blip>
            <a:stretch>
              <a:fillRect/>
            </a:stretch>
          </p:blipFill>
          <p:spPr>
            <a:xfrm rot="-5400047">
              <a:off x="712322" y="4604902"/>
              <a:ext cx="834575" cy="832774"/>
            </a:xfrm>
            <a:prstGeom prst="rect">
              <a:avLst/>
            </a:prstGeom>
            <a:noFill/>
            <a:ln>
              <a:noFill/>
            </a:ln>
          </p:spPr>
        </p:pic>
        <p:pic>
          <p:nvPicPr>
            <p:cNvPr id="284" name="Google Shape;284;p32"/>
            <p:cNvPicPr preferRelativeResize="0"/>
            <p:nvPr/>
          </p:nvPicPr>
          <p:blipFill>
            <a:blip r:embed="rId2">
              <a:alphaModFix/>
            </a:blip>
            <a:stretch>
              <a:fillRect/>
            </a:stretch>
          </p:blipFill>
          <p:spPr>
            <a:xfrm rot="-5400047">
              <a:off x="1586872" y="4604902"/>
              <a:ext cx="834575" cy="832774"/>
            </a:xfrm>
            <a:prstGeom prst="rect">
              <a:avLst/>
            </a:prstGeom>
            <a:noFill/>
            <a:ln>
              <a:noFill/>
            </a:ln>
          </p:spPr>
        </p:pic>
      </p:grpSp>
      <p:pic>
        <p:nvPicPr>
          <p:cNvPr id="285" name="Google Shape;285;p32"/>
          <p:cNvPicPr preferRelativeResize="0"/>
          <p:nvPr/>
        </p:nvPicPr>
        <p:blipFill>
          <a:blip r:embed="rId3">
            <a:alphaModFix/>
          </a:blip>
          <a:stretch>
            <a:fillRect/>
          </a:stretch>
        </p:blipFill>
        <p:spPr>
          <a:xfrm>
            <a:off x="8320250" y="4192302"/>
            <a:ext cx="911050" cy="906950"/>
          </a:xfrm>
          <a:prstGeom prst="rect">
            <a:avLst/>
          </a:prstGeom>
          <a:noFill/>
          <a:ln>
            <a:noFill/>
          </a:ln>
        </p:spPr>
      </p:pic>
      <p:grpSp>
        <p:nvGrpSpPr>
          <p:cNvPr id="286" name="Google Shape;286;p32"/>
          <p:cNvGrpSpPr/>
          <p:nvPr/>
        </p:nvGrpSpPr>
        <p:grpSpPr>
          <a:xfrm>
            <a:off x="-1248926" y="-1363524"/>
            <a:ext cx="11745125" cy="7827549"/>
            <a:chOff x="-1248926" y="-1363524"/>
            <a:chExt cx="11745125" cy="7827549"/>
          </a:xfrm>
        </p:grpSpPr>
        <p:pic>
          <p:nvPicPr>
            <p:cNvPr id="287" name="Google Shape;287;p32"/>
            <p:cNvPicPr preferRelativeResize="0"/>
            <p:nvPr/>
          </p:nvPicPr>
          <p:blipFill>
            <a:blip r:embed="rId4">
              <a:alphaModFix/>
            </a:blip>
            <a:stretch>
              <a:fillRect/>
            </a:stretch>
          </p:blipFill>
          <p:spPr>
            <a:xfrm rot="-5400000">
              <a:off x="8334449" y="-1356100"/>
              <a:ext cx="2169174" cy="2154325"/>
            </a:xfrm>
            <a:prstGeom prst="rect">
              <a:avLst/>
            </a:prstGeom>
            <a:noFill/>
            <a:ln>
              <a:noFill/>
            </a:ln>
          </p:spPr>
        </p:pic>
        <p:pic>
          <p:nvPicPr>
            <p:cNvPr id="288" name="Google Shape;288;p32"/>
            <p:cNvPicPr preferRelativeResize="0"/>
            <p:nvPr/>
          </p:nvPicPr>
          <p:blipFill>
            <a:blip r:embed="rId4">
              <a:alphaModFix/>
            </a:blip>
            <a:stretch>
              <a:fillRect/>
            </a:stretch>
          </p:blipFill>
          <p:spPr>
            <a:xfrm rot="5400000">
              <a:off x="-1256351" y="4302275"/>
              <a:ext cx="2169174" cy="2154325"/>
            </a:xfrm>
            <a:prstGeom prst="rect">
              <a:avLst/>
            </a:prstGeom>
            <a:noFill/>
            <a:ln>
              <a:noFill/>
            </a:ln>
          </p:spPr>
        </p:pic>
      </p:grpSp>
      <p:pic>
        <p:nvPicPr>
          <p:cNvPr id="289" name="Google Shape;289;p32"/>
          <p:cNvPicPr preferRelativeResize="0"/>
          <p:nvPr/>
        </p:nvPicPr>
        <p:blipFill>
          <a:blip r:embed="rId5">
            <a:alphaModFix/>
          </a:blip>
          <a:stretch>
            <a:fillRect/>
          </a:stretch>
        </p:blipFill>
        <p:spPr>
          <a:xfrm flipH="1" rot="4147864">
            <a:off x="-152684" y="130437"/>
            <a:ext cx="996669" cy="818125"/>
          </a:xfrm>
          <a:prstGeom prst="rect">
            <a:avLst/>
          </a:prstGeom>
          <a:noFill/>
          <a:ln>
            <a:noFill/>
          </a:ln>
        </p:spPr>
      </p:pic>
      <p:pic>
        <p:nvPicPr>
          <p:cNvPr id="290" name="Google Shape;290;p32"/>
          <p:cNvPicPr preferRelativeResize="0"/>
          <p:nvPr/>
        </p:nvPicPr>
        <p:blipFill>
          <a:blip r:embed="rId6">
            <a:alphaModFix/>
          </a:blip>
          <a:stretch>
            <a:fillRect/>
          </a:stretch>
        </p:blipFill>
        <p:spPr>
          <a:xfrm flipH="1">
            <a:off x="8291751" y="489381"/>
            <a:ext cx="968050" cy="94772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91" name="Shape 291"/>
        <p:cNvGrpSpPr/>
        <p:nvPr/>
      </p:nvGrpSpPr>
      <p:grpSpPr>
        <a:xfrm>
          <a:off x="0" y="0"/>
          <a:ext cx="0" cy="0"/>
          <a:chOff x="0" y="0"/>
          <a:chExt cx="0" cy="0"/>
        </a:xfrm>
      </p:grpSpPr>
      <p:grpSp>
        <p:nvGrpSpPr>
          <p:cNvPr id="292" name="Google Shape;292;p33"/>
          <p:cNvGrpSpPr/>
          <p:nvPr/>
        </p:nvGrpSpPr>
        <p:grpSpPr>
          <a:xfrm>
            <a:off x="-2548205" y="9"/>
            <a:ext cx="14521247" cy="5176911"/>
            <a:chOff x="-2548205" y="9"/>
            <a:chExt cx="14521247" cy="5176911"/>
          </a:xfrm>
        </p:grpSpPr>
        <p:pic>
          <p:nvPicPr>
            <p:cNvPr id="293" name="Google Shape;293;p33"/>
            <p:cNvPicPr preferRelativeResize="0"/>
            <p:nvPr/>
          </p:nvPicPr>
          <p:blipFill>
            <a:blip r:embed="rId2">
              <a:alphaModFix/>
            </a:blip>
            <a:stretch>
              <a:fillRect/>
            </a:stretch>
          </p:blipFill>
          <p:spPr>
            <a:xfrm rot="5400000">
              <a:off x="8420867" y="9909"/>
              <a:ext cx="3562075" cy="3542275"/>
            </a:xfrm>
            <a:prstGeom prst="rect">
              <a:avLst/>
            </a:prstGeom>
            <a:noFill/>
            <a:ln>
              <a:noFill/>
            </a:ln>
          </p:spPr>
        </p:pic>
        <p:pic>
          <p:nvPicPr>
            <p:cNvPr id="294" name="Google Shape;294;p33"/>
            <p:cNvPicPr preferRelativeResize="0"/>
            <p:nvPr/>
          </p:nvPicPr>
          <p:blipFill>
            <a:blip r:embed="rId2">
              <a:alphaModFix/>
            </a:blip>
            <a:stretch>
              <a:fillRect/>
            </a:stretch>
          </p:blipFill>
          <p:spPr>
            <a:xfrm rot="-5400000">
              <a:off x="-2557330" y="1906370"/>
              <a:ext cx="3279675" cy="3261425"/>
            </a:xfrm>
            <a:prstGeom prst="rect">
              <a:avLst/>
            </a:prstGeom>
            <a:noFill/>
            <a:ln>
              <a:noFill/>
            </a:ln>
          </p:spPr>
        </p:pic>
      </p:grpSp>
      <p:grpSp>
        <p:nvGrpSpPr>
          <p:cNvPr id="295" name="Google Shape;295;p33"/>
          <p:cNvGrpSpPr/>
          <p:nvPr/>
        </p:nvGrpSpPr>
        <p:grpSpPr>
          <a:xfrm>
            <a:off x="-1455951" y="-1614825"/>
            <a:ext cx="12049124" cy="8335575"/>
            <a:chOff x="-1455951" y="-1614825"/>
            <a:chExt cx="12049124" cy="8335575"/>
          </a:xfrm>
        </p:grpSpPr>
        <p:pic>
          <p:nvPicPr>
            <p:cNvPr id="296" name="Google Shape;296;p33"/>
            <p:cNvPicPr preferRelativeResize="0"/>
            <p:nvPr/>
          </p:nvPicPr>
          <p:blipFill>
            <a:blip r:embed="rId3">
              <a:alphaModFix/>
            </a:blip>
            <a:stretch>
              <a:fillRect/>
            </a:stretch>
          </p:blipFill>
          <p:spPr>
            <a:xfrm rot="10800000">
              <a:off x="-1455951" y="-1614825"/>
              <a:ext cx="2169174" cy="2154325"/>
            </a:xfrm>
            <a:prstGeom prst="rect">
              <a:avLst/>
            </a:prstGeom>
            <a:noFill/>
            <a:ln>
              <a:noFill/>
            </a:ln>
          </p:spPr>
        </p:pic>
        <p:pic>
          <p:nvPicPr>
            <p:cNvPr id="297" name="Google Shape;297;p33"/>
            <p:cNvPicPr preferRelativeResize="0"/>
            <p:nvPr/>
          </p:nvPicPr>
          <p:blipFill>
            <a:blip r:embed="rId3">
              <a:alphaModFix/>
            </a:blip>
            <a:stretch>
              <a:fillRect/>
            </a:stretch>
          </p:blipFill>
          <p:spPr>
            <a:xfrm>
              <a:off x="8423999" y="4566425"/>
              <a:ext cx="2169174" cy="2154325"/>
            </a:xfrm>
            <a:prstGeom prst="rect">
              <a:avLst/>
            </a:prstGeom>
            <a:noFill/>
            <a:ln>
              <a:noFill/>
            </a:ln>
          </p:spPr>
        </p:pic>
      </p:grpSp>
      <p:pic>
        <p:nvPicPr>
          <p:cNvPr id="298" name="Google Shape;298;p33"/>
          <p:cNvPicPr preferRelativeResize="0"/>
          <p:nvPr/>
        </p:nvPicPr>
        <p:blipFill>
          <a:blip r:embed="rId4">
            <a:alphaModFix/>
          </a:blip>
          <a:stretch>
            <a:fillRect/>
          </a:stretch>
        </p:blipFill>
        <p:spPr>
          <a:xfrm rot="-2088278">
            <a:off x="8091981" y="28797"/>
            <a:ext cx="994391" cy="1021403"/>
          </a:xfrm>
          <a:prstGeom prst="rect">
            <a:avLst/>
          </a:prstGeom>
          <a:noFill/>
          <a:ln>
            <a:noFill/>
          </a:ln>
        </p:spPr>
      </p:pic>
      <p:pic>
        <p:nvPicPr>
          <p:cNvPr id="299" name="Google Shape;299;p33"/>
          <p:cNvPicPr preferRelativeResize="0"/>
          <p:nvPr/>
        </p:nvPicPr>
        <p:blipFill>
          <a:blip r:embed="rId5">
            <a:alphaModFix/>
          </a:blip>
          <a:stretch>
            <a:fillRect/>
          </a:stretch>
        </p:blipFill>
        <p:spPr>
          <a:xfrm flipH="1">
            <a:off x="334798" y="4500688"/>
            <a:ext cx="656591" cy="64280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txBox="1"/>
          <p:nvPr>
            <p:ph idx="1" type="subTitle"/>
          </p:nvPr>
        </p:nvSpPr>
        <p:spPr>
          <a:xfrm>
            <a:off x="5055284" y="36190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 name="Google Shape;33;p5"/>
          <p:cNvSpPr txBox="1"/>
          <p:nvPr>
            <p:ph idx="2" type="subTitle"/>
          </p:nvPr>
        </p:nvSpPr>
        <p:spPr>
          <a:xfrm>
            <a:off x="1583300" y="36190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5" name="Google Shape;35;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pic>
        <p:nvPicPr>
          <p:cNvPr id="36" name="Google Shape;36;p5"/>
          <p:cNvPicPr preferRelativeResize="0"/>
          <p:nvPr/>
        </p:nvPicPr>
        <p:blipFill>
          <a:blip r:embed="rId2">
            <a:alphaModFix/>
          </a:blip>
          <a:stretch>
            <a:fillRect/>
          </a:stretch>
        </p:blipFill>
        <p:spPr>
          <a:xfrm flipH="1">
            <a:off x="8424012" y="0"/>
            <a:ext cx="3160563" cy="3143014"/>
          </a:xfrm>
          <a:prstGeom prst="rect">
            <a:avLst/>
          </a:prstGeom>
          <a:noFill/>
          <a:ln>
            <a:noFill/>
          </a:ln>
        </p:spPr>
      </p:pic>
      <p:pic>
        <p:nvPicPr>
          <p:cNvPr id="37" name="Google Shape;37;p5"/>
          <p:cNvPicPr preferRelativeResize="0"/>
          <p:nvPr/>
        </p:nvPicPr>
        <p:blipFill>
          <a:blip r:embed="rId2">
            <a:alphaModFix/>
          </a:blip>
          <a:stretch>
            <a:fillRect/>
          </a:stretch>
        </p:blipFill>
        <p:spPr>
          <a:xfrm flipH="1" rot="10800000">
            <a:off x="-2543700" y="1967700"/>
            <a:ext cx="3263700" cy="3245575"/>
          </a:xfrm>
          <a:prstGeom prst="rect">
            <a:avLst/>
          </a:prstGeom>
          <a:noFill/>
          <a:ln>
            <a:noFill/>
          </a:ln>
        </p:spPr>
      </p:pic>
      <p:pic>
        <p:nvPicPr>
          <p:cNvPr id="38" name="Google Shape;38;p5"/>
          <p:cNvPicPr preferRelativeResize="0"/>
          <p:nvPr/>
        </p:nvPicPr>
        <p:blipFill>
          <a:blip r:embed="rId3">
            <a:alphaModFix/>
          </a:blip>
          <a:stretch>
            <a:fillRect/>
          </a:stretch>
        </p:blipFill>
        <p:spPr>
          <a:xfrm rot="-553572">
            <a:off x="-227801" y="-72873"/>
            <a:ext cx="2018801" cy="1292851"/>
          </a:xfrm>
          <a:prstGeom prst="rect">
            <a:avLst/>
          </a:prstGeom>
          <a:noFill/>
          <a:ln>
            <a:noFill/>
          </a:ln>
        </p:spPr>
      </p:pic>
      <p:pic>
        <p:nvPicPr>
          <p:cNvPr id="39" name="Google Shape;39;p5"/>
          <p:cNvPicPr preferRelativeResize="0"/>
          <p:nvPr/>
        </p:nvPicPr>
        <p:blipFill>
          <a:blip r:embed="rId4">
            <a:alphaModFix/>
          </a:blip>
          <a:stretch>
            <a:fillRect/>
          </a:stretch>
        </p:blipFill>
        <p:spPr>
          <a:xfrm>
            <a:off x="8886775" y="3862500"/>
            <a:ext cx="532000" cy="530848"/>
          </a:xfrm>
          <a:prstGeom prst="rect">
            <a:avLst/>
          </a:prstGeom>
          <a:noFill/>
          <a:ln>
            <a:noFill/>
          </a:ln>
        </p:spPr>
      </p:pic>
      <p:pic>
        <p:nvPicPr>
          <p:cNvPr id="40" name="Google Shape;40;p5"/>
          <p:cNvPicPr preferRelativeResize="0"/>
          <p:nvPr/>
        </p:nvPicPr>
        <p:blipFill>
          <a:blip r:embed="rId4">
            <a:alphaModFix/>
          </a:blip>
          <a:stretch>
            <a:fillRect/>
          </a:stretch>
        </p:blipFill>
        <p:spPr>
          <a:xfrm>
            <a:off x="8886775" y="4489477"/>
            <a:ext cx="532000" cy="5308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43" name="Google Shape;43;p6"/>
          <p:cNvPicPr preferRelativeResize="0"/>
          <p:nvPr/>
        </p:nvPicPr>
        <p:blipFill>
          <a:blip r:embed="rId2">
            <a:alphaModFix/>
          </a:blip>
          <a:stretch>
            <a:fillRect/>
          </a:stretch>
        </p:blipFill>
        <p:spPr>
          <a:xfrm>
            <a:off x="8063500" y="-574122"/>
            <a:ext cx="1016700" cy="1014509"/>
          </a:xfrm>
          <a:prstGeom prst="rect">
            <a:avLst/>
          </a:prstGeom>
          <a:noFill/>
          <a:ln>
            <a:noFill/>
          </a:ln>
        </p:spPr>
      </p:pic>
      <p:pic>
        <p:nvPicPr>
          <p:cNvPr id="44" name="Google Shape;44;p6"/>
          <p:cNvPicPr preferRelativeResize="0"/>
          <p:nvPr/>
        </p:nvPicPr>
        <p:blipFill>
          <a:blip r:embed="rId3">
            <a:alphaModFix/>
          </a:blip>
          <a:stretch>
            <a:fillRect/>
          </a:stretch>
        </p:blipFill>
        <p:spPr>
          <a:xfrm rot="-4147879">
            <a:off x="8446952" y="4126325"/>
            <a:ext cx="1328000" cy="1090090"/>
          </a:xfrm>
          <a:prstGeom prst="rect">
            <a:avLst/>
          </a:prstGeom>
          <a:noFill/>
          <a:ln>
            <a:noFill/>
          </a:ln>
        </p:spPr>
      </p:pic>
      <p:pic>
        <p:nvPicPr>
          <p:cNvPr id="45" name="Google Shape;45;p6"/>
          <p:cNvPicPr preferRelativeResize="0"/>
          <p:nvPr/>
        </p:nvPicPr>
        <p:blipFill>
          <a:blip r:embed="rId4">
            <a:alphaModFix/>
          </a:blip>
          <a:stretch>
            <a:fillRect/>
          </a:stretch>
        </p:blipFill>
        <p:spPr>
          <a:xfrm flipH="1">
            <a:off x="8205500" y="3826925"/>
            <a:ext cx="778427" cy="762086"/>
          </a:xfrm>
          <a:prstGeom prst="rect">
            <a:avLst/>
          </a:prstGeom>
          <a:noFill/>
          <a:ln>
            <a:noFill/>
          </a:ln>
        </p:spPr>
      </p:pic>
      <p:pic>
        <p:nvPicPr>
          <p:cNvPr id="46" name="Google Shape;46;p6"/>
          <p:cNvPicPr preferRelativeResize="0"/>
          <p:nvPr/>
        </p:nvPicPr>
        <p:blipFill>
          <a:blip r:embed="rId5">
            <a:alphaModFix/>
          </a:blip>
          <a:stretch>
            <a:fillRect/>
          </a:stretch>
        </p:blipFill>
        <p:spPr>
          <a:xfrm flipH="1" rot="5400000">
            <a:off x="-1448526" y="-1144024"/>
            <a:ext cx="2169174" cy="2154325"/>
          </a:xfrm>
          <a:prstGeom prst="rect">
            <a:avLst/>
          </a:prstGeom>
          <a:noFill/>
          <a:ln>
            <a:noFill/>
          </a:ln>
        </p:spPr>
      </p:pic>
      <p:pic>
        <p:nvPicPr>
          <p:cNvPr id="47" name="Google Shape;47;p6"/>
          <p:cNvPicPr preferRelativeResize="0"/>
          <p:nvPr/>
        </p:nvPicPr>
        <p:blipFill rotWithShape="1">
          <a:blip r:embed="rId6">
            <a:alphaModFix/>
          </a:blip>
          <a:srcRect b="0" l="0" r="0" t="49379"/>
          <a:stretch/>
        </p:blipFill>
        <p:spPr>
          <a:xfrm flipH="1" rot="5400000">
            <a:off x="3150" y="4511500"/>
            <a:ext cx="678650" cy="684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 name="Google Shape;50;p7"/>
          <p:cNvSpPr txBox="1"/>
          <p:nvPr>
            <p:ph idx="1" type="subTitle"/>
          </p:nvPr>
        </p:nvSpPr>
        <p:spPr>
          <a:xfrm>
            <a:off x="720000" y="1700300"/>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51" name="Google Shape;51;p7"/>
          <p:cNvSpPr/>
          <p:nvPr>
            <p:ph idx="2" type="pic"/>
          </p:nvPr>
        </p:nvSpPr>
        <p:spPr>
          <a:xfrm>
            <a:off x="5595325" y="1310450"/>
            <a:ext cx="2461500" cy="3078000"/>
          </a:xfrm>
          <a:prstGeom prst="round1Rect">
            <a:avLst>
              <a:gd fmla="val 16667" name="adj"/>
            </a:avLst>
          </a:prstGeom>
          <a:noFill/>
          <a:ln>
            <a:noFill/>
          </a:ln>
        </p:spPr>
      </p:sp>
      <p:pic>
        <p:nvPicPr>
          <p:cNvPr id="52" name="Google Shape;52;p7"/>
          <p:cNvPicPr preferRelativeResize="0"/>
          <p:nvPr/>
        </p:nvPicPr>
        <p:blipFill>
          <a:blip r:embed="rId2">
            <a:alphaModFix/>
          </a:blip>
          <a:stretch>
            <a:fillRect/>
          </a:stretch>
        </p:blipFill>
        <p:spPr>
          <a:xfrm rot="6835211">
            <a:off x="-298364" y="128873"/>
            <a:ext cx="1097813" cy="1097810"/>
          </a:xfrm>
          <a:prstGeom prst="rect">
            <a:avLst/>
          </a:prstGeom>
          <a:noFill/>
          <a:ln>
            <a:noFill/>
          </a:ln>
        </p:spPr>
      </p:pic>
      <p:pic>
        <p:nvPicPr>
          <p:cNvPr id="53" name="Google Shape;53;p7"/>
          <p:cNvPicPr preferRelativeResize="0"/>
          <p:nvPr/>
        </p:nvPicPr>
        <p:blipFill>
          <a:blip r:embed="rId3">
            <a:alphaModFix/>
          </a:blip>
          <a:stretch>
            <a:fillRect/>
          </a:stretch>
        </p:blipFill>
        <p:spPr>
          <a:xfrm rot="10800000">
            <a:off x="8689775" y="0"/>
            <a:ext cx="454225" cy="905675"/>
          </a:xfrm>
          <a:prstGeom prst="rect">
            <a:avLst/>
          </a:prstGeom>
          <a:noFill/>
          <a:ln>
            <a:noFill/>
          </a:ln>
        </p:spPr>
      </p:pic>
      <p:pic>
        <p:nvPicPr>
          <p:cNvPr id="54" name="Google Shape;54;p7"/>
          <p:cNvPicPr preferRelativeResize="0"/>
          <p:nvPr/>
        </p:nvPicPr>
        <p:blipFill>
          <a:blip r:embed="rId4">
            <a:alphaModFix/>
          </a:blip>
          <a:stretch>
            <a:fillRect/>
          </a:stretch>
        </p:blipFill>
        <p:spPr>
          <a:xfrm>
            <a:off x="557052" y="51116"/>
            <a:ext cx="657825" cy="644000"/>
          </a:xfrm>
          <a:prstGeom prst="rect">
            <a:avLst/>
          </a:prstGeom>
          <a:noFill/>
          <a:ln>
            <a:noFill/>
          </a:ln>
        </p:spPr>
      </p:pic>
      <p:pic>
        <p:nvPicPr>
          <p:cNvPr id="55" name="Google Shape;55;p7"/>
          <p:cNvPicPr preferRelativeResize="0"/>
          <p:nvPr/>
        </p:nvPicPr>
        <p:blipFill rotWithShape="1">
          <a:blip r:embed="rId3">
            <a:alphaModFix/>
          </a:blip>
          <a:srcRect b="0" l="0" r="0" t="49859"/>
          <a:stretch/>
        </p:blipFill>
        <p:spPr>
          <a:xfrm flipH="1" rot="5400000">
            <a:off x="-75" y="4689325"/>
            <a:ext cx="454225" cy="4541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8"/>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58" name="Google Shape;58;p8"/>
          <p:cNvPicPr preferRelativeResize="0"/>
          <p:nvPr/>
        </p:nvPicPr>
        <p:blipFill>
          <a:blip r:embed="rId2">
            <a:alphaModFix/>
          </a:blip>
          <a:stretch>
            <a:fillRect/>
          </a:stretch>
        </p:blipFill>
        <p:spPr>
          <a:xfrm flipH="1" rot="-5400000">
            <a:off x="305825" y="-359113"/>
            <a:ext cx="678650" cy="1353150"/>
          </a:xfrm>
          <a:prstGeom prst="rect">
            <a:avLst/>
          </a:prstGeom>
          <a:noFill/>
          <a:ln>
            <a:noFill/>
          </a:ln>
        </p:spPr>
      </p:pic>
      <p:pic>
        <p:nvPicPr>
          <p:cNvPr id="59" name="Google Shape;59;p8"/>
          <p:cNvPicPr preferRelativeResize="0"/>
          <p:nvPr/>
        </p:nvPicPr>
        <p:blipFill>
          <a:blip r:embed="rId3">
            <a:alphaModFix/>
          </a:blip>
          <a:stretch>
            <a:fillRect/>
          </a:stretch>
        </p:blipFill>
        <p:spPr>
          <a:xfrm flipH="1">
            <a:off x="8116500" y="3968412"/>
            <a:ext cx="1276925" cy="12711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txBox="1"/>
          <p:nvPr>
            <p:ph type="title"/>
          </p:nvPr>
        </p:nvSpPr>
        <p:spPr>
          <a:xfrm>
            <a:off x="2135550" y="1383991"/>
            <a:ext cx="4872900" cy="148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2" name="Google Shape;62;p9"/>
          <p:cNvSpPr txBox="1"/>
          <p:nvPr>
            <p:ph idx="1" type="subTitle"/>
          </p:nvPr>
        </p:nvSpPr>
        <p:spPr>
          <a:xfrm>
            <a:off x="2135550" y="3088400"/>
            <a:ext cx="48729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0"/>
          <p:cNvSpPr/>
          <p:nvPr>
            <p:ph idx="2" type="pic"/>
          </p:nvPr>
        </p:nvSpPr>
        <p:spPr>
          <a:xfrm>
            <a:off x="-25" y="-13725"/>
            <a:ext cx="9144000" cy="5157300"/>
          </a:xfrm>
          <a:prstGeom prst="rect">
            <a:avLst/>
          </a:prstGeom>
          <a:noFill/>
          <a:ln>
            <a:noFill/>
          </a:ln>
        </p:spPr>
      </p:sp>
      <p:sp>
        <p:nvSpPr>
          <p:cNvPr id="65" name="Google Shape;65;p10"/>
          <p:cNvSpPr txBox="1"/>
          <p:nvPr>
            <p:ph type="title"/>
          </p:nvPr>
        </p:nvSpPr>
        <p:spPr>
          <a:xfrm>
            <a:off x="720000" y="4014450"/>
            <a:ext cx="7704000" cy="572700"/>
          </a:xfrm>
          <a:prstGeom prst="rect">
            <a:avLst/>
          </a:prstGeom>
          <a:solidFill>
            <a:schemeClr val="lt2"/>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Inter Tight"/>
              <a:buNone/>
              <a:defRPr b="1" sz="3500">
                <a:solidFill>
                  <a:schemeClr val="dk1"/>
                </a:solidFill>
                <a:latin typeface="Inter Tight"/>
                <a:ea typeface="Inter Tight"/>
                <a:cs typeface="Inter Tight"/>
                <a:sym typeface="Inter Tight"/>
              </a:defRPr>
            </a:lvl1pPr>
            <a:lvl2pPr lvl="1" rtl="0" algn="ctr">
              <a:spcBef>
                <a:spcPts val="0"/>
              </a:spcBef>
              <a:spcAft>
                <a:spcPts val="0"/>
              </a:spcAft>
              <a:buClr>
                <a:schemeClr val="dk1"/>
              </a:buClr>
              <a:buSzPts val="3500"/>
              <a:buFont typeface="Inter Tight"/>
              <a:buNone/>
              <a:defRPr b="1" sz="3500">
                <a:solidFill>
                  <a:schemeClr val="dk1"/>
                </a:solidFill>
                <a:latin typeface="Inter Tight"/>
                <a:ea typeface="Inter Tight"/>
                <a:cs typeface="Inter Tight"/>
                <a:sym typeface="Inter Tight"/>
              </a:defRPr>
            </a:lvl2pPr>
            <a:lvl3pPr lvl="2" rtl="0" algn="ctr">
              <a:spcBef>
                <a:spcPts val="0"/>
              </a:spcBef>
              <a:spcAft>
                <a:spcPts val="0"/>
              </a:spcAft>
              <a:buClr>
                <a:schemeClr val="dk1"/>
              </a:buClr>
              <a:buSzPts val="3500"/>
              <a:buFont typeface="Inter Tight"/>
              <a:buNone/>
              <a:defRPr b="1" sz="3500">
                <a:solidFill>
                  <a:schemeClr val="dk1"/>
                </a:solidFill>
                <a:latin typeface="Inter Tight"/>
                <a:ea typeface="Inter Tight"/>
                <a:cs typeface="Inter Tight"/>
                <a:sym typeface="Inter Tight"/>
              </a:defRPr>
            </a:lvl3pPr>
            <a:lvl4pPr lvl="3" rtl="0" algn="ctr">
              <a:spcBef>
                <a:spcPts val="0"/>
              </a:spcBef>
              <a:spcAft>
                <a:spcPts val="0"/>
              </a:spcAft>
              <a:buClr>
                <a:schemeClr val="dk1"/>
              </a:buClr>
              <a:buSzPts val="3500"/>
              <a:buFont typeface="Inter Tight"/>
              <a:buNone/>
              <a:defRPr b="1" sz="3500">
                <a:solidFill>
                  <a:schemeClr val="dk1"/>
                </a:solidFill>
                <a:latin typeface="Inter Tight"/>
                <a:ea typeface="Inter Tight"/>
                <a:cs typeface="Inter Tight"/>
                <a:sym typeface="Inter Tight"/>
              </a:defRPr>
            </a:lvl4pPr>
            <a:lvl5pPr lvl="4" rtl="0" algn="ctr">
              <a:spcBef>
                <a:spcPts val="0"/>
              </a:spcBef>
              <a:spcAft>
                <a:spcPts val="0"/>
              </a:spcAft>
              <a:buClr>
                <a:schemeClr val="dk1"/>
              </a:buClr>
              <a:buSzPts val="3500"/>
              <a:buFont typeface="Inter Tight"/>
              <a:buNone/>
              <a:defRPr b="1" sz="3500">
                <a:solidFill>
                  <a:schemeClr val="dk1"/>
                </a:solidFill>
                <a:latin typeface="Inter Tight"/>
                <a:ea typeface="Inter Tight"/>
                <a:cs typeface="Inter Tight"/>
                <a:sym typeface="Inter Tight"/>
              </a:defRPr>
            </a:lvl5pPr>
            <a:lvl6pPr lvl="5" rtl="0" algn="ctr">
              <a:spcBef>
                <a:spcPts val="0"/>
              </a:spcBef>
              <a:spcAft>
                <a:spcPts val="0"/>
              </a:spcAft>
              <a:buClr>
                <a:schemeClr val="dk1"/>
              </a:buClr>
              <a:buSzPts val="3500"/>
              <a:buFont typeface="Inter Tight"/>
              <a:buNone/>
              <a:defRPr b="1" sz="3500">
                <a:solidFill>
                  <a:schemeClr val="dk1"/>
                </a:solidFill>
                <a:latin typeface="Inter Tight"/>
                <a:ea typeface="Inter Tight"/>
                <a:cs typeface="Inter Tight"/>
                <a:sym typeface="Inter Tight"/>
              </a:defRPr>
            </a:lvl6pPr>
            <a:lvl7pPr lvl="6" rtl="0" algn="ctr">
              <a:spcBef>
                <a:spcPts val="0"/>
              </a:spcBef>
              <a:spcAft>
                <a:spcPts val="0"/>
              </a:spcAft>
              <a:buClr>
                <a:schemeClr val="dk1"/>
              </a:buClr>
              <a:buSzPts val="3500"/>
              <a:buFont typeface="Inter Tight"/>
              <a:buNone/>
              <a:defRPr b="1" sz="3500">
                <a:solidFill>
                  <a:schemeClr val="dk1"/>
                </a:solidFill>
                <a:latin typeface="Inter Tight"/>
                <a:ea typeface="Inter Tight"/>
                <a:cs typeface="Inter Tight"/>
                <a:sym typeface="Inter Tight"/>
              </a:defRPr>
            </a:lvl7pPr>
            <a:lvl8pPr lvl="7" rtl="0" algn="ctr">
              <a:spcBef>
                <a:spcPts val="0"/>
              </a:spcBef>
              <a:spcAft>
                <a:spcPts val="0"/>
              </a:spcAft>
              <a:buClr>
                <a:schemeClr val="dk1"/>
              </a:buClr>
              <a:buSzPts val="3500"/>
              <a:buFont typeface="Inter Tight"/>
              <a:buNone/>
              <a:defRPr b="1" sz="3500">
                <a:solidFill>
                  <a:schemeClr val="dk1"/>
                </a:solidFill>
                <a:latin typeface="Inter Tight"/>
                <a:ea typeface="Inter Tight"/>
                <a:cs typeface="Inter Tight"/>
                <a:sym typeface="Inter Tight"/>
              </a:defRPr>
            </a:lvl8pPr>
            <a:lvl9pPr lvl="8" rtl="0" algn="ctr">
              <a:spcBef>
                <a:spcPts val="0"/>
              </a:spcBef>
              <a:spcAft>
                <a:spcPts val="0"/>
              </a:spcAft>
              <a:buClr>
                <a:schemeClr val="dk1"/>
              </a:buClr>
              <a:buSzPts val="3500"/>
              <a:buFont typeface="Inter Tight"/>
              <a:buNone/>
              <a:defRPr b="1" sz="3500">
                <a:solidFill>
                  <a:schemeClr val="dk1"/>
                </a:solidFill>
                <a:latin typeface="Inter Tight"/>
                <a:ea typeface="Inter Tight"/>
                <a:cs typeface="Inter Tight"/>
                <a:sym typeface="Inter Tigh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1pPr>
            <a:lvl2pPr indent="-317500" lvl="1" marL="9144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2pPr>
            <a:lvl3pPr indent="-317500" lvl="2" marL="13716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3pPr>
            <a:lvl4pPr indent="-317500" lvl="3" marL="18288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4pPr>
            <a:lvl5pPr indent="-317500" lvl="4" marL="22860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5pPr>
            <a:lvl6pPr indent="-317500" lvl="5" marL="27432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6pPr>
            <a:lvl7pPr indent="-317500" lvl="6" marL="32004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7pPr>
            <a:lvl8pPr indent="-317500" lvl="7" marL="36576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8pPr>
            <a:lvl9pPr indent="-317500" lvl="8" marL="4114800">
              <a:lnSpc>
                <a:spcPct val="115000"/>
              </a:lnSpc>
              <a:spcBef>
                <a:spcPts val="0"/>
              </a:spcBef>
              <a:spcAft>
                <a:spcPts val="0"/>
              </a:spcAft>
              <a:buClr>
                <a:schemeClr val="dk1"/>
              </a:buClr>
              <a:buSzPts val="1400"/>
              <a:buFont typeface="Sen"/>
              <a:buChar char="■"/>
              <a:defRPr>
                <a:solidFill>
                  <a:schemeClr val="dk1"/>
                </a:solidFill>
                <a:latin typeface="Sen"/>
                <a:ea typeface="Sen"/>
                <a:cs typeface="Sen"/>
                <a:sym typeface="Se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hyperlink" Target="https://docs.google.com/document/d/1XdVFKAtGOfcsp7EP_T0ZYjklyOBbwLcilXL2-SWr-HQ/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hyperlink" Target="https://docs.google.com/document/d/15Cs286hqhaHiGRf0RShshUooTxq1gfxXThwUtMBVBF8/edit?usp=sharing"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34"/>
          <p:cNvPicPr preferRelativeResize="0"/>
          <p:nvPr/>
        </p:nvPicPr>
        <p:blipFill>
          <a:blip r:embed="rId3">
            <a:alphaModFix/>
          </a:blip>
          <a:stretch>
            <a:fillRect/>
          </a:stretch>
        </p:blipFill>
        <p:spPr>
          <a:xfrm flipH="1" rot="5400000">
            <a:off x="-919501" y="-893375"/>
            <a:ext cx="2169174" cy="2154325"/>
          </a:xfrm>
          <a:prstGeom prst="rect">
            <a:avLst/>
          </a:prstGeom>
          <a:noFill/>
          <a:ln>
            <a:noFill/>
          </a:ln>
        </p:spPr>
      </p:pic>
      <p:sp>
        <p:nvSpPr>
          <p:cNvPr id="305" name="Google Shape;305;p34"/>
          <p:cNvSpPr txBox="1"/>
          <p:nvPr>
            <p:ph idx="1" type="subTitle"/>
          </p:nvPr>
        </p:nvSpPr>
        <p:spPr>
          <a:xfrm>
            <a:off x="2161500" y="3517300"/>
            <a:ext cx="4821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CommuniClean</a:t>
            </a:r>
            <a:endParaRPr/>
          </a:p>
          <a:p>
            <a:pPr indent="0" lvl="0" marL="0" rtl="0" algn="ctr">
              <a:spcBef>
                <a:spcPts val="0"/>
              </a:spcBef>
              <a:spcAft>
                <a:spcPts val="0"/>
              </a:spcAft>
              <a:buNone/>
            </a:pPr>
            <a:r>
              <a:rPr lang="en"/>
              <a:t>By Wakeland Branz</a:t>
            </a:r>
            <a:endParaRPr/>
          </a:p>
          <a:p>
            <a:pPr indent="0" lvl="0" marL="0" rtl="0" algn="ctr">
              <a:spcBef>
                <a:spcPts val="0"/>
              </a:spcBef>
              <a:spcAft>
                <a:spcPts val="0"/>
              </a:spcAft>
              <a:buNone/>
            </a:pPr>
            <a:r>
              <a:rPr lang="en"/>
              <a:t>For Mr. Gates’ NCVPS Class</a:t>
            </a:r>
            <a:endParaRPr/>
          </a:p>
        </p:txBody>
      </p:sp>
      <p:pic>
        <p:nvPicPr>
          <p:cNvPr id="306" name="Google Shape;306;p34"/>
          <p:cNvPicPr preferRelativeResize="0"/>
          <p:nvPr/>
        </p:nvPicPr>
        <p:blipFill>
          <a:blip r:embed="rId3">
            <a:alphaModFix/>
          </a:blip>
          <a:stretch>
            <a:fillRect/>
          </a:stretch>
        </p:blipFill>
        <p:spPr>
          <a:xfrm>
            <a:off x="7536624" y="3881300"/>
            <a:ext cx="2169174" cy="2154325"/>
          </a:xfrm>
          <a:prstGeom prst="rect">
            <a:avLst/>
          </a:prstGeom>
          <a:noFill/>
          <a:ln>
            <a:noFill/>
          </a:ln>
        </p:spPr>
      </p:pic>
      <p:pic>
        <p:nvPicPr>
          <p:cNvPr id="307" name="Google Shape;307;p34"/>
          <p:cNvPicPr preferRelativeResize="0"/>
          <p:nvPr/>
        </p:nvPicPr>
        <p:blipFill>
          <a:blip r:embed="rId4">
            <a:alphaModFix/>
          </a:blip>
          <a:stretch>
            <a:fillRect/>
          </a:stretch>
        </p:blipFill>
        <p:spPr>
          <a:xfrm rot="4355994">
            <a:off x="-309400" y="232525"/>
            <a:ext cx="1191050" cy="1191050"/>
          </a:xfrm>
          <a:prstGeom prst="rect">
            <a:avLst/>
          </a:prstGeom>
          <a:noFill/>
          <a:ln>
            <a:noFill/>
          </a:ln>
        </p:spPr>
      </p:pic>
      <p:pic>
        <p:nvPicPr>
          <p:cNvPr id="308" name="Google Shape;308;p34"/>
          <p:cNvPicPr preferRelativeResize="0"/>
          <p:nvPr/>
        </p:nvPicPr>
        <p:blipFill>
          <a:blip r:embed="rId5">
            <a:alphaModFix/>
          </a:blip>
          <a:stretch>
            <a:fillRect/>
          </a:stretch>
        </p:blipFill>
        <p:spPr>
          <a:xfrm rot="552570">
            <a:off x="186250" y="-177699"/>
            <a:ext cx="2018801" cy="1292850"/>
          </a:xfrm>
          <a:prstGeom prst="rect">
            <a:avLst/>
          </a:prstGeom>
          <a:noFill/>
          <a:ln>
            <a:noFill/>
          </a:ln>
        </p:spPr>
      </p:pic>
      <p:pic>
        <p:nvPicPr>
          <p:cNvPr id="309" name="Google Shape;309;p34"/>
          <p:cNvPicPr preferRelativeResize="0"/>
          <p:nvPr/>
        </p:nvPicPr>
        <p:blipFill>
          <a:blip r:embed="rId6">
            <a:alphaModFix/>
          </a:blip>
          <a:stretch>
            <a:fillRect/>
          </a:stretch>
        </p:blipFill>
        <p:spPr>
          <a:xfrm rot="-2088260">
            <a:off x="7775957" y="3391759"/>
            <a:ext cx="1029860" cy="1057831"/>
          </a:xfrm>
          <a:prstGeom prst="rect">
            <a:avLst/>
          </a:prstGeom>
          <a:noFill/>
          <a:ln>
            <a:noFill/>
          </a:ln>
        </p:spPr>
      </p:pic>
      <p:cxnSp>
        <p:nvCxnSpPr>
          <p:cNvPr id="310" name="Google Shape;310;p34"/>
          <p:cNvCxnSpPr/>
          <p:nvPr/>
        </p:nvCxnSpPr>
        <p:spPr>
          <a:xfrm>
            <a:off x="2135850" y="4162750"/>
            <a:ext cx="4925700" cy="0"/>
          </a:xfrm>
          <a:prstGeom prst="straightConnector1">
            <a:avLst/>
          </a:prstGeom>
          <a:noFill/>
          <a:ln cap="flat" cmpd="sng" w="9525">
            <a:solidFill>
              <a:schemeClr val="dk2"/>
            </a:solidFill>
            <a:prstDash val="solid"/>
            <a:round/>
            <a:headEnd len="med" w="med" type="none"/>
            <a:tailEnd len="med" w="med" type="none"/>
          </a:ln>
        </p:spPr>
      </p:cxnSp>
      <p:pic>
        <p:nvPicPr>
          <p:cNvPr id="311" name="Google Shape;311;p34"/>
          <p:cNvPicPr preferRelativeResize="0"/>
          <p:nvPr/>
        </p:nvPicPr>
        <p:blipFill>
          <a:blip r:embed="rId7">
            <a:alphaModFix/>
          </a:blip>
          <a:stretch>
            <a:fillRect/>
          </a:stretch>
        </p:blipFill>
        <p:spPr>
          <a:xfrm>
            <a:off x="7536625" y="153000"/>
            <a:ext cx="776500" cy="773000"/>
          </a:xfrm>
          <a:prstGeom prst="rect">
            <a:avLst/>
          </a:prstGeom>
          <a:noFill/>
          <a:ln>
            <a:noFill/>
          </a:ln>
        </p:spPr>
      </p:pic>
      <p:sp>
        <p:nvSpPr>
          <p:cNvPr id="312" name="Google Shape;312;p34"/>
          <p:cNvSpPr txBox="1"/>
          <p:nvPr>
            <p:ph type="ctrTitle"/>
          </p:nvPr>
        </p:nvSpPr>
        <p:spPr>
          <a:xfrm>
            <a:off x="2161500" y="900850"/>
            <a:ext cx="4821000" cy="244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APCSA </a:t>
            </a:r>
            <a:r>
              <a:rPr lang="en">
                <a:solidFill>
                  <a:schemeClr val="accent3"/>
                </a:solidFill>
              </a:rPr>
              <a:t>FINAL PROJECT</a:t>
            </a:r>
            <a:endParaRPr>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3"/>
          <p:cNvSpPr txBox="1"/>
          <p:nvPr>
            <p:ph idx="1" type="subTitle"/>
          </p:nvPr>
        </p:nvSpPr>
        <p:spPr>
          <a:xfrm>
            <a:off x="1226413" y="1126425"/>
            <a:ext cx="6691200" cy="186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Rather than starting by making class objects and worrying about functionality later, I would build from the ground up with my plans in mind.</a:t>
            </a:r>
            <a:endParaRPr sz="2800"/>
          </a:p>
        </p:txBody>
      </p:sp>
      <p:sp>
        <p:nvSpPr>
          <p:cNvPr id="403" name="Google Shape;403;p43"/>
          <p:cNvSpPr txBox="1"/>
          <p:nvPr>
            <p:ph type="title"/>
          </p:nvPr>
        </p:nvSpPr>
        <p:spPr>
          <a:xfrm>
            <a:off x="1882813" y="3100300"/>
            <a:ext cx="5378400" cy="66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 I could do it </a:t>
            </a:r>
            <a:r>
              <a:rPr lang="en">
                <a:solidFill>
                  <a:schemeClr val="accent3"/>
                </a:solidFill>
              </a:rPr>
              <a:t>all over again, I would…</a:t>
            </a:r>
            <a:endParaRPr>
              <a:solidFill>
                <a:schemeClr val="accent3"/>
              </a:solidFill>
            </a:endParaRPr>
          </a:p>
        </p:txBody>
      </p:sp>
      <p:pic>
        <p:nvPicPr>
          <p:cNvPr id="404" name="Google Shape;404;p43"/>
          <p:cNvPicPr preferRelativeResize="0"/>
          <p:nvPr/>
        </p:nvPicPr>
        <p:blipFill>
          <a:blip r:embed="rId3">
            <a:alphaModFix/>
          </a:blip>
          <a:stretch>
            <a:fillRect/>
          </a:stretch>
        </p:blipFill>
        <p:spPr>
          <a:xfrm rot="-1821913">
            <a:off x="7820826" y="95003"/>
            <a:ext cx="1393048" cy="1393048"/>
          </a:xfrm>
          <a:prstGeom prst="rect">
            <a:avLst/>
          </a:prstGeom>
          <a:noFill/>
          <a:ln>
            <a:noFill/>
          </a:ln>
        </p:spPr>
      </p:pic>
      <p:pic>
        <p:nvPicPr>
          <p:cNvPr id="405" name="Google Shape;405;p43"/>
          <p:cNvPicPr preferRelativeResize="0"/>
          <p:nvPr/>
        </p:nvPicPr>
        <p:blipFill>
          <a:blip r:embed="rId4">
            <a:alphaModFix/>
          </a:blip>
          <a:stretch>
            <a:fillRect/>
          </a:stretch>
        </p:blipFill>
        <p:spPr>
          <a:xfrm rot="3060334">
            <a:off x="6317924" y="-239973"/>
            <a:ext cx="2018801" cy="1292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4"/>
          <p:cNvSpPr txBox="1"/>
          <p:nvPr>
            <p:ph idx="1" type="subTitle"/>
          </p:nvPr>
        </p:nvSpPr>
        <p:spPr>
          <a:xfrm>
            <a:off x="1226413" y="1126425"/>
            <a:ext cx="6691200" cy="186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My mom for valuable advice on UI and UX and my dad for code design advice.</a:t>
            </a:r>
            <a:endParaRPr/>
          </a:p>
        </p:txBody>
      </p:sp>
      <p:sp>
        <p:nvSpPr>
          <p:cNvPr id="411" name="Google Shape;411;p44"/>
          <p:cNvSpPr txBox="1"/>
          <p:nvPr>
            <p:ph type="title"/>
          </p:nvPr>
        </p:nvSpPr>
        <p:spPr>
          <a:xfrm>
            <a:off x="1882813" y="3100300"/>
            <a:ext cx="5378400" cy="66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 I were giving my awards </a:t>
            </a:r>
            <a:r>
              <a:rPr lang="en">
                <a:solidFill>
                  <a:schemeClr val="accent3"/>
                </a:solidFill>
              </a:rPr>
              <a:t>speech for this project, I would thank...</a:t>
            </a:r>
            <a:endParaRPr>
              <a:solidFill>
                <a:schemeClr val="accent3"/>
              </a:solidFill>
            </a:endParaRPr>
          </a:p>
        </p:txBody>
      </p:sp>
      <p:pic>
        <p:nvPicPr>
          <p:cNvPr id="412" name="Google Shape;412;p44"/>
          <p:cNvPicPr preferRelativeResize="0"/>
          <p:nvPr/>
        </p:nvPicPr>
        <p:blipFill>
          <a:blip r:embed="rId3">
            <a:alphaModFix/>
          </a:blip>
          <a:stretch>
            <a:fillRect/>
          </a:stretch>
        </p:blipFill>
        <p:spPr>
          <a:xfrm rot="-1821913">
            <a:off x="7820826" y="95003"/>
            <a:ext cx="1393048" cy="1393048"/>
          </a:xfrm>
          <a:prstGeom prst="rect">
            <a:avLst/>
          </a:prstGeom>
          <a:noFill/>
          <a:ln>
            <a:noFill/>
          </a:ln>
        </p:spPr>
      </p:pic>
      <p:pic>
        <p:nvPicPr>
          <p:cNvPr id="413" name="Google Shape;413;p44"/>
          <p:cNvPicPr preferRelativeResize="0"/>
          <p:nvPr/>
        </p:nvPicPr>
        <p:blipFill>
          <a:blip r:embed="rId4">
            <a:alphaModFix/>
          </a:blip>
          <a:stretch>
            <a:fillRect/>
          </a:stretch>
        </p:blipFill>
        <p:spPr>
          <a:xfrm rot="3060334">
            <a:off x="6317924" y="-239973"/>
            <a:ext cx="2018801" cy="1292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45"/>
          <p:cNvPicPr preferRelativeResize="0"/>
          <p:nvPr/>
        </p:nvPicPr>
        <p:blipFill>
          <a:blip r:embed="rId3">
            <a:alphaModFix/>
          </a:blip>
          <a:stretch>
            <a:fillRect/>
          </a:stretch>
        </p:blipFill>
        <p:spPr>
          <a:xfrm>
            <a:off x="1716975" y="210100"/>
            <a:ext cx="5710075" cy="3804350"/>
          </a:xfrm>
          <a:prstGeom prst="rect">
            <a:avLst/>
          </a:prstGeom>
          <a:noFill/>
          <a:ln>
            <a:noFill/>
          </a:ln>
        </p:spPr>
      </p:pic>
      <p:sp>
        <p:nvSpPr>
          <p:cNvPr id="419" name="Google Shape;419;p45"/>
          <p:cNvSpPr txBox="1"/>
          <p:nvPr>
            <p:ph type="title"/>
          </p:nvPr>
        </p:nvSpPr>
        <p:spPr>
          <a:xfrm>
            <a:off x="0" y="4014450"/>
            <a:ext cx="91440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Thank </a:t>
            </a:r>
            <a:r>
              <a:rPr lang="en">
                <a:solidFill>
                  <a:schemeClr val="accent3"/>
                </a:solidFill>
              </a:rPr>
              <a:t>you</a:t>
            </a:r>
            <a:endParaRPr>
              <a:solidFill>
                <a:schemeClr val="accent3"/>
              </a:solidFill>
            </a:endParaRPr>
          </a:p>
        </p:txBody>
      </p:sp>
      <p:pic>
        <p:nvPicPr>
          <p:cNvPr id="420" name="Google Shape;420;p45"/>
          <p:cNvPicPr preferRelativeResize="0"/>
          <p:nvPr/>
        </p:nvPicPr>
        <p:blipFill>
          <a:blip r:embed="rId4">
            <a:alphaModFix/>
          </a:blip>
          <a:stretch>
            <a:fillRect/>
          </a:stretch>
        </p:blipFill>
        <p:spPr>
          <a:xfrm>
            <a:off x="8524975" y="3730536"/>
            <a:ext cx="952850" cy="950788"/>
          </a:xfrm>
          <a:prstGeom prst="rect">
            <a:avLst/>
          </a:prstGeom>
          <a:noFill/>
          <a:ln>
            <a:noFill/>
          </a:ln>
        </p:spPr>
      </p:pic>
      <p:pic>
        <p:nvPicPr>
          <p:cNvPr id="421" name="Google Shape;421;p45"/>
          <p:cNvPicPr preferRelativeResize="0"/>
          <p:nvPr/>
        </p:nvPicPr>
        <p:blipFill>
          <a:blip r:embed="rId5">
            <a:alphaModFix/>
          </a:blip>
          <a:stretch>
            <a:fillRect/>
          </a:stretch>
        </p:blipFill>
        <p:spPr>
          <a:xfrm>
            <a:off x="-2330700" y="-1130550"/>
            <a:ext cx="3160563" cy="3143014"/>
          </a:xfrm>
          <a:prstGeom prst="rect">
            <a:avLst/>
          </a:prstGeom>
          <a:noFill/>
          <a:ln>
            <a:noFill/>
          </a:ln>
        </p:spPr>
      </p:pic>
      <p:pic>
        <p:nvPicPr>
          <p:cNvPr id="422" name="Google Shape;422;p45"/>
          <p:cNvPicPr preferRelativeResize="0"/>
          <p:nvPr/>
        </p:nvPicPr>
        <p:blipFill>
          <a:blip r:embed="rId6">
            <a:alphaModFix/>
          </a:blip>
          <a:stretch>
            <a:fillRect/>
          </a:stretch>
        </p:blipFill>
        <p:spPr>
          <a:xfrm rot="552570">
            <a:off x="-373150" y="-106924"/>
            <a:ext cx="2018801" cy="1292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35"/>
          <p:cNvPicPr preferRelativeResize="0"/>
          <p:nvPr/>
        </p:nvPicPr>
        <p:blipFill>
          <a:blip r:embed="rId3">
            <a:alphaModFix/>
          </a:blip>
          <a:stretch>
            <a:fillRect/>
          </a:stretch>
        </p:blipFill>
        <p:spPr>
          <a:xfrm flipH="1" rot="5400012">
            <a:off x="-2666334" y="-1312283"/>
            <a:ext cx="3626671" cy="3601849"/>
          </a:xfrm>
          <a:prstGeom prst="rect">
            <a:avLst/>
          </a:prstGeom>
          <a:noFill/>
          <a:ln>
            <a:noFill/>
          </a:ln>
        </p:spPr>
      </p:pic>
      <p:sp>
        <p:nvSpPr>
          <p:cNvPr id="318" name="Google Shape;318;p35"/>
          <p:cNvSpPr txBox="1"/>
          <p:nvPr>
            <p:ph type="title"/>
          </p:nvPr>
        </p:nvSpPr>
        <p:spPr>
          <a:xfrm>
            <a:off x="2135550" y="698191"/>
            <a:ext cx="4872900" cy="148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100"/>
              <a:t>CommuniClean</a:t>
            </a:r>
            <a:endParaRPr sz="5100">
              <a:solidFill>
                <a:schemeClr val="accent3"/>
              </a:solidFill>
            </a:endParaRPr>
          </a:p>
        </p:txBody>
      </p:sp>
      <p:pic>
        <p:nvPicPr>
          <p:cNvPr id="319" name="Google Shape;319;p35"/>
          <p:cNvPicPr preferRelativeResize="0"/>
          <p:nvPr/>
        </p:nvPicPr>
        <p:blipFill>
          <a:blip r:embed="rId4">
            <a:alphaModFix/>
          </a:blip>
          <a:stretch>
            <a:fillRect/>
          </a:stretch>
        </p:blipFill>
        <p:spPr>
          <a:xfrm rot="3801236">
            <a:off x="5870609" y="-261759"/>
            <a:ext cx="3742326" cy="2396602"/>
          </a:xfrm>
          <a:prstGeom prst="rect">
            <a:avLst/>
          </a:prstGeom>
          <a:noFill/>
          <a:ln>
            <a:noFill/>
          </a:ln>
        </p:spPr>
      </p:pic>
      <p:pic>
        <p:nvPicPr>
          <p:cNvPr id="320" name="Google Shape;320;p35"/>
          <p:cNvPicPr preferRelativeResize="0"/>
          <p:nvPr/>
        </p:nvPicPr>
        <p:blipFill>
          <a:blip r:embed="rId4">
            <a:alphaModFix/>
          </a:blip>
          <a:stretch>
            <a:fillRect/>
          </a:stretch>
        </p:blipFill>
        <p:spPr>
          <a:xfrm rot="3801236">
            <a:off x="-1201616" y="3354853"/>
            <a:ext cx="3742326" cy="2396602"/>
          </a:xfrm>
          <a:prstGeom prst="rect">
            <a:avLst/>
          </a:prstGeom>
          <a:noFill/>
          <a:ln>
            <a:noFill/>
          </a:ln>
        </p:spPr>
      </p:pic>
      <p:pic>
        <p:nvPicPr>
          <p:cNvPr id="321" name="Google Shape;321;p35"/>
          <p:cNvPicPr preferRelativeResize="0"/>
          <p:nvPr/>
        </p:nvPicPr>
        <p:blipFill>
          <a:blip r:embed="rId5">
            <a:alphaModFix/>
          </a:blip>
          <a:stretch>
            <a:fillRect/>
          </a:stretch>
        </p:blipFill>
        <p:spPr>
          <a:xfrm flipH="1" rot="4993047">
            <a:off x="-131091" y="-39524"/>
            <a:ext cx="1688629" cy="1386116"/>
          </a:xfrm>
          <a:prstGeom prst="rect">
            <a:avLst/>
          </a:prstGeom>
          <a:noFill/>
          <a:ln>
            <a:noFill/>
          </a:ln>
        </p:spPr>
      </p:pic>
      <p:pic>
        <p:nvPicPr>
          <p:cNvPr id="322" name="Google Shape;322;p35"/>
          <p:cNvPicPr preferRelativeResize="0"/>
          <p:nvPr/>
        </p:nvPicPr>
        <p:blipFill>
          <a:blip r:embed="rId6">
            <a:alphaModFix/>
          </a:blip>
          <a:stretch>
            <a:fillRect/>
          </a:stretch>
        </p:blipFill>
        <p:spPr>
          <a:xfrm>
            <a:off x="8360206" y="3958800"/>
            <a:ext cx="989819" cy="969035"/>
          </a:xfrm>
          <a:prstGeom prst="rect">
            <a:avLst/>
          </a:prstGeom>
          <a:noFill/>
          <a:ln>
            <a:noFill/>
          </a:ln>
        </p:spPr>
      </p:pic>
      <p:cxnSp>
        <p:nvCxnSpPr>
          <p:cNvPr id="323" name="Google Shape;323;p35"/>
          <p:cNvCxnSpPr/>
          <p:nvPr/>
        </p:nvCxnSpPr>
        <p:spPr>
          <a:xfrm>
            <a:off x="2109150" y="2217596"/>
            <a:ext cx="4925700" cy="0"/>
          </a:xfrm>
          <a:prstGeom prst="straightConnector1">
            <a:avLst/>
          </a:prstGeom>
          <a:noFill/>
          <a:ln cap="flat" cmpd="sng" w="9525">
            <a:solidFill>
              <a:schemeClr val="dk2"/>
            </a:solidFill>
            <a:prstDash val="solid"/>
            <a:round/>
            <a:headEnd len="med" w="med" type="none"/>
            <a:tailEnd len="med" w="med" type="none"/>
          </a:ln>
        </p:spPr>
      </p:cxnSp>
      <p:sp>
        <p:nvSpPr>
          <p:cNvPr id="324" name="Google Shape;324;p35"/>
          <p:cNvSpPr txBox="1"/>
          <p:nvPr>
            <p:ph idx="1" type="subTitle"/>
          </p:nvPr>
        </p:nvSpPr>
        <p:spPr>
          <a:xfrm>
            <a:off x="2135550" y="2250200"/>
            <a:ext cx="4872900" cy="67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Welcome to Communiclean, an innovative quiz app designed for high school students who are passionate about the environment and want to make a difference in their communities. CommuniClean aims to educate and engage users by presenting them with a series of multiple-choice questions related to various environmental topics, such as recycling, waste management, and eco-friendly practices.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p:nvPr/>
        </p:nvSpPr>
        <p:spPr>
          <a:xfrm>
            <a:off x="-611050" y="-955700"/>
            <a:ext cx="3098100" cy="309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en"/>
              <a:ea typeface="Sen"/>
              <a:cs typeface="Sen"/>
              <a:sym typeface="Sen"/>
            </a:endParaRPr>
          </a:p>
        </p:txBody>
      </p:sp>
      <p:sp>
        <p:nvSpPr>
          <p:cNvPr id="330" name="Google Shape;330;p36"/>
          <p:cNvSpPr txBox="1"/>
          <p:nvPr>
            <p:ph type="title"/>
          </p:nvPr>
        </p:nvSpPr>
        <p:spPr>
          <a:xfrm>
            <a:off x="752350" y="2304225"/>
            <a:ext cx="5067600" cy="105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331" name="Google Shape;331;p36"/>
          <p:cNvSpPr txBox="1"/>
          <p:nvPr>
            <p:ph idx="2" type="title"/>
          </p:nvPr>
        </p:nvSpPr>
        <p:spPr>
          <a:xfrm>
            <a:off x="752350" y="698400"/>
            <a:ext cx="10539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32" name="Google Shape;332;p36"/>
          <p:cNvSpPr txBox="1"/>
          <p:nvPr>
            <p:ph idx="1" type="subTitle"/>
          </p:nvPr>
        </p:nvSpPr>
        <p:spPr>
          <a:xfrm>
            <a:off x="752350" y="3966375"/>
            <a:ext cx="5067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guide, main menu, and basic app functionality.</a:t>
            </a:r>
            <a:endParaRPr/>
          </a:p>
        </p:txBody>
      </p:sp>
      <p:cxnSp>
        <p:nvCxnSpPr>
          <p:cNvPr id="333" name="Google Shape;333;p36"/>
          <p:cNvCxnSpPr/>
          <p:nvPr/>
        </p:nvCxnSpPr>
        <p:spPr>
          <a:xfrm>
            <a:off x="752350" y="3632575"/>
            <a:ext cx="4925700" cy="0"/>
          </a:xfrm>
          <a:prstGeom prst="straightConnector1">
            <a:avLst/>
          </a:prstGeom>
          <a:noFill/>
          <a:ln cap="flat" cmpd="sng" w="9525">
            <a:solidFill>
              <a:schemeClr val="dk2"/>
            </a:solidFill>
            <a:prstDash val="solid"/>
            <a:round/>
            <a:headEnd len="med" w="med" type="none"/>
            <a:tailEnd len="med" w="med" type="none"/>
          </a:ln>
        </p:spPr>
      </p:cxnSp>
      <p:pic>
        <p:nvPicPr>
          <p:cNvPr id="334" name="Google Shape;334;p36"/>
          <p:cNvPicPr preferRelativeResize="0"/>
          <p:nvPr/>
        </p:nvPicPr>
        <p:blipFill>
          <a:blip r:embed="rId3">
            <a:alphaModFix/>
          </a:blip>
          <a:stretch>
            <a:fillRect/>
          </a:stretch>
        </p:blipFill>
        <p:spPr>
          <a:xfrm rot="10800000">
            <a:off x="7713175" y="3255700"/>
            <a:ext cx="2082200" cy="2070625"/>
          </a:xfrm>
          <a:prstGeom prst="rect">
            <a:avLst/>
          </a:prstGeom>
          <a:noFill/>
          <a:ln>
            <a:noFill/>
          </a:ln>
        </p:spPr>
      </p:pic>
      <p:pic>
        <p:nvPicPr>
          <p:cNvPr id="335" name="Google Shape;335;p36"/>
          <p:cNvPicPr preferRelativeResize="0"/>
          <p:nvPr/>
        </p:nvPicPr>
        <p:blipFill>
          <a:blip r:embed="rId4">
            <a:alphaModFix/>
          </a:blip>
          <a:stretch>
            <a:fillRect/>
          </a:stretch>
        </p:blipFill>
        <p:spPr>
          <a:xfrm rot="-920994">
            <a:off x="7985504" y="2597058"/>
            <a:ext cx="1000770" cy="9797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Welcome to</a:t>
            </a:r>
            <a:r>
              <a:rPr lang="en">
                <a:solidFill>
                  <a:schemeClr val="accent3"/>
                </a:solidFill>
              </a:rPr>
              <a:t> CommuniClean</a:t>
            </a:r>
            <a:endParaRPr>
              <a:solidFill>
                <a:schemeClr val="accent3"/>
              </a:solidFill>
            </a:endParaRPr>
          </a:p>
        </p:txBody>
      </p:sp>
      <p:sp>
        <p:nvSpPr>
          <p:cNvPr id="341" name="Google Shape;341;p37"/>
          <p:cNvSpPr txBox="1"/>
          <p:nvPr>
            <p:ph idx="2" type="subTitle"/>
          </p:nvPr>
        </p:nvSpPr>
        <p:spPr>
          <a:xfrm>
            <a:off x="1057900" y="1667625"/>
            <a:ext cx="3254100" cy="24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CommuniClean’s user guide is intended for users to be able to understand the basic functionality of the app from the start. It separates the contents of the app into different and well defined sections, each containing simple to understand yet valuable information.</a:t>
            </a:r>
            <a:endParaRPr/>
          </a:p>
        </p:txBody>
      </p:sp>
      <p:sp>
        <p:nvSpPr>
          <p:cNvPr id="342" name="Google Shape;342;p37"/>
          <p:cNvSpPr txBox="1"/>
          <p:nvPr>
            <p:ph idx="1" type="subTitle"/>
          </p:nvPr>
        </p:nvSpPr>
        <p:spPr>
          <a:xfrm>
            <a:off x="4832081" y="1667625"/>
            <a:ext cx="3254100" cy="24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guide can be accessed via the link below.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hlinkClick r:id="rId3"/>
              </a:rPr>
              <a:t>https://docs.google.com/document/d/1XdVFKAtGOfcsp7EP_T0ZYjklyOBbwLcilXL2-SWr-HQ/edit?usp=sharing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38"/>
          <p:cNvPicPr preferRelativeResize="0"/>
          <p:nvPr/>
        </p:nvPicPr>
        <p:blipFill>
          <a:blip r:embed="rId3">
            <a:alphaModFix/>
          </a:blip>
          <a:stretch>
            <a:fillRect/>
          </a:stretch>
        </p:blipFill>
        <p:spPr>
          <a:xfrm rot="552570">
            <a:off x="4552400" y="3697426"/>
            <a:ext cx="2018801" cy="1292850"/>
          </a:xfrm>
          <a:prstGeom prst="rect">
            <a:avLst/>
          </a:prstGeom>
          <a:noFill/>
          <a:ln>
            <a:noFill/>
          </a:ln>
        </p:spPr>
      </p:pic>
      <p:pic>
        <p:nvPicPr>
          <p:cNvPr id="348" name="Google Shape;348;p38"/>
          <p:cNvPicPr preferRelativeResize="0"/>
          <p:nvPr/>
        </p:nvPicPr>
        <p:blipFill>
          <a:blip r:embed="rId4">
            <a:alphaModFix/>
          </a:blip>
          <a:stretch>
            <a:fillRect/>
          </a:stretch>
        </p:blipFill>
        <p:spPr>
          <a:xfrm rot="10800000">
            <a:off x="7199325" y="1897925"/>
            <a:ext cx="3263700" cy="3245575"/>
          </a:xfrm>
          <a:prstGeom prst="rect">
            <a:avLst/>
          </a:prstGeom>
          <a:noFill/>
          <a:ln>
            <a:noFill/>
          </a:ln>
        </p:spPr>
      </p:pic>
      <p:sp>
        <p:nvSpPr>
          <p:cNvPr id="349" name="Google Shape;349;p38"/>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a:t>
            </a:r>
            <a:r>
              <a:rPr lang="en"/>
              <a:t> </a:t>
            </a:r>
            <a:r>
              <a:rPr lang="en">
                <a:solidFill>
                  <a:schemeClr val="accent3"/>
                </a:solidFill>
              </a:rPr>
              <a:t>Menu</a:t>
            </a:r>
            <a:endParaRPr>
              <a:solidFill>
                <a:schemeClr val="accent3"/>
              </a:solidFill>
            </a:endParaRPr>
          </a:p>
        </p:txBody>
      </p:sp>
      <p:sp>
        <p:nvSpPr>
          <p:cNvPr id="350" name="Google Shape;350;p38"/>
          <p:cNvSpPr txBox="1"/>
          <p:nvPr>
            <p:ph idx="1" type="subTitle"/>
          </p:nvPr>
        </p:nvSpPr>
        <p:spPr>
          <a:xfrm>
            <a:off x="720000" y="1700300"/>
            <a:ext cx="42948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CommuniClean’s main menu is simple and to the point. It contains the following:</a:t>
            </a:r>
            <a:endParaRPr/>
          </a:p>
          <a:p>
            <a:pPr indent="-317500" lvl="0" marL="457200" rtl="0" algn="l">
              <a:spcBef>
                <a:spcPts val="1000"/>
              </a:spcBef>
              <a:spcAft>
                <a:spcPts val="0"/>
              </a:spcAft>
              <a:buSzPts val="1400"/>
              <a:buChar char="●"/>
            </a:pPr>
            <a:r>
              <a:rPr lang="en"/>
              <a:t>View User Manual</a:t>
            </a:r>
            <a:endParaRPr/>
          </a:p>
          <a:p>
            <a:pPr indent="-317500" lvl="0" marL="457200" rtl="0" algn="l">
              <a:spcBef>
                <a:spcPts val="0"/>
              </a:spcBef>
              <a:spcAft>
                <a:spcPts val="0"/>
              </a:spcAft>
              <a:buSzPts val="1400"/>
              <a:buChar char="●"/>
            </a:pPr>
            <a:r>
              <a:rPr lang="en"/>
              <a:t>Begin Playing</a:t>
            </a:r>
            <a:endParaRPr/>
          </a:p>
          <a:p>
            <a:pPr indent="-317500" lvl="0" marL="457200" rtl="0" algn="l">
              <a:spcBef>
                <a:spcPts val="0"/>
              </a:spcBef>
              <a:spcAft>
                <a:spcPts val="0"/>
              </a:spcAft>
              <a:buSzPts val="1400"/>
              <a:buChar char="●"/>
            </a:pPr>
            <a:r>
              <a:rPr lang="en"/>
              <a:t>Quit</a:t>
            </a:r>
            <a:endParaRPr/>
          </a:p>
          <a:p>
            <a:pPr indent="0" lvl="0" marL="0" rtl="0" algn="l">
              <a:spcBef>
                <a:spcPts val="1000"/>
              </a:spcBef>
              <a:spcAft>
                <a:spcPts val="0"/>
              </a:spcAft>
              <a:buNone/>
            </a:pPr>
            <a:r>
              <a:rPr lang="en"/>
              <a:t>This simplicity makes navigation for the user a breeze.</a:t>
            </a:r>
            <a:endParaRPr/>
          </a:p>
        </p:txBody>
      </p:sp>
      <p:pic>
        <p:nvPicPr>
          <p:cNvPr id="351" name="Google Shape;351;p38"/>
          <p:cNvPicPr preferRelativeResize="0"/>
          <p:nvPr>
            <p:ph idx="2" type="pic"/>
          </p:nvPr>
        </p:nvPicPr>
        <p:blipFill rotWithShape="1">
          <a:blip r:embed="rId5">
            <a:alphaModFix/>
          </a:blip>
          <a:srcRect b="10709" l="0" r="0" t="5950"/>
          <a:stretch/>
        </p:blipFill>
        <p:spPr>
          <a:xfrm>
            <a:off x="5595325" y="1310450"/>
            <a:ext cx="2461500" cy="3078000"/>
          </a:xfrm>
          <a:prstGeom prst="round1Rect">
            <a:avLst>
              <a:gd fmla="val 50000" name="adj"/>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Quiz</a:t>
            </a:r>
            <a:r>
              <a:rPr lang="en">
                <a:solidFill>
                  <a:schemeClr val="accent3"/>
                </a:solidFill>
              </a:rPr>
              <a:t>z</a:t>
            </a:r>
            <a:r>
              <a:rPr lang="en">
                <a:solidFill>
                  <a:schemeClr val="accent3"/>
                </a:solidFill>
              </a:rPr>
              <a:t>es</a:t>
            </a:r>
            <a:endParaRPr>
              <a:solidFill>
                <a:schemeClr val="accent3"/>
              </a:solidFill>
            </a:endParaRPr>
          </a:p>
        </p:txBody>
      </p:sp>
      <p:sp>
        <p:nvSpPr>
          <p:cNvPr id="357" name="Google Shape;357;p39"/>
          <p:cNvSpPr txBox="1"/>
          <p:nvPr>
            <p:ph idx="1" type="subTitle"/>
          </p:nvPr>
        </p:nvSpPr>
        <p:spPr>
          <a:xfrm>
            <a:off x="4923011" y="2741575"/>
            <a:ext cx="2869800" cy="11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Quizzes are stored in a primitive yet optimized text file. Users can learn quiz formats and create quizzes of their own to share. The format can be seen </a:t>
            </a:r>
            <a:r>
              <a:rPr lang="en" u="sng">
                <a:hlinkClick r:id="rId3"/>
              </a:rPr>
              <a:t>here</a:t>
            </a:r>
            <a:r>
              <a:rPr lang="en"/>
              <a:t>.</a:t>
            </a:r>
            <a:endParaRPr/>
          </a:p>
        </p:txBody>
      </p:sp>
      <p:sp>
        <p:nvSpPr>
          <p:cNvPr id="358" name="Google Shape;358;p39"/>
          <p:cNvSpPr txBox="1"/>
          <p:nvPr>
            <p:ph idx="2" type="subTitle"/>
          </p:nvPr>
        </p:nvSpPr>
        <p:spPr>
          <a:xfrm>
            <a:off x="1351200" y="2741576"/>
            <a:ext cx="2869800" cy="11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Quizzes are loaded from text files into certain classes which handle the prompt and response logic.</a:t>
            </a:r>
            <a:endParaRPr/>
          </a:p>
        </p:txBody>
      </p:sp>
      <p:sp>
        <p:nvSpPr>
          <p:cNvPr id="359" name="Google Shape;359;p39"/>
          <p:cNvSpPr txBox="1"/>
          <p:nvPr>
            <p:ph idx="3" type="subTitle"/>
          </p:nvPr>
        </p:nvSpPr>
        <p:spPr>
          <a:xfrm>
            <a:off x="1351188" y="2258875"/>
            <a:ext cx="28698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Inter Tight"/>
                <a:ea typeface="Inter Tight"/>
                <a:cs typeface="Inter Tight"/>
                <a:sym typeface="Inter Tight"/>
              </a:rPr>
              <a:t>Quizzes</a:t>
            </a:r>
            <a:endParaRPr>
              <a:latin typeface="Inter Tight"/>
              <a:ea typeface="Inter Tight"/>
              <a:cs typeface="Inter Tight"/>
              <a:sym typeface="Inter Tight"/>
            </a:endParaRPr>
          </a:p>
        </p:txBody>
      </p:sp>
      <p:sp>
        <p:nvSpPr>
          <p:cNvPr id="360" name="Google Shape;360;p39"/>
          <p:cNvSpPr txBox="1"/>
          <p:nvPr>
            <p:ph idx="4" type="subTitle"/>
          </p:nvPr>
        </p:nvSpPr>
        <p:spPr>
          <a:xfrm>
            <a:off x="4923015" y="2258875"/>
            <a:ext cx="28698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Inter Tight"/>
                <a:ea typeface="Inter Tight"/>
                <a:cs typeface="Inter Tight"/>
                <a:sym typeface="Inter Tight"/>
              </a:rPr>
              <a:t>Storage</a:t>
            </a:r>
            <a:endParaRPr>
              <a:latin typeface="Inter Tight"/>
              <a:ea typeface="Inter Tight"/>
              <a:cs typeface="Inter Tight"/>
              <a:sym typeface="Inter Tight"/>
            </a:endParaRPr>
          </a:p>
        </p:txBody>
      </p:sp>
      <p:sp>
        <p:nvSpPr>
          <p:cNvPr id="361" name="Google Shape;361;p39"/>
          <p:cNvSpPr/>
          <p:nvPr/>
        </p:nvSpPr>
        <p:spPr>
          <a:xfrm>
            <a:off x="2603869" y="1834917"/>
            <a:ext cx="364453" cy="369419"/>
          </a:xfrm>
          <a:custGeom>
            <a:rect b="b" l="l" r="r" t="t"/>
            <a:pathLst>
              <a:path extrusionOk="0" h="12647" w="12477">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39"/>
          <p:cNvGrpSpPr/>
          <p:nvPr/>
        </p:nvGrpSpPr>
        <p:grpSpPr>
          <a:xfrm>
            <a:off x="6169443" y="1834457"/>
            <a:ext cx="376926" cy="370324"/>
            <a:chOff x="-40748275" y="3238700"/>
            <a:chExt cx="322600" cy="316950"/>
          </a:xfrm>
        </p:grpSpPr>
        <p:sp>
          <p:nvSpPr>
            <p:cNvPr id="363" name="Google Shape;363;p39"/>
            <p:cNvSpPr/>
            <p:nvPr/>
          </p:nvSpPr>
          <p:spPr>
            <a:xfrm>
              <a:off x="-40709675" y="3273750"/>
              <a:ext cx="84300" cy="84300"/>
            </a:xfrm>
            <a:custGeom>
              <a:rect b="b" l="l" r="r" t="t"/>
              <a:pathLst>
                <a:path extrusionOk="0" h="3372" w="3372">
                  <a:moveTo>
                    <a:pt x="2710" y="0"/>
                  </a:moveTo>
                  <a:lnTo>
                    <a:pt x="1" y="2710"/>
                  </a:lnTo>
                  <a:lnTo>
                    <a:pt x="694" y="3371"/>
                  </a:lnTo>
                  <a:lnTo>
                    <a:pt x="3372" y="662"/>
                  </a:lnTo>
                  <a:lnTo>
                    <a:pt x="27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p:nvPr/>
          </p:nvSpPr>
          <p:spPr>
            <a:xfrm>
              <a:off x="-40578925" y="3247175"/>
              <a:ext cx="151250" cy="149475"/>
            </a:xfrm>
            <a:custGeom>
              <a:rect b="b" l="l" r="r" t="t"/>
              <a:pathLst>
                <a:path extrusionOk="0" h="5979" w="605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
            <p:cNvSpPr/>
            <p:nvPr/>
          </p:nvSpPr>
          <p:spPr>
            <a:xfrm>
              <a:off x="-40678175" y="3305250"/>
              <a:ext cx="213475" cy="213475"/>
            </a:xfrm>
            <a:custGeom>
              <a:rect b="b" l="l" r="r" t="t"/>
              <a:pathLst>
                <a:path extrusionOk="0" h="8539" w="8539">
                  <a:moveTo>
                    <a:pt x="2679" y="0"/>
                  </a:moveTo>
                  <a:lnTo>
                    <a:pt x="1" y="2678"/>
                  </a:lnTo>
                  <a:lnTo>
                    <a:pt x="5861" y="8538"/>
                  </a:lnTo>
                  <a:lnTo>
                    <a:pt x="8539" y="5860"/>
                  </a:lnTo>
                  <a:lnTo>
                    <a:pt x="26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p:nvPr/>
          </p:nvSpPr>
          <p:spPr>
            <a:xfrm>
              <a:off x="-40513550" y="3469850"/>
              <a:ext cx="87875" cy="85800"/>
            </a:xfrm>
            <a:custGeom>
              <a:rect b="b" l="l" r="r" t="t"/>
              <a:pathLst>
                <a:path extrusionOk="0" h="3432" w="3515">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
            <p:cNvSpPr/>
            <p:nvPr/>
          </p:nvSpPr>
          <p:spPr>
            <a:xfrm>
              <a:off x="-40738025" y="3404500"/>
              <a:ext cx="150450" cy="149475"/>
            </a:xfrm>
            <a:custGeom>
              <a:rect b="b" l="l" r="r" t="t"/>
              <a:pathLst>
                <a:path extrusionOk="0" h="5979" w="6018">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p:nvPr/>
          </p:nvSpPr>
          <p:spPr>
            <a:xfrm>
              <a:off x="-40748275" y="3238700"/>
              <a:ext cx="92175" cy="87850"/>
            </a:xfrm>
            <a:custGeom>
              <a:rect b="b" l="l" r="r" t="t"/>
              <a:pathLst>
                <a:path extrusionOk="0" h="3514" w="3687">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9" name="Google Shape;369;p39"/>
          <p:cNvPicPr preferRelativeResize="0"/>
          <p:nvPr/>
        </p:nvPicPr>
        <p:blipFill>
          <a:blip r:embed="rId4">
            <a:alphaModFix/>
          </a:blip>
          <a:stretch>
            <a:fillRect/>
          </a:stretch>
        </p:blipFill>
        <p:spPr>
          <a:xfrm>
            <a:off x="1499138" y="4058925"/>
            <a:ext cx="2573925" cy="78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0"/>
          <p:cNvSpPr/>
          <p:nvPr/>
        </p:nvSpPr>
        <p:spPr>
          <a:xfrm>
            <a:off x="3022950" y="-907375"/>
            <a:ext cx="3098100" cy="3098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en"/>
              <a:ea typeface="Sen"/>
              <a:cs typeface="Sen"/>
              <a:sym typeface="Sen"/>
            </a:endParaRPr>
          </a:p>
        </p:txBody>
      </p:sp>
      <p:sp>
        <p:nvSpPr>
          <p:cNvPr id="375" name="Google Shape;375;p40"/>
          <p:cNvSpPr txBox="1"/>
          <p:nvPr>
            <p:ph type="title"/>
          </p:nvPr>
        </p:nvSpPr>
        <p:spPr>
          <a:xfrm>
            <a:off x="2038200" y="2361550"/>
            <a:ext cx="5067600" cy="9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376" name="Google Shape;376;p40"/>
          <p:cNvSpPr txBox="1"/>
          <p:nvPr>
            <p:ph idx="2" type="title"/>
          </p:nvPr>
        </p:nvSpPr>
        <p:spPr>
          <a:xfrm>
            <a:off x="3745950" y="751050"/>
            <a:ext cx="1652100" cy="91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77" name="Google Shape;377;p40"/>
          <p:cNvSpPr txBox="1"/>
          <p:nvPr>
            <p:ph idx="1" type="subTitle"/>
          </p:nvPr>
        </p:nvSpPr>
        <p:spPr>
          <a:xfrm>
            <a:off x="2038200" y="3745575"/>
            <a:ext cx="50676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Required Questions for solo developer</a:t>
            </a:r>
            <a:endParaRPr/>
          </a:p>
        </p:txBody>
      </p:sp>
      <p:cxnSp>
        <p:nvCxnSpPr>
          <p:cNvPr id="378" name="Google Shape;378;p40"/>
          <p:cNvCxnSpPr/>
          <p:nvPr/>
        </p:nvCxnSpPr>
        <p:spPr>
          <a:xfrm>
            <a:off x="2109150" y="3505850"/>
            <a:ext cx="4925700" cy="0"/>
          </a:xfrm>
          <a:prstGeom prst="straightConnector1">
            <a:avLst/>
          </a:prstGeom>
          <a:noFill/>
          <a:ln cap="flat" cmpd="sng" w="9525">
            <a:solidFill>
              <a:schemeClr val="dk2"/>
            </a:solidFill>
            <a:prstDash val="solid"/>
            <a:round/>
            <a:headEnd len="med" w="med" type="none"/>
            <a:tailEnd len="med" w="med" type="none"/>
          </a:ln>
        </p:spPr>
      </p:cxnSp>
      <p:pic>
        <p:nvPicPr>
          <p:cNvPr id="379" name="Google Shape;379;p40"/>
          <p:cNvPicPr preferRelativeResize="0"/>
          <p:nvPr/>
        </p:nvPicPr>
        <p:blipFill>
          <a:blip r:embed="rId3">
            <a:alphaModFix/>
          </a:blip>
          <a:stretch>
            <a:fillRect/>
          </a:stretch>
        </p:blipFill>
        <p:spPr>
          <a:xfrm rot="5400000">
            <a:off x="7612175" y="-601800"/>
            <a:ext cx="2082200" cy="2070625"/>
          </a:xfrm>
          <a:prstGeom prst="rect">
            <a:avLst/>
          </a:prstGeom>
          <a:noFill/>
          <a:ln>
            <a:noFill/>
          </a:ln>
        </p:spPr>
      </p:pic>
      <p:pic>
        <p:nvPicPr>
          <p:cNvPr id="380" name="Google Shape;380;p40"/>
          <p:cNvPicPr preferRelativeResize="0"/>
          <p:nvPr/>
        </p:nvPicPr>
        <p:blipFill>
          <a:blip r:embed="rId3">
            <a:alphaModFix/>
          </a:blip>
          <a:stretch>
            <a:fillRect/>
          </a:stretch>
        </p:blipFill>
        <p:spPr>
          <a:xfrm rot="-5400000">
            <a:off x="-609513" y="3670725"/>
            <a:ext cx="2082200" cy="2070625"/>
          </a:xfrm>
          <a:prstGeom prst="rect">
            <a:avLst/>
          </a:prstGeom>
          <a:noFill/>
          <a:ln>
            <a:noFill/>
          </a:ln>
        </p:spPr>
      </p:pic>
      <p:pic>
        <p:nvPicPr>
          <p:cNvPr id="381" name="Google Shape;381;p40"/>
          <p:cNvPicPr preferRelativeResize="0"/>
          <p:nvPr/>
        </p:nvPicPr>
        <p:blipFill>
          <a:blip r:embed="rId4">
            <a:alphaModFix/>
          </a:blip>
          <a:stretch>
            <a:fillRect/>
          </a:stretch>
        </p:blipFill>
        <p:spPr>
          <a:xfrm rot="-2088265">
            <a:off x="8322723" y="1149001"/>
            <a:ext cx="815157" cy="8372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1"/>
          <p:cNvSpPr txBox="1"/>
          <p:nvPr>
            <p:ph idx="1" type="subTitle"/>
          </p:nvPr>
        </p:nvSpPr>
        <p:spPr>
          <a:xfrm>
            <a:off x="1226413" y="1126425"/>
            <a:ext cx="6691200" cy="186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Figuring out a storage and parsing method for quizzes was extremely interesting and rewarding.</a:t>
            </a:r>
            <a:endParaRPr/>
          </a:p>
        </p:txBody>
      </p:sp>
      <p:sp>
        <p:nvSpPr>
          <p:cNvPr id="387" name="Google Shape;387;p41"/>
          <p:cNvSpPr txBox="1"/>
          <p:nvPr>
            <p:ph type="title"/>
          </p:nvPr>
        </p:nvSpPr>
        <p:spPr>
          <a:xfrm>
            <a:off x="1882813" y="3100300"/>
            <a:ext cx="5378400" cy="66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My Favorite</a:t>
            </a:r>
            <a:r>
              <a:rPr lang="en">
                <a:solidFill>
                  <a:schemeClr val="accent3"/>
                </a:solidFill>
              </a:rPr>
              <a:t> </a:t>
            </a:r>
            <a:r>
              <a:rPr lang="en"/>
              <a:t>Part</a:t>
            </a:r>
            <a:r>
              <a:rPr lang="en">
                <a:solidFill>
                  <a:schemeClr val="accent3"/>
                </a:solidFill>
              </a:rPr>
              <a:t> of the Project</a:t>
            </a:r>
            <a:endParaRPr>
              <a:solidFill>
                <a:schemeClr val="accent3"/>
              </a:solidFill>
            </a:endParaRPr>
          </a:p>
        </p:txBody>
      </p:sp>
      <p:pic>
        <p:nvPicPr>
          <p:cNvPr id="388" name="Google Shape;388;p41"/>
          <p:cNvPicPr preferRelativeResize="0"/>
          <p:nvPr/>
        </p:nvPicPr>
        <p:blipFill>
          <a:blip r:embed="rId3">
            <a:alphaModFix/>
          </a:blip>
          <a:stretch>
            <a:fillRect/>
          </a:stretch>
        </p:blipFill>
        <p:spPr>
          <a:xfrm rot="-1821913">
            <a:off x="7820826" y="95003"/>
            <a:ext cx="1393048" cy="1393048"/>
          </a:xfrm>
          <a:prstGeom prst="rect">
            <a:avLst/>
          </a:prstGeom>
          <a:noFill/>
          <a:ln>
            <a:noFill/>
          </a:ln>
        </p:spPr>
      </p:pic>
      <p:pic>
        <p:nvPicPr>
          <p:cNvPr id="389" name="Google Shape;389;p41"/>
          <p:cNvPicPr preferRelativeResize="0"/>
          <p:nvPr/>
        </p:nvPicPr>
        <p:blipFill>
          <a:blip r:embed="rId4">
            <a:alphaModFix/>
          </a:blip>
          <a:stretch>
            <a:fillRect/>
          </a:stretch>
        </p:blipFill>
        <p:spPr>
          <a:xfrm rot="3060334">
            <a:off x="6317924" y="-239973"/>
            <a:ext cx="2018801" cy="1292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2"/>
          <p:cNvSpPr txBox="1"/>
          <p:nvPr>
            <p:ph idx="1" type="subTitle"/>
          </p:nvPr>
        </p:nvSpPr>
        <p:spPr>
          <a:xfrm>
            <a:off x="1226413" y="1126425"/>
            <a:ext cx="6691200" cy="186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t>Planning ahead and creating all of my class objects without being able to immediately test them led to numerous problems once testing began.</a:t>
            </a:r>
            <a:endParaRPr sz="2600"/>
          </a:p>
        </p:txBody>
      </p:sp>
      <p:sp>
        <p:nvSpPr>
          <p:cNvPr id="395" name="Google Shape;395;p42"/>
          <p:cNvSpPr txBox="1"/>
          <p:nvPr>
            <p:ph type="title"/>
          </p:nvPr>
        </p:nvSpPr>
        <p:spPr>
          <a:xfrm>
            <a:off x="1882813" y="3100300"/>
            <a:ext cx="5378400" cy="66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Most Frustrating </a:t>
            </a:r>
            <a:r>
              <a:rPr lang="en">
                <a:solidFill>
                  <a:schemeClr val="accent3"/>
                </a:solidFill>
              </a:rPr>
              <a:t>Part of the Project</a:t>
            </a:r>
            <a:endParaRPr>
              <a:solidFill>
                <a:schemeClr val="accent3"/>
              </a:solidFill>
            </a:endParaRPr>
          </a:p>
        </p:txBody>
      </p:sp>
      <p:pic>
        <p:nvPicPr>
          <p:cNvPr id="396" name="Google Shape;396;p42"/>
          <p:cNvPicPr preferRelativeResize="0"/>
          <p:nvPr/>
        </p:nvPicPr>
        <p:blipFill>
          <a:blip r:embed="rId3">
            <a:alphaModFix/>
          </a:blip>
          <a:stretch>
            <a:fillRect/>
          </a:stretch>
        </p:blipFill>
        <p:spPr>
          <a:xfrm rot="-1821913">
            <a:off x="7820826" y="95003"/>
            <a:ext cx="1393048" cy="1393048"/>
          </a:xfrm>
          <a:prstGeom prst="rect">
            <a:avLst/>
          </a:prstGeom>
          <a:noFill/>
          <a:ln>
            <a:noFill/>
          </a:ln>
        </p:spPr>
      </p:pic>
      <p:pic>
        <p:nvPicPr>
          <p:cNvPr id="397" name="Google Shape;397;p42"/>
          <p:cNvPicPr preferRelativeResize="0"/>
          <p:nvPr/>
        </p:nvPicPr>
        <p:blipFill>
          <a:blip r:embed="rId4">
            <a:alphaModFix/>
          </a:blip>
          <a:stretch>
            <a:fillRect/>
          </a:stretch>
        </p:blipFill>
        <p:spPr>
          <a:xfrm rot="3060334">
            <a:off x="6317924" y="-239973"/>
            <a:ext cx="2018801" cy="1292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sign Inspiration for College by Slidesgo">
  <a:themeElements>
    <a:clrScheme name="Simple Light">
      <a:dk1>
        <a:srgbClr val="FFFFFF"/>
      </a:dk1>
      <a:lt1>
        <a:srgbClr val="202336"/>
      </a:lt1>
      <a:dk2>
        <a:srgbClr val="70C6DA"/>
      </a:dk2>
      <a:lt2>
        <a:srgbClr val="534DD9"/>
      </a:lt2>
      <a:accent1>
        <a:srgbClr val="D662EC"/>
      </a:accent1>
      <a:accent2>
        <a:srgbClr val="E2785E"/>
      </a:accent2>
      <a:accent3>
        <a:srgbClr val="FFDB6A"/>
      </a:accent3>
      <a:accent4>
        <a:srgbClr val="FFFFFF"/>
      </a:accent4>
      <a:accent5>
        <a:srgbClr val="FFFFFF"/>
      </a:accent5>
      <a:accent6>
        <a:srgbClr val="FFFFFF"/>
      </a:accent6>
      <a:hlink>
        <a:srgbClr val="2023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