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E990-03D2-4B95-83F3-9682EA72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814A8-B258-40D4-9A74-46CA3E67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2CC2-61D9-4039-A5E0-75BAD4FB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A1BC-E02D-4F92-8711-27439676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CD35-D08D-4A17-94FF-78EE864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1AFB-01C3-440D-9F07-E434A29D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4ED7D-0E7A-4E64-9667-64FBC47B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C25E-98C4-4559-ACE6-587CB37F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92A5-E04F-4D77-AAF1-77F2659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3083-3D7A-4969-815A-F4706DD4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793-1AFD-4444-83CE-1B9BA31CE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62C53-A976-4488-A88E-04BBA74AD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5493-6EF5-40D3-AB31-CDFF213E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CFC7-2450-4D27-BA6F-A56C86D3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989B-359C-48D2-B116-05D9C560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2CCC-738E-42CD-911C-D0E5FC13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616F-0D25-4A2B-B5B7-B7CAFB74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230E-978D-468F-A5AC-802BF502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9F66-98BD-4CCE-AA49-C412CB0D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7AC5-218F-4327-AD44-5FFA88E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890B-2B52-47E1-85A8-F737660C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34D6-D770-418A-A04B-9404F0C5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CFC6-C4B6-4476-B603-C048C8EE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62996-E749-4B03-9719-EB87AEBB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467F-6AAF-4967-9B9D-F99585F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54A-AD44-4802-ADF8-CE8369B8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FB7F-855D-49FA-B875-F2130E4A5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250B0-0CC3-4A27-9577-EC54AF93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CCC9B-BB93-4B83-9173-6BA4F936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7040-CF8E-46A7-B41C-8769A45B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78B0-C02E-45B4-962D-C2EDB19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38C6-4946-4711-B022-7F1FCED3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B9E0-809A-473E-A647-3430BA4A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FF9D-5750-4D04-8E0D-8D1628A7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07C70-1423-4710-8709-77E7F3039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3D5D6-150B-4FA6-A0AB-490E599C6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E6C48-9A1D-487D-8B53-A637DA93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A2604-D76B-4F5A-A44A-96645FE5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30963-EF7E-4979-8C9B-D2DDAEAE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C5CC-3E27-47E1-8B5A-B5911416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A3B32-D6D6-44CC-89A7-996CAA26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36BD8-F12D-43BD-A071-0B8D3E3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368DE-88CB-4117-B793-78A855C4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B2218-5592-494C-A176-072C0BA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9B14-000C-4EAC-8A9F-0A4272E7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5FAD-46BF-4497-95D1-F5AFBB49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A9E8-1368-4EDF-BE97-D2DB3A14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787D-F22D-4128-AAA2-CF291087C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758F5-BC27-4716-AAEB-6273AC0B6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7BBB3-BA76-4E87-A003-C755CFF7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D6D9F-5848-41AD-8D63-A51B7A51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14CF1-E976-49C9-8591-58224470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89F9-9501-4F08-B4D0-40729921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2F4BA-57A9-4FC3-B8BF-D89E46376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34FC3-BD6F-48E3-9FF3-49900512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9454-3C90-45F8-AEEB-FAD7D47B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6AC8-4C64-4F6A-9532-014DA5E1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0D678-0A83-4797-8529-E5EDC153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0C2C8-6EFA-4830-8C74-921BAEEC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C11E-74F5-4E27-BFE9-F7C26813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0F09-B26F-4651-B487-BE30B0F8F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1440-F457-41B1-8163-74A4DFA7BD1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7406-C9D7-4D27-A985-C4F7CD1A0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A010-D976-422F-B285-75044B36F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091D-D384-41D6-A8BF-CF43F029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6CAD1234-9037-4EBE-8960-BAE4D820AC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79750" y="996950"/>
            <a:ext cx="6032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2022-09-08T17:36:19Z</dcterms:created>
  <dcterms:modified xsi:type="dcterms:W3CDTF">2022-09-08T17:41:31Z</dcterms:modified>
</cp:coreProperties>
</file>