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68" r:id="rId2"/>
    <p:sldId id="270" r:id="rId3"/>
    <p:sldId id="257" r:id="rId4"/>
    <p:sldId id="269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AA045F4-7DB0-49BB-9AAA-4E287A22123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8AF2265-F332-4E75-B085-AEFB2305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1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45F4-7DB0-49BB-9AAA-4E287A22123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2265-F332-4E75-B085-AEFB2305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5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45F4-7DB0-49BB-9AAA-4E287A22123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2265-F332-4E75-B085-AEFB2305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94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45F4-7DB0-49BB-9AAA-4E287A22123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2265-F332-4E75-B085-AEFB2305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6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45F4-7DB0-49BB-9AAA-4E287A22123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2265-F332-4E75-B085-AEFB2305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58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45F4-7DB0-49BB-9AAA-4E287A22123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2265-F332-4E75-B085-AEFB2305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01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45F4-7DB0-49BB-9AAA-4E287A22123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2265-F332-4E75-B085-AEFB2305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9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AA045F4-7DB0-49BB-9AAA-4E287A22123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2265-F332-4E75-B085-AEFB2305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68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AA045F4-7DB0-49BB-9AAA-4E287A22123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2265-F332-4E75-B085-AEFB2305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4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45F4-7DB0-49BB-9AAA-4E287A22123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2265-F332-4E75-B085-AEFB2305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8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45F4-7DB0-49BB-9AAA-4E287A22123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2265-F332-4E75-B085-AEFB2305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2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45F4-7DB0-49BB-9AAA-4E287A22123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2265-F332-4E75-B085-AEFB2305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9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45F4-7DB0-49BB-9AAA-4E287A22123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2265-F332-4E75-B085-AEFB2305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4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45F4-7DB0-49BB-9AAA-4E287A22123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2265-F332-4E75-B085-AEFB2305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7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45F4-7DB0-49BB-9AAA-4E287A22123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2265-F332-4E75-B085-AEFB2305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1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45F4-7DB0-49BB-9AAA-4E287A22123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2265-F332-4E75-B085-AEFB2305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3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45F4-7DB0-49BB-9AAA-4E287A22123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2265-F332-4E75-B085-AEFB2305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6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AA045F4-7DB0-49BB-9AAA-4E287A22123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8AF2265-F332-4E75-B085-AEFB23056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3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dl.handle.net/1822/14838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1180-541C-103F-9C02-262C7296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5" y="325370"/>
            <a:ext cx="4368602" cy="29356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4800" b="1" dirty="0"/>
            </a:br>
            <a:br>
              <a:rPr lang="en-US" sz="2000" b="1" dirty="0"/>
            </a:br>
            <a:endParaRPr lang="en-US" sz="2000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797" y="325369"/>
            <a:ext cx="6172200" cy="593475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92B0B-1D64-B673-C71D-77DC44F33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5388" y="3194735"/>
            <a:ext cx="4243589" cy="332066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Prepared by: </a:t>
            </a:r>
            <a:endParaRPr lang="en-US" sz="2200" b="1" dirty="0">
              <a:solidFill>
                <a:schemeClr val="bg1"/>
              </a:solidFill>
            </a:endParaRPr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WAKILU OLOYADE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MOSES YISA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BUSAYO OLANSEBE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TEMITAYO DARAMOLA</a:t>
            </a:r>
          </a:p>
          <a:p>
            <a:pPr marL="514350" lvl="1"/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Submitted To:</a:t>
            </a:r>
          </a:p>
          <a:p>
            <a:r>
              <a:rPr lang="en-US" sz="2800" b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	10Alytics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6" name="AutoShape 2" descr="What Is Machine Learning (ML) - DevTeam.Spa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5388" y="460771"/>
            <a:ext cx="452752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PRESENTATION ON MACHINE LEARNING PROJECT BY GROUP 3</a:t>
            </a:r>
          </a:p>
          <a:p>
            <a:endParaRPr lang="en-US" sz="2000" dirty="0"/>
          </a:p>
          <a:p>
            <a:endParaRPr lang="en-US" sz="2000" dirty="0"/>
          </a:p>
          <a:p>
            <a:br>
              <a:rPr lang="en-US" sz="2000" dirty="0"/>
            </a:br>
            <a:r>
              <a:rPr lang="en-US" sz="2400" b="1" dirty="0">
                <a:solidFill>
                  <a:schemeClr val="bg1"/>
                </a:solidFill>
              </a:rPr>
              <a:t>PREDICT BANK PRODUCT UPTAKE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0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192"/>
            <a:ext cx="10515600" cy="1325563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role of banking in financial industry as well as in economic growth cannot be quantified. However, low product uptake affects the growth of the sector,  hence the need for a model that robustly predicts uptake of products among existing and prospective customers. In this research, we compared the performances of four (4) machine learning models in predicting product uptake.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classifiers considered were Logistic Regression, K Neighbors Classifier, Decision Tree Classifier and Random Forest Classifier.</a:t>
            </a:r>
          </a:p>
          <a:p>
            <a:pPr marL="0" indent="0">
              <a:buNone/>
            </a:pPr>
            <a:r>
              <a:rPr lang="en-US" dirty="0"/>
              <a:t>The data used in the classification was from the 2011 Bank Marketing, which are available at:</a:t>
            </a:r>
          </a:p>
          <a:p>
            <a:pPr marL="0" indent="0">
              <a:buNone/>
            </a:pPr>
            <a:r>
              <a:rPr lang="en-US" dirty="0"/>
              <a:t>[pdf] </a:t>
            </a:r>
            <a:r>
              <a:rPr lang="en-US" dirty="0">
                <a:hlinkClick r:id="rId2"/>
              </a:rPr>
              <a:t>http://hdl.handle.net/1822/14838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[bib] http://www3.dsi.uminho.pt/pcortez/bib/2011-esm-1.txt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0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41E09A-B046-82DA-7B14-97AB01AAE753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2" y="3060380"/>
            <a:ext cx="2965620" cy="24861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162" y="3060380"/>
            <a:ext cx="2955673" cy="269961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712213" y="2355565"/>
            <a:ext cx="2130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Decision Tree Classifier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70447" y="2336243"/>
            <a:ext cx="17832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Logistic Regression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621" y="3077370"/>
            <a:ext cx="3069966" cy="2665633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622107" y="2355565"/>
            <a:ext cx="20240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K Neighbors Classifier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571" y="3038970"/>
            <a:ext cx="3197838" cy="2805916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9425306" y="2355565"/>
            <a:ext cx="2283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Random Forest Classifier</a:t>
            </a:r>
          </a:p>
        </p:txBody>
      </p:sp>
      <p:sp>
        <p:nvSpPr>
          <p:cNvPr id="3141" name="Title 3140"/>
          <p:cNvSpPr>
            <a:spLocks noGrp="1"/>
          </p:cNvSpPr>
          <p:nvPr>
            <p:ph type="title"/>
          </p:nvPr>
        </p:nvSpPr>
        <p:spPr>
          <a:xfrm>
            <a:off x="712033" y="348046"/>
            <a:ext cx="10515600" cy="1325563"/>
          </a:xfrm>
        </p:spPr>
        <p:txBody>
          <a:bodyPr/>
          <a:lstStyle/>
          <a:p>
            <a:r>
              <a:rPr lang="en-US" b="1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190897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The best model to deploy for this production is Random Forest. Because it has highest percentage of recall with accuracy of 89%. </a:t>
            </a:r>
            <a:r>
              <a:rPr lang="en-US" dirty="0"/>
              <a:t>Also, Confusion matrices were optimal for Random Forest, hence could be construed as the most robust model for predicting the Bank Product uptake.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1BF1B-0139-4A2A-BF8F-059F16998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737" y="2603500"/>
            <a:ext cx="5267325" cy="357187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82F374-1343-4A57-90F8-201B9E593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7787" y="2162176"/>
            <a:ext cx="4825159" cy="3857625"/>
          </a:xfrm>
        </p:spPr>
        <p:txBody>
          <a:bodyPr/>
          <a:lstStyle/>
          <a:p>
            <a:r>
              <a:rPr lang="en-US" dirty="0"/>
              <a:t>Confusion matrix for Random Forest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1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3037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1991</TotalTime>
  <Words>242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Agency FB</vt:lpstr>
      <vt:lpstr>Arial</vt:lpstr>
      <vt:lpstr>Century Gothic</vt:lpstr>
      <vt:lpstr>Copperplate Gothic Bold</vt:lpstr>
      <vt:lpstr>Wingdings 3</vt:lpstr>
      <vt:lpstr>Ion Boardroom</vt:lpstr>
      <vt:lpstr>  </vt:lpstr>
      <vt:lpstr>EXECUTIVE SUMMARY</vt:lpstr>
      <vt:lpstr>VISUALIZATION</vt:lpstr>
      <vt:lpstr>CONCLUSION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Temitayo Daramola</dc:creator>
  <cp:lastModifiedBy>HP</cp:lastModifiedBy>
  <cp:revision>32</cp:revision>
  <dcterms:created xsi:type="dcterms:W3CDTF">2022-08-11T12:16:00Z</dcterms:created>
  <dcterms:modified xsi:type="dcterms:W3CDTF">2022-08-27T22:10:29Z</dcterms:modified>
</cp:coreProperties>
</file>