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046-87E2-47EA-A199-AB8BF74D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022DE-1211-47FC-8143-3BD439556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F5A0-3AD7-48EA-9D38-7E489D43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EC6F-C351-44C2-BCAC-9D8C8F03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B3A8-EE74-4E31-9E8B-B1F2FE9B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E973-663F-4CEC-9F4F-B3BAF25E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222E9-9D91-4B57-920C-308B3D92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76B07-C3C3-41FD-A99E-503F79BC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EF8A-841D-4BAB-BC4E-60C2D1DB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EAE2-2545-4BA8-B65C-DA05698E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2183-09D6-4E99-8D45-9FB626B7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35C9-B81C-463F-A7F6-5D98C8BC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45E-75A8-474A-8DBC-2A7E5A29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86E5-E3B7-49A1-9458-53DBCC7B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FC823-048D-4DC8-BDF1-7645EB7A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16CF-E811-4B20-B7AF-D99C4BEA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58F2-9C18-460A-9984-F38A9C89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2FD1-D044-4C52-AE5B-AF0A04A7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985A-6B8C-45C2-BA23-CC0D3A3F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2D18-BF70-4BD2-A6FA-5C2B5D4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D53B-6AB5-4860-837F-B2F37D8E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5EF3-5CC8-44B7-9027-8B2C576C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EA4A-DEDF-42FF-B844-6B784F88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A7AA-198C-4EA5-A416-E2E1E11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3BF8-EE7D-4FA5-A4F5-1ADCECA5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D1D1-13B9-4444-95E1-276899B2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9733-8A82-4490-9D03-8035DA326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FA24C-89B7-4D6A-AEF4-6F46733A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1B2-3445-4897-ABFE-052D699A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C1E2-4755-4C9A-9D71-9285F4E7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BEB3-A575-40DD-9B09-29D60677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BC9B-EBDF-48AC-89C4-0641FD4F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7995F-A27B-4BBF-89E6-86CB95045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128CC-40BA-41B4-B8D5-5D59F6B15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28D82-F9BC-43BA-89E9-C7EEF2936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922EB-B142-4CD2-8CC5-40B5C7D44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4D79C-4BE6-469B-ACE0-436AA611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DF84A-5FB8-4ED4-918D-436271AB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28479-837F-4FE4-9071-3FD07D49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4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2E6A-7C18-40FD-B259-0514EF00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35EC9-191C-4B76-AF0B-024A8493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AC9B-7E8E-4558-A0D3-076AE87A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F49BE-95A8-4508-8979-82E84B2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A0E53-764D-430A-9D9F-92B80066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F4F4E-6737-4201-81C9-0B32C4E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E85C-AC46-492E-B7B3-806CEBA7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4F78-A020-4197-B5E7-7CC21AC2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C0B1-1444-4DD2-BE9D-FA84D5A3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66688-B2AE-4150-A799-11F90D7C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E4F7A-93B0-42D3-BA04-3706007C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BEF1A-F964-43A2-ADBD-252BCC86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23EA-688A-425B-80FB-0BC7CFB3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88A5-B589-4FAD-A376-D639974E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829C4-30EA-48D2-98AE-F5502367A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72FA4-6CDD-4D5D-B803-1D3467C25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BE1AB-8CD9-4CC5-B302-FC326C2A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5076B-0D4D-4B66-AABC-4446BF95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E2065-32B9-4B63-8A0E-0DEA3A6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D1D12-B051-4AEB-8BE7-2363D470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A4E78-A9EB-44AD-8FE4-03888453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52EE-0E84-4751-B5BE-476F345E7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87F4-2B81-4B9D-BEEE-A4B72E3E6A3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9FD3-7C0C-4541-87FE-FA0509C10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E051-0705-43DE-BF53-5509D1234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9693-77DD-4707-9C90-B140C415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9254EB2D-E210-40D2-9546-ECF5ACC3B8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0" y="1009650"/>
            <a:ext cx="6096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2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2022-09-08T17:46:20Z</dcterms:created>
  <dcterms:modified xsi:type="dcterms:W3CDTF">2022-09-08T17:50:47Z</dcterms:modified>
</cp:coreProperties>
</file>