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1562" r:id="rId18"/>
    <p:sldId id="1563" r:id="rId19"/>
    <p:sldId id="1564" r:id="rId20"/>
    <p:sldId id="1565" r:id="rId21"/>
    <p:sldId id="273" r:id="rId22"/>
    <p:sldId id="272" r:id="rId23"/>
    <p:sldId id="274" r:id="rId24"/>
    <p:sldId id="276" r:id="rId25"/>
    <p:sldId id="279" r:id="rId26"/>
    <p:sldId id="280" r:id="rId27"/>
    <p:sldId id="281" r:id="rId28"/>
    <p:sldId id="282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E8F53BE-6867-4C2C-9CD4-1938BFAC59A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70"/>
            <p14:sldId id="269"/>
            <p14:sldId id="271"/>
            <p14:sldId id="1562"/>
            <p14:sldId id="1563"/>
            <p14:sldId id="1564"/>
            <p14:sldId id="1565"/>
            <p14:sldId id="273"/>
            <p14:sldId id="272"/>
            <p14:sldId id="274"/>
            <p14:sldId id="276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79569117882799"/>
          <c:y val="2.26452640194095E-2"/>
          <c:w val="0.61131157684144299"/>
          <c:h val="0.916967365262165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4"/>
          <c:dPt>
            <c:idx val="0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AEB-41E2-82A7-9396846DF6A1}"/>
              </c:ext>
            </c:extLst>
          </c:dPt>
          <c:dPt>
            <c:idx val="1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AEB-41E2-82A7-9396846DF6A1}"/>
              </c:ext>
            </c:extLst>
          </c:dPt>
          <c:dPt>
            <c:idx val="2"/>
            <c:bubble3D val="0"/>
            <c:spPr>
              <a:solidFill>
                <a:srgbClr val="D9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EB-41E2-82A7-9396846DF6A1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AEB-41E2-82A7-9396846DF6A1}"/>
              </c:ext>
            </c:extLst>
          </c:dPt>
          <c:dPt>
            <c:idx val="4"/>
            <c:bubble3D val="0"/>
            <c:explosion val="13"/>
            <c:spPr>
              <a:solidFill>
                <a:srgbClr val="DB231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AEB-41E2-82A7-9396846DF6A1}"/>
              </c:ext>
            </c:extLst>
          </c:dPt>
          <c:cat>
            <c:strRef>
              <c:f>Sheet1!$A$2:$A$6</c:f>
              <c:strCache>
                <c:ptCount val="5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  <c:pt idx="4">
                  <c:v>第五季度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AEB-41E2-82A7-9396846DF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11"/>
        <c:holeSize val="3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031DF-C706-4215-8A90-93E54DC847C7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164F6-DFAD-4EF3-99A3-F58FB9161F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2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11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45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7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4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93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7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9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2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5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2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33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2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4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0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9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9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4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164F6-DFAD-4EF3-99A3-F58FB9161FB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74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2674A-62FA-4D91-8D0D-DF465DD4B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286CD-A0ED-40A7-82F8-154B0A088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BC2FC-0E77-4793-9948-F74DDD07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E1FE-85E7-4A1D-B2D6-2316EC2C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5B362-CFF4-4A02-92D6-A0932632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2824"/>
      </p:ext>
    </p:extLst>
  </p:cSld>
  <p:clrMapOvr>
    <a:masterClrMapping/>
  </p:clrMapOvr>
  <p:transition spd="slow" advClick="0" advTm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89F7F-DEF1-4D48-B739-9A7CF7F0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0DBE8C-8634-4461-9197-E340685DD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61BFD-B3D8-45B0-B6D1-C771BE51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B9F67-360A-439E-9214-DF126691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AE027-C7CA-4BB4-BDE0-097C65ED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27255"/>
      </p:ext>
    </p:extLst>
  </p:cSld>
  <p:clrMapOvr>
    <a:masterClrMapping/>
  </p:clrMapOvr>
  <p:transition spd="slow" advClick="0" advTm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98EEC-AB48-442A-B99B-ED49EE69C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D4650-AE1D-4378-97FD-616C5C0F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8BC08-FADD-42F2-A24E-B5291275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68E9A-EA2A-453E-862F-2DEBDAA4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3ECA7-7B27-4AF0-A14B-53819FBF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2290"/>
      </p:ext>
    </p:extLst>
  </p:cSld>
  <p:clrMapOvr>
    <a:masterClrMapping/>
  </p:clrMapOvr>
  <p:transition spd="slow" advClick="0" advTm="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35506-9DCC-4AA1-A32B-16F25BE37F88}" type="datetime1">
              <a:rPr lang="zh-CN" altLang="en-US"/>
              <a:pPr>
                <a:defRPr/>
              </a:pPr>
              <a:t>2018/10/10</a:t>
            </a:fld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017638-CB54-46D3-B0E4-760AE17DDA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Title 28">
            <a:extLst>
              <a:ext uri="{FF2B5EF4-FFF2-40B4-BE49-F238E27FC236}">
                <a16:creationId xmlns:a16="http://schemas.microsoft.com/office/drawing/2014/main" id="{B4008B2D-F508-43E3-8754-81B0AAE26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783" y="423408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8956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956" algn="l"/>
              </a:tabLst>
              <a:defRPr lang="en-US" sz="3600" b="1" kern="1200" cap="none" spc="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63157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A7213-19CC-45EE-8880-62872BE1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B8E2-45E9-42DB-AD0B-FF8818FD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799959-0181-46C1-B788-72D19051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4B5D2-E48B-4309-9B2D-47B35A1D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5C63E-3BF8-430B-A9D5-EBE19F43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137744"/>
      </p:ext>
    </p:extLst>
  </p:cSld>
  <p:clrMapOvr>
    <a:masterClrMapping/>
  </p:clrMapOvr>
  <p:transition spd="slow" advClick="0" advTm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DD95F-6AC1-40B7-975F-CDACE571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1399F-EDAC-4414-BF65-DDC19C5C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37053-DC9E-404E-A981-1A21EA6D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1D3D96-999F-44F7-B6BE-8162719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42F82-A5CE-4618-B62D-BBA356D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69667"/>
      </p:ext>
    </p:extLst>
  </p:cSld>
  <p:clrMapOvr>
    <a:masterClrMapping/>
  </p:clrMapOvr>
  <p:transition spd="slow" advClick="0" advTm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16CC-A56C-4C43-8097-7F9AE9B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A9178-8F81-4F57-8849-02A5F9243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C8D3D-96B7-4ABC-8242-4F5EA45D1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E7BA0-BEB7-4F9B-8BF3-1D3F5B44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203DA-A1AF-4C21-9624-AD9AA59B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1907E-2631-4C36-A7F1-AB08C47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09871"/>
      </p:ext>
    </p:extLst>
  </p:cSld>
  <p:clrMapOvr>
    <a:masterClrMapping/>
  </p:clrMapOvr>
  <p:transition spd="slow" advClick="0" advTm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1ED44-5D64-4B95-8BDB-FBC9F7B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08FA7-572E-41DB-AD8D-7EA7A054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B31230-7E3C-48F1-A1B4-DACFD5E3A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92E296-09BB-4DE4-8FD3-7DF763289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9CEC8-8893-4415-86B2-99015B36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BB422-2B79-44D5-9034-8E067707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88C90C-F4A7-4859-9655-7E845F32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B31AD-384E-4092-88C3-B1E34B0B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612"/>
      </p:ext>
    </p:extLst>
  </p:cSld>
  <p:clrMapOvr>
    <a:masterClrMapping/>
  </p:clrMapOvr>
  <p:transition spd="slow" advClick="0" advTm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1F12F-5C4E-4A8F-9126-BCA8F00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23C68-CCF2-429C-8959-CE590B90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92FBB8-04A1-4A0E-B2A8-18CE475A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2C5B-16C1-4EC8-83FD-435A7BA2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707563"/>
      </p:ext>
    </p:extLst>
  </p:cSld>
  <p:clrMapOvr>
    <a:masterClrMapping/>
  </p:clrMapOvr>
  <p:transition spd="slow" advClick="0" advTm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D6100A-6BE7-4882-87C2-CF7DDF31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BCD206-6A1B-421B-B4A2-D8C4E7CE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ED61D-F1DA-41F5-AF47-75BF8D3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350250"/>
      </p:ext>
    </p:extLst>
  </p:cSld>
  <p:clrMapOvr>
    <a:masterClrMapping/>
  </p:clrMapOvr>
  <p:transition spd="slow" advClick="0" advTm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77381-FA27-4AE4-BC16-1E2C4D0B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20A13-D491-442F-A9F3-83CC52DD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6F4824-7075-4147-806F-0752FFFE0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F3490-D277-4160-9178-D3C043E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D57A6-FF49-4D4E-9754-F71CB9B4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04732-5B75-45A0-8E99-295474A9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8193"/>
      </p:ext>
    </p:extLst>
  </p:cSld>
  <p:clrMapOvr>
    <a:masterClrMapping/>
  </p:clrMapOvr>
  <p:transition spd="slow" advClick="0" advTm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7CDE-B177-4295-A380-033E8946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2EA28-17FB-4CD1-8980-067B1B54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D737A-37BE-4CC4-86F1-F7579BC1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9F504-0A9B-4D01-9395-B7192BC638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532D2D-674D-476E-99F7-74376D005668}" type="datetimeFigureOut">
              <a:rPr lang="zh-CN" altLang="en-US" smtClean="0"/>
              <a:pPr/>
              <a:t>2018/10/10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8227A-A761-4539-AE36-38E5B5648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F5A13-3C68-4F8F-959A-636AC0EE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54710-517B-42A0-AAC4-BDF460CE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72270"/>
      </p:ext>
    </p:extLst>
  </p:cSld>
  <p:clrMapOvr>
    <a:masterClrMapping/>
  </p:clrMapOvr>
  <p:transition spd="slow" advClick="0" advTm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B84DC4-444A-4991-A7D5-75D2E359893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"/>
            <a:ext cx="12192000" cy="68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140AD32-8423-4640-BE88-3B2B0D004E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8" t="33914" r="16275" b="-777"/>
          <a:stretch/>
        </p:blipFill>
        <p:spPr>
          <a:xfrm>
            <a:off x="7270813" y="1837677"/>
            <a:ext cx="4234648" cy="4584887"/>
          </a:xfrm>
          <a:prstGeom prst="rect">
            <a:avLst/>
          </a:prstGeom>
        </p:spPr>
      </p:pic>
      <p:sp>
        <p:nvSpPr>
          <p:cNvPr id="9" name="TextBox 41">
            <a:extLst>
              <a:ext uri="{FF2B5EF4-FFF2-40B4-BE49-F238E27FC236}">
                <a16:creationId xmlns:a16="http://schemas.microsoft.com/office/drawing/2014/main" id="{C6237763-6F6F-4AA9-80E9-2E19A5C10132}"/>
              </a:ext>
            </a:extLst>
          </p:cNvPr>
          <p:cNvSpPr txBox="1"/>
          <p:nvPr/>
        </p:nvSpPr>
        <p:spPr>
          <a:xfrm>
            <a:off x="742437" y="2225854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6000" dirty="0">
                <a:solidFill>
                  <a:srgbClr val="C00000"/>
                </a:solidFill>
              </a:rPr>
              <a:t>新员工转正述职报告</a:t>
            </a:r>
          </a:p>
        </p:txBody>
      </p:sp>
      <p:sp>
        <p:nvSpPr>
          <p:cNvPr id="11" name="TextBox 43">
            <a:extLst>
              <a:ext uri="{FF2B5EF4-FFF2-40B4-BE49-F238E27FC236}">
                <a16:creationId xmlns:a16="http://schemas.microsoft.com/office/drawing/2014/main" id="{700B908E-8576-4E61-92A6-8A8904B9825D}"/>
              </a:ext>
            </a:extLst>
          </p:cNvPr>
          <p:cNvSpPr txBox="1"/>
          <p:nvPr/>
        </p:nvSpPr>
        <p:spPr>
          <a:xfrm>
            <a:off x="3335378" y="4647404"/>
            <a:ext cx="25747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67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述职人：王贵成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8B9857-19DA-49BD-A4B4-AD498538EBC2}"/>
              </a:ext>
            </a:extLst>
          </p:cNvPr>
          <p:cNvGrpSpPr/>
          <p:nvPr/>
        </p:nvGrpSpPr>
        <p:grpSpPr>
          <a:xfrm>
            <a:off x="742437" y="3629693"/>
            <a:ext cx="7008000" cy="547787"/>
            <a:chOff x="742437" y="3629693"/>
            <a:chExt cx="7008000" cy="547787"/>
          </a:xfrm>
        </p:grpSpPr>
        <p:sp>
          <p:nvSpPr>
            <p:cNvPr id="10" name="TextBox 42">
              <a:extLst>
                <a:ext uri="{FF2B5EF4-FFF2-40B4-BE49-F238E27FC236}">
                  <a16:creationId xmlns:a16="http://schemas.microsoft.com/office/drawing/2014/main" id="{D3927F3A-8EC9-43BC-BE78-F194A9CDEFBA}"/>
                </a:ext>
              </a:extLst>
            </p:cNvPr>
            <p:cNvSpPr txBox="1"/>
            <p:nvPr/>
          </p:nvSpPr>
          <p:spPr>
            <a:xfrm>
              <a:off x="793238" y="3677333"/>
              <a:ext cx="6932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这是一个全新的开始</a:t>
              </a:r>
              <a:r>
                <a:rPr lang="en-US" altLang="zh-CN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400" b="1" spc="54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开始一段新的旅程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2F9074-BF35-4F79-8098-86C28BEA08C8}"/>
                </a:ext>
              </a:extLst>
            </p:cNvPr>
            <p:cNvCxnSpPr/>
            <p:nvPr/>
          </p:nvCxnSpPr>
          <p:spPr>
            <a:xfrm>
              <a:off x="742437" y="3629693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EF806E-9D49-41DA-978E-9974D742BBE9}"/>
                </a:ext>
              </a:extLst>
            </p:cNvPr>
            <p:cNvCxnSpPr/>
            <p:nvPr/>
          </p:nvCxnSpPr>
          <p:spPr>
            <a:xfrm>
              <a:off x="742437" y="4177480"/>
              <a:ext cx="70080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自身优点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604523" y="1768111"/>
            <a:ext cx="3291132" cy="971355"/>
            <a:chOff x="1604523" y="1768111"/>
            <a:chExt cx="3291132" cy="971355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15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21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01</a:t>
                  </a:r>
                </a:p>
              </p:txBody>
            </p:sp>
            <p:cxnSp>
              <p:nvCxnSpPr>
                <p:cNvPr id="23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1195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有责</a:t>
              </a:r>
              <a:endParaRPr lang="en-US" altLang="zh-CN" sz="2400" dirty="0"/>
            </a:p>
            <a:p>
              <a:r>
                <a:rPr lang="zh-CN" altLang="en-US" sz="2400" dirty="0"/>
                <a:t>任心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B2602612-5D76-4D73-BB63-2A80B5DE1A76}"/>
              </a:ext>
            </a:extLst>
          </p:cNvPr>
          <p:cNvSpPr/>
          <p:nvPr/>
        </p:nvSpPr>
        <p:spPr>
          <a:xfrm>
            <a:off x="5419310" y="2053731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在工作中有很强的责任心，能够踏实认真的对待日常的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工作任务。</a:t>
            </a:r>
            <a:endParaRPr lang="zh-CN" altLang="en-US" sz="2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6B6CB51-B52C-49C0-8D76-F92AD00863B2}"/>
              </a:ext>
            </a:extLst>
          </p:cNvPr>
          <p:cNvSpPr/>
          <p:nvPr/>
        </p:nvSpPr>
        <p:spPr>
          <a:xfrm>
            <a:off x="5468106" y="3365909"/>
            <a:ext cx="6242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在工作、学习中能够严格监督自己、约束自己，遵守团队纪律和规则，做好团队协作。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CFA098A-277E-4F46-91E1-8E932ABE7B9E}"/>
              </a:ext>
            </a:extLst>
          </p:cNvPr>
          <p:cNvSpPr/>
          <p:nvPr/>
        </p:nvSpPr>
        <p:spPr>
          <a:xfrm>
            <a:off x="5419310" y="4938874"/>
            <a:ext cx="6083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喜欢钻研新技术。对我来说，钻研技术既是工作需要也是乐趣所在。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79502" y="3203400"/>
            <a:ext cx="3291132" cy="971355"/>
            <a:chOff x="1604523" y="1768111"/>
            <a:chExt cx="3291132" cy="971355"/>
          </a:xfrm>
        </p:grpSpPr>
        <p:grpSp>
          <p:nvGrpSpPr>
            <p:cNvPr id="48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0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52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53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2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54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严于律己</a:t>
              </a:r>
              <a:endParaRPr lang="en-US" altLang="zh-CN" sz="2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1D7B0B8-B631-4463-A306-0D6ACD53C4E7}"/>
              </a:ext>
            </a:extLst>
          </p:cNvPr>
          <p:cNvGrpSpPr/>
          <p:nvPr/>
        </p:nvGrpSpPr>
        <p:grpSpPr>
          <a:xfrm>
            <a:off x="1568129" y="4734224"/>
            <a:ext cx="3291132" cy="971355"/>
            <a:chOff x="1604523" y="1768111"/>
            <a:chExt cx="3291132" cy="971355"/>
          </a:xfrm>
        </p:grpSpPr>
        <p:grpSp>
          <p:nvGrpSpPr>
            <p:cNvPr id="56" name="组合 35">
              <a:extLst>
                <a:ext uri="{FF2B5EF4-FFF2-40B4-BE49-F238E27FC236}">
                  <a16:creationId xmlns:a16="http://schemas.microsoft.com/office/drawing/2014/main" id="{5E9334D5-AF1D-46A0-8096-BF09889B01FD}"/>
                </a:ext>
              </a:extLst>
            </p:cNvPr>
            <p:cNvGrpSpPr/>
            <p:nvPr/>
          </p:nvGrpSpPr>
          <p:grpSpPr>
            <a:xfrm>
              <a:off x="1604523" y="1768111"/>
              <a:ext cx="3291132" cy="971355"/>
              <a:chOff x="1382581" y="1952652"/>
              <a:chExt cx="3291132" cy="971355"/>
            </a:xfrm>
          </p:grpSpPr>
          <p:sp>
            <p:nvSpPr>
              <p:cNvPr id="58" name="Oval 25">
                <a:extLst>
                  <a:ext uri="{FF2B5EF4-FFF2-40B4-BE49-F238E27FC236}">
                    <a16:creationId xmlns:a16="http://schemas.microsoft.com/office/drawing/2014/main" id="{96CB4A12-B856-4934-9ACC-A28E1CF2569F}"/>
                  </a:ext>
                </a:extLst>
              </p:cNvPr>
              <p:cNvSpPr/>
              <p:nvPr/>
            </p:nvSpPr>
            <p:spPr>
              <a:xfrm>
                <a:off x="4480990" y="2341968"/>
                <a:ext cx="192723" cy="19272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555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59" name="Group 30">
                <a:extLst>
                  <a:ext uri="{FF2B5EF4-FFF2-40B4-BE49-F238E27FC236}">
                    <a16:creationId xmlns:a16="http://schemas.microsoft.com/office/drawing/2014/main" id="{EEC70F72-A3C2-4063-B8EA-2608EDE51F1E}"/>
                  </a:ext>
                </a:extLst>
              </p:cNvPr>
              <p:cNvGrpSpPr/>
              <p:nvPr/>
            </p:nvGrpSpPr>
            <p:grpSpPr>
              <a:xfrm>
                <a:off x="1382581" y="1952652"/>
                <a:ext cx="3098409" cy="971355"/>
                <a:chOff x="1231550" y="1255634"/>
                <a:chExt cx="2430617" cy="762001"/>
              </a:xfrm>
            </p:grpSpPr>
            <p:sp>
              <p:nvSpPr>
                <p:cNvPr id="60" name="Flowchart: Off-page Connector 22">
                  <a:extLst>
                    <a:ext uri="{FF2B5EF4-FFF2-40B4-BE49-F238E27FC236}">
                      <a16:creationId xmlns:a16="http://schemas.microsoft.com/office/drawing/2014/main" id="{E815CC10-D8F2-4718-9F00-3E2C884FC2C4}"/>
                    </a:ext>
                  </a:extLst>
                </p:cNvPr>
                <p:cNvSpPr/>
                <p:nvPr/>
              </p:nvSpPr>
              <p:spPr>
                <a:xfrm rot="16200000">
                  <a:off x="1829116" y="830137"/>
                  <a:ext cx="762000" cy="1612995"/>
                </a:xfrm>
                <a:prstGeom prst="flowChartOffpageConnector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865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61" name="Round Same Side Corner Rectangle 23">
                  <a:extLst>
                    <a:ext uri="{FF2B5EF4-FFF2-40B4-BE49-F238E27FC236}">
                      <a16:creationId xmlns:a16="http://schemas.microsoft.com/office/drawing/2014/main" id="{D1D9AED4-B1EB-4392-8914-0B5A30A5F80C}"/>
                    </a:ext>
                  </a:extLst>
                </p:cNvPr>
                <p:cNvSpPr/>
                <p:nvPr/>
              </p:nvSpPr>
              <p:spPr>
                <a:xfrm rot="16200000">
                  <a:off x="1080978" y="1406206"/>
                  <a:ext cx="762001" cy="460857"/>
                </a:xfrm>
                <a:prstGeom prst="round2Same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marL="0" marR="0" lvl="0" indent="0" algn="ctr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0</a:t>
                  </a:r>
                  <a:r>
                    <a:rPr kumimoji="0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50000"/>
                          <a:lumOff val="50000"/>
                        </a:srgbClr>
                      </a:solidFill>
                      <a:effectLst/>
                      <a:uLnTx/>
                      <a:uFillTx/>
                      <a:latin typeface="Impact" panose="020B0806030902050204" pitchFamily="34" charset="0"/>
                      <a:ea typeface="微软雅黑"/>
                      <a:cs typeface="+mn-cs"/>
                    </a:rPr>
                    <a:t>3</a:t>
                  </a:r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微软雅黑"/>
                    <a:cs typeface="+mn-cs"/>
                  </a:endParaRPr>
                </a:p>
              </p:txBody>
            </p:sp>
            <p:cxnSp>
              <p:nvCxnSpPr>
                <p:cNvPr id="62" name="Straight Connector 24">
                  <a:extLst>
                    <a:ext uri="{FF2B5EF4-FFF2-40B4-BE49-F238E27FC236}">
                      <a16:creationId xmlns:a16="http://schemas.microsoft.com/office/drawing/2014/main" id="{BFEBF46F-DC44-4058-A146-17EC1D374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1444" y="1645627"/>
                  <a:ext cx="670723" cy="2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文本框 38">
              <a:extLst>
                <a:ext uri="{FF2B5EF4-FFF2-40B4-BE49-F238E27FC236}">
                  <a16:creationId xmlns:a16="http://schemas.microsoft.com/office/drawing/2014/main" id="{45534B0E-F852-4E9C-A3A1-D7F403E63C61}"/>
                </a:ext>
              </a:extLst>
            </p:cNvPr>
            <p:cNvSpPr txBox="1"/>
            <p:nvPr/>
          </p:nvSpPr>
          <p:spPr>
            <a:xfrm>
              <a:off x="2459932" y="1838288"/>
              <a:ext cx="9765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善于学习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73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自身缺点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1322759" y="1935451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607649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思虑过多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24C4B95-3575-4D1B-A4D7-823BF6322FB2}"/>
              </a:ext>
            </a:extLst>
          </p:cNvPr>
          <p:cNvSpPr/>
          <p:nvPr/>
        </p:nvSpPr>
        <p:spPr>
          <a:xfrm>
            <a:off x="812800" y="3098499"/>
            <a:ext cx="3067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工作时过于拘谨，遇事会瞻前顾后，思考的太多，不够果敢。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平时应注意在条件允许的情况下，多尝试，在实际的工作过程中发现问题，解决问题。牢记：实践出真知。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153EF-EE31-4BDA-892D-6228C55637E6}"/>
              </a:ext>
            </a:extLst>
          </p:cNvPr>
          <p:cNvSpPr/>
          <p:nvPr/>
        </p:nvSpPr>
        <p:spPr>
          <a:xfrm>
            <a:off x="4338370" y="3098499"/>
            <a:ext cx="283319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平时做事太注重于细节，有可能忽视了对整体的把握。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在工作中应该把眼界放开，作为开发人员，要注意自己所开发的功能模块在整个项目中所处的位置。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4614144" y="1965021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719244" y="2347673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缺少整体把握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26902C9-BB57-4227-B667-2D247A670C9A}"/>
              </a:ext>
            </a:extLst>
          </p:cNvPr>
          <p:cNvGrpSpPr/>
          <p:nvPr/>
        </p:nvGrpSpPr>
        <p:grpSpPr>
          <a:xfrm>
            <a:off x="7905529" y="2035535"/>
            <a:ext cx="2557424" cy="907751"/>
            <a:chOff x="1436370" y="1984470"/>
            <a:chExt cx="2636520" cy="1447800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4E750A5A-A665-4FE4-8CBD-969100F8DFA3}"/>
                </a:ext>
              </a:extLst>
            </p:cNvPr>
            <p:cNvSpPr/>
            <p:nvPr/>
          </p:nvSpPr>
          <p:spPr>
            <a:xfrm>
              <a:off x="1436370" y="1984470"/>
              <a:ext cx="2636520" cy="1447800"/>
            </a:xfrm>
            <a:custGeom>
              <a:avLst/>
              <a:gdLst>
                <a:gd name="connsiteX0" fmla="*/ 0 w 2636520"/>
                <a:gd name="connsiteY0" fmla="*/ 0 h 1447800"/>
                <a:gd name="connsiteX1" fmla="*/ 2103122 w 2636520"/>
                <a:gd name="connsiteY1" fmla="*/ 0 h 1447800"/>
                <a:gd name="connsiteX2" fmla="*/ 2636520 w 2636520"/>
                <a:gd name="connsiteY2" fmla="*/ 723900 h 1447800"/>
                <a:gd name="connsiteX3" fmla="*/ 2103122 w 2636520"/>
                <a:gd name="connsiteY3" fmla="*/ 1447800 h 1447800"/>
                <a:gd name="connsiteX4" fmla="*/ 0 w 2636520"/>
                <a:gd name="connsiteY4" fmla="*/ 1447800 h 1447800"/>
                <a:gd name="connsiteX5" fmla="*/ 0 w 2636520"/>
                <a:gd name="connsiteY5" fmla="*/ 1442632 h 1447800"/>
                <a:gd name="connsiteX6" fmla="*/ 529590 w 2636520"/>
                <a:gd name="connsiteY6" fmla="*/ 723900 h 1447800"/>
                <a:gd name="connsiteX7" fmla="*/ 0 w 2636520"/>
                <a:gd name="connsiteY7" fmla="*/ 5168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6520" h="1447800">
                  <a:moveTo>
                    <a:pt x="0" y="0"/>
                  </a:moveTo>
                  <a:lnTo>
                    <a:pt x="2103122" y="0"/>
                  </a:lnTo>
                  <a:lnTo>
                    <a:pt x="2636520" y="723900"/>
                  </a:lnTo>
                  <a:lnTo>
                    <a:pt x="2103122" y="1447800"/>
                  </a:lnTo>
                  <a:lnTo>
                    <a:pt x="0" y="1447800"/>
                  </a:lnTo>
                  <a:lnTo>
                    <a:pt x="0" y="1442632"/>
                  </a:lnTo>
                  <a:lnTo>
                    <a:pt x="529590" y="723900"/>
                  </a:lnTo>
                  <a:lnTo>
                    <a:pt x="0" y="5168"/>
                  </a:ln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533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43">
              <a:extLst>
                <a:ext uri="{FF2B5EF4-FFF2-40B4-BE49-F238E27FC236}">
                  <a16:creationId xmlns:a16="http://schemas.microsoft.com/office/drawing/2014/main" id="{30F00D96-67B7-4FDA-BDDD-34ED62E0DB2A}"/>
                </a:ext>
              </a:extLst>
            </p:cNvPr>
            <p:cNvSpPr txBox="1"/>
            <p:nvPr/>
          </p:nvSpPr>
          <p:spPr>
            <a:xfrm>
              <a:off x="1778930" y="2347672"/>
              <a:ext cx="2293960" cy="72139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 defTabSz="1219170">
                <a:lnSpc>
                  <a:spcPct val="120000"/>
                </a:lnSpc>
              </a:pPr>
              <a:r>
                <a:rPr lang="zh-CN" altLang="en-US" sz="3200" b="1" baseline="-3000" dirty="0">
                  <a:solidFill>
                    <a:prstClr val="white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性格偏内向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C752616-49E2-44DE-AE9A-1D89A32B9679}"/>
              </a:ext>
            </a:extLst>
          </p:cNvPr>
          <p:cNvSpPr/>
          <p:nvPr/>
        </p:nvSpPr>
        <p:spPr>
          <a:xfrm>
            <a:off x="7571860" y="3171009"/>
            <a:ext cx="289109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在工作中不够活跃，不善于交际。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应注意多参加一些集体活动，加强同事之间的交流。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6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0E88443-1D3A-4A7E-B7D5-31653BB1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1C475-0869-4901-9159-251CE91A4D28}"/>
              </a:ext>
            </a:extLst>
          </p:cNvPr>
          <p:cNvSpPr txBox="1"/>
          <p:nvPr/>
        </p:nvSpPr>
        <p:spPr>
          <a:xfrm>
            <a:off x="479394" y="1889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信条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图片包含 天空, 人员, 户外, 男士&#10;&#10;已生成极高可信度的说明">
            <a:extLst>
              <a:ext uri="{FF2B5EF4-FFF2-40B4-BE49-F238E27FC236}">
                <a16:creationId xmlns:a16="http://schemas.microsoft.com/office/drawing/2014/main" id="{8AD43427-94A2-429B-A328-2E405F9EA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1" y="1784412"/>
            <a:ext cx="5291756" cy="39061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DD3547-5AF7-4B08-8B30-4260E94B20D0}"/>
              </a:ext>
            </a:extLst>
          </p:cNvPr>
          <p:cNvSpPr/>
          <p:nvPr/>
        </p:nvSpPr>
        <p:spPr>
          <a:xfrm>
            <a:off x="6474119" y="1884756"/>
            <a:ext cx="50573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人生伟业的建立 ，</a:t>
            </a:r>
            <a:endParaRPr lang="en-US" altLang="zh-CN" sz="2800" b="1" dirty="0"/>
          </a:p>
          <a:p>
            <a:r>
              <a:rPr lang="zh-CN" altLang="en-US" sz="2800" b="1" dirty="0"/>
              <a:t>不在能知，乃在能行。</a:t>
            </a:r>
            <a:endParaRPr lang="en-US" altLang="zh-CN" sz="2800" b="1" dirty="0"/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俗话说：“对万卷书不如行万里路”，只有行动才能迈出成功的第一步。人要有所作为，关键不是在于知识多么渊博，而是在于能不能为自己的理想勇敢的行动起来，坚定的朝自己的理想努力打拼。我们不怕失败，怕的是不敢为自己的理想付诸行动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工作体会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第三章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D18454B-9090-4652-8916-C37BAD8BC70E}"/>
              </a:ext>
            </a:extLst>
          </p:cNvPr>
          <p:cNvSpPr/>
          <p:nvPr/>
        </p:nvSpPr>
        <p:spPr>
          <a:xfrm>
            <a:off x="5820792" y="2097284"/>
            <a:ext cx="5474564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入职志晟的几个月的时间里，经历了很多，有项目阻塞时的焦虑，也有完成任务的成就感，更多的是成长与收获，在此要感谢同事们的帮助和指导，使我学习到很多的专业知识和工作经验。在工作中使我深深的体会到团队的重要性，沟通协作的重要性。一个好的团队，需要全体队员的互相协作，一个有凝聚力的公司，需要各个团队的互相配合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B224F5-C935-49FB-86F2-028C75A3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7" y="1583938"/>
            <a:ext cx="4885046" cy="42842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1A3892C-BC87-4022-AE32-FBBE0A00FC7C}"/>
              </a:ext>
            </a:extLst>
          </p:cNvPr>
          <p:cNvSpPr/>
          <p:nvPr/>
        </p:nvSpPr>
        <p:spPr>
          <a:xfrm>
            <a:off x="5211192" y="1817340"/>
            <a:ext cx="6391923" cy="38173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D758F021-6612-4CFD-8183-B500D429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A06EF4-ABF5-4E5D-89FC-79FA498FC8A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工作心得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32899E5-10FC-4C5A-9634-5496C813B020}"/>
              </a:ext>
            </a:extLst>
          </p:cNvPr>
          <p:cNvGrpSpPr/>
          <p:nvPr/>
        </p:nvGrpSpPr>
        <p:grpSpPr>
          <a:xfrm>
            <a:off x="5114568" y="1910112"/>
            <a:ext cx="1712480" cy="2626764"/>
            <a:chOff x="5090781" y="2047444"/>
            <a:chExt cx="1712480" cy="2626764"/>
          </a:xfrm>
        </p:grpSpPr>
        <p:sp>
          <p:nvSpPr>
            <p:cNvPr id="7" name="Freeform 123@|5FFC:0|FBC:0|LFC:16777215|LBC:16777215">
              <a:extLst>
                <a:ext uri="{FF2B5EF4-FFF2-40B4-BE49-F238E27FC236}">
                  <a16:creationId xmlns:a16="http://schemas.microsoft.com/office/drawing/2014/main" id="{8A2F6E9E-3DF8-421D-BD66-6A53832BD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7" y="4326904"/>
              <a:ext cx="820913" cy="105344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24@|5FFC:0|FBC:0|LFC:16777215|LBC:16777215">
              <a:extLst>
                <a:ext uri="{FF2B5EF4-FFF2-40B4-BE49-F238E27FC236}">
                  <a16:creationId xmlns:a16="http://schemas.microsoft.com/office/drawing/2014/main" id="{467A5B65-7879-4898-A01A-2EF8B848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378" y="4144342"/>
              <a:ext cx="820911" cy="106628"/>
            </a:xfrm>
            <a:custGeom>
              <a:avLst/>
              <a:gdLst>
                <a:gd name="T0" fmla="*/ 2147483647 w 163"/>
                <a:gd name="T1" fmla="*/ 2147483647 h 21"/>
                <a:gd name="T2" fmla="*/ 2147483647 w 163"/>
                <a:gd name="T3" fmla="*/ 2147483647 h 21"/>
                <a:gd name="T4" fmla="*/ 2147483647 w 163"/>
                <a:gd name="T5" fmla="*/ 2147483647 h 21"/>
                <a:gd name="T6" fmla="*/ 0 w 163"/>
                <a:gd name="T7" fmla="*/ 2147483647 h 21"/>
                <a:gd name="T8" fmla="*/ 2147483647 w 163"/>
                <a:gd name="T9" fmla="*/ 0 h 21"/>
                <a:gd name="T10" fmla="*/ 2147483647 w 163"/>
                <a:gd name="T11" fmla="*/ 0 h 21"/>
                <a:gd name="T12" fmla="*/ 2147483647 w 163"/>
                <a:gd name="T13" fmla="*/ 2147483647 h 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1">
                  <a:moveTo>
                    <a:pt x="163" y="11"/>
                  </a:moveTo>
                  <a:cubicBezTo>
                    <a:pt x="163" y="16"/>
                    <a:pt x="158" y="21"/>
                    <a:pt x="153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8" y="0"/>
                    <a:pt x="163" y="5"/>
                    <a:pt x="163" y="1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25@|5FFC:0|FBC:0|LFC:16777215|LBC:16777215">
              <a:extLst>
                <a:ext uri="{FF2B5EF4-FFF2-40B4-BE49-F238E27FC236}">
                  <a16:creationId xmlns:a16="http://schemas.microsoft.com/office/drawing/2014/main" id="{E3D8BDCC-BE74-405A-9838-A9CAE825C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691" y="4511053"/>
              <a:ext cx="650048" cy="163155"/>
            </a:xfrm>
            <a:custGeom>
              <a:avLst/>
              <a:gdLst>
                <a:gd name="T0" fmla="*/ 0 w 129"/>
                <a:gd name="T1" fmla="*/ 0 h 32"/>
                <a:gd name="T2" fmla="*/ 2147483647 w 129"/>
                <a:gd name="T3" fmla="*/ 0 h 32"/>
                <a:gd name="T4" fmla="*/ 2147483647 w 129"/>
                <a:gd name="T5" fmla="*/ 2147483647 h 32"/>
                <a:gd name="T6" fmla="*/ 0 w 129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9" h="32">
                  <a:moveTo>
                    <a:pt x="0" y="0"/>
                  </a:move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0" y="32"/>
                    <a:pt x="63" y="30"/>
                  </a:cubicBezTo>
                  <a:cubicBezTo>
                    <a:pt x="17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237@|5FFC:0|FBC:0|LFC:16777215|LBC:16777215">
              <a:extLst>
                <a:ext uri="{FF2B5EF4-FFF2-40B4-BE49-F238E27FC236}">
                  <a16:creationId xmlns:a16="http://schemas.microsoft.com/office/drawing/2014/main" id="{1D75F38D-66A8-4E81-BEC7-041928D2C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0781" y="2047444"/>
              <a:ext cx="1712480" cy="2020804"/>
            </a:xfrm>
            <a:custGeom>
              <a:avLst/>
              <a:gdLst>
                <a:gd name="T0" fmla="*/ 2147483647 w 341"/>
                <a:gd name="T1" fmla="*/ 0 h 401"/>
                <a:gd name="T2" fmla="*/ 2147483647 w 341"/>
                <a:gd name="T3" fmla="*/ 0 h 401"/>
                <a:gd name="T4" fmla="*/ 2147483647 w 341"/>
                <a:gd name="T5" fmla="*/ 2147483647 h 401"/>
                <a:gd name="T6" fmla="*/ 2147483647 w 341"/>
                <a:gd name="T7" fmla="*/ 2147483647 h 401"/>
                <a:gd name="T8" fmla="*/ 2147483647 w 341"/>
                <a:gd name="T9" fmla="*/ 2147483647 h 401"/>
                <a:gd name="T10" fmla="*/ 2147483647 w 341"/>
                <a:gd name="T11" fmla="*/ 2147483647 h 401"/>
                <a:gd name="T12" fmla="*/ 2147483647 w 341"/>
                <a:gd name="T13" fmla="*/ 2147483647 h 401"/>
                <a:gd name="T14" fmla="*/ 2147483647 w 341"/>
                <a:gd name="T15" fmla="*/ 2147483647 h 401"/>
                <a:gd name="T16" fmla="*/ 2147483647 w 341"/>
                <a:gd name="T17" fmla="*/ 2147483647 h 401"/>
                <a:gd name="T18" fmla="*/ 2147483647 w 341"/>
                <a:gd name="T19" fmla="*/ 2147483647 h 401"/>
                <a:gd name="T20" fmla="*/ 2147483647 w 341"/>
                <a:gd name="T21" fmla="*/ 2147483647 h 401"/>
                <a:gd name="T22" fmla="*/ 2147483647 w 341"/>
                <a:gd name="T23" fmla="*/ 2147483647 h 401"/>
                <a:gd name="T24" fmla="*/ 2147483647 w 341"/>
                <a:gd name="T25" fmla="*/ 0 h 401"/>
                <a:gd name="T26" fmla="*/ 2147483647 w 341"/>
                <a:gd name="T27" fmla="*/ 2147483647 h 401"/>
                <a:gd name="T28" fmla="*/ 2147483647 w 341"/>
                <a:gd name="T29" fmla="*/ 2147483647 h 401"/>
                <a:gd name="T30" fmla="*/ 2147483647 w 341"/>
                <a:gd name="T31" fmla="*/ 2147483647 h 401"/>
                <a:gd name="T32" fmla="*/ 2147483647 w 341"/>
                <a:gd name="T33" fmla="*/ 2147483647 h 401"/>
                <a:gd name="T34" fmla="*/ 2147483647 w 341"/>
                <a:gd name="T35" fmla="*/ 2147483647 h 401"/>
                <a:gd name="T36" fmla="*/ 2147483647 w 341"/>
                <a:gd name="T37" fmla="*/ 2147483647 h 401"/>
                <a:gd name="T38" fmla="*/ 2147483647 w 341"/>
                <a:gd name="T39" fmla="*/ 2147483647 h 401"/>
                <a:gd name="T40" fmla="*/ 2147483647 w 341"/>
                <a:gd name="T41" fmla="*/ 2147483647 h 401"/>
                <a:gd name="T42" fmla="*/ 2147483647 w 341"/>
                <a:gd name="T43" fmla="*/ 2147483647 h 401"/>
                <a:gd name="T44" fmla="*/ 2147483647 w 341"/>
                <a:gd name="T45" fmla="*/ 2147483647 h 401"/>
                <a:gd name="T46" fmla="*/ 2147483647 w 341"/>
                <a:gd name="T47" fmla="*/ 2147483647 h 401"/>
                <a:gd name="T48" fmla="*/ 2147483647 w 341"/>
                <a:gd name="T49" fmla="*/ 2147483647 h 401"/>
                <a:gd name="T50" fmla="*/ 2147483647 w 341"/>
                <a:gd name="T51" fmla="*/ 2147483647 h 40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41" h="401">
                  <a:moveTo>
                    <a:pt x="175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61" y="7"/>
                    <a:pt x="0" y="83"/>
                    <a:pt x="6" y="165"/>
                  </a:cubicBezTo>
                  <a:cubicBezTo>
                    <a:pt x="12" y="254"/>
                    <a:pt x="61" y="264"/>
                    <a:pt x="67" y="318"/>
                  </a:cubicBezTo>
                  <a:cubicBezTo>
                    <a:pt x="73" y="372"/>
                    <a:pt x="90" y="396"/>
                    <a:pt x="90" y="396"/>
                  </a:cubicBezTo>
                  <a:cubicBezTo>
                    <a:pt x="90" y="396"/>
                    <a:pt x="90" y="396"/>
                    <a:pt x="90" y="396"/>
                  </a:cubicBezTo>
                  <a:cubicBezTo>
                    <a:pt x="92" y="399"/>
                    <a:pt x="96" y="401"/>
                    <a:pt x="99" y="401"/>
                  </a:cubicBezTo>
                  <a:cubicBezTo>
                    <a:pt x="242" y="401"/>
                    <a:pt x="242" y="401"/>
                    <a:pt x="242" y="401"/>
                  </a:cubicBezTo>
                  <a:cubicBezTo>
                    <a:pt x="245" y="401"/>
                    <a:pt x="249" y="399"/>
                    <a:pt x="251" y="396"/>
                  </a:cubicBezTo>
                  <a:cubicBezTo>
                    <a:pt x="251" y="396"/>
                    <a:pt x="251" y="396"/>
                    <a:pt x="251" y="396"/>
                  </a:cubicBezTo>
                  <a:cubicBezTo>
                    <a:pt x="251" y="396"/>
                    <a:pt x="268" y="372"/>
                    <a:pt x="274" y="318"/>
                  </a:cubicBezTo>
                  <a:cubicBezTo>
                    <a:pt x="280" y="264"/>
                    <a:pt x="330" y="254"/>
                    <a:pt x="336" y="165"/>
                  </a:cubicBezTo>
                  <a:cubicBezTo>
                    <a:pt x="341" y="83"/>
                    <a:pt x="280" y="7"/>
                    <a:pt x="175" y="0"/>
                  </a:cubicBezTo>
                  <a:close/>
                  <a:moveTo>
                    <a:pt x="295" y="166"/>
                  </a:moveTo>
                  <a:cubicBezTo>
                    <a:pt x="290" y="234"/>
                    <a:pt x="253" y="241"/>
                    <a:pt x="249" y="282"/>
                  </a:cubicBezTo>
                  <a:cubicBezTo>
                    <a:pt x="244" y="322"/>
                    <a:pt x="231" y="352"/>
                    <a:pt x="231" y="352"/>
                  </a:cubicBezTo>
                  <a:cubicBezTo>
                    <a:pt x="231" y="352"/>
                    <a:pt x="231" y="352"/>
                    <a:pt x="231" y="352"/>
                  </a:cubicBezTo>
                  <a:cubicBezTo>
                    <a:pt x="229" y="354"/>
                    <a:pt x="227" y="356"/>
                    <a:pt x="224" y="356"/>
                  </a:cubicBezTo>
                  <a:cubicBezTo>
                    <a:pt x="117" y="356"/>
                    <a:pt x="117" y="356"/>
                    <a:pt x="117" y="356"/>
                  </a:cubicBezTo>
                  <a:cubicBezTo>
                    <a:pt x="114" y="356"/>
                    <a:pt x="112" y="354"/>
                    <a:pt x="110" y="352"/>
                  </a:cubicBezTo>
                  <a:cubicBezTo>
                    <a:pt x="110" y="352"/>
                    <a:pt x="110" y="352"/>
                    <a:pt x="110" y="352"/>
                  </a:cubicBezTo>
                  <a:cubicBezTo>
                    <a:pt x="110" y="352"/>
                    <a:pt x="98" y="322"/>
                    <a:pt x="93" y="282"/>
                  </a:cubicBezTo>
                  <a:cubicBezTo>
                    <a:pt x="89" y="241"/>
                    <a:pt x="51" y="234"/>
                    <a:pt x="47" y="166"/>
                  </a:cubicBezTo>
                  <a:cubicBezTo>
                    <a:pt x="43" y="105"/>
                    <a:pt x="89" y="48"/>
                    <a:pt x="168" y="43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253" y="48"/>
                    <a:pt x="299" y="105"/>
                    <a:pt x="295" y="166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lIns="121920" tIns="60960" rIns="121920" bIns="60960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02EF8919-5472-40C2-A92E-0A3D9B61C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818" y="2750069"/>
              <a:ext cx="11112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工作心得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603681" y="1762773"/>
            <a:ext cx="36817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沟通。团队与团队间的协作，顺畅、清晰的沟通关系着整个项目的成败。</a:t>
            </a:r>
          </a:p>
        </p:txBody>
      </p:sp>
      <p:sp>
        <p:nvSpPr>
          <p:cNvPr id="27" name="Oval 295">
            <a:extLst>
              <a:ext uri="{FF2B5EF4-FFF2-40B4-BE49-F238E27FC236}">
                <a16:creationId xmlns:a16="http://schemas.microsoft.com/office/drawing/2014/main" id="{52E81952-2D08-4432-AD32-BAB5EDDA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59" y="1828510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9" name="Oval 295">
            <a:extLst>
              <a:ext uri="{FF2B5EF4-FFF2-40B4-BE49-F238E27FC236}">
                <a16:creationId xmlns:a16="http://schemas.microsoft.com/office/drawing/2014/main" id="{7FA5E37F-6BD8-4307-9773-C01D260F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302" y="1578107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0" name="Oval 295">
            <a:extLst>
              <a:ext uri="{FF2B5EF4-FFF2-40B4-BE49-F238E27FC236}">
                <a16:creationId xmlns:a16="http://schemas.microsoft.com/office/drawing/2014/main" id="{5AF3346D-A5BB-4DBC-BE71-79954C30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261" y="3222822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1" name="Oval 295">
            <a:extLst>
              <a:ext uri="{FF2B5EF4-FFF2-40B4-BE49-F238E27FC236}">
                <a16:creationId xmlns:a16="http://schemas.microsoft.com/office/drawing/2014/main" id="{01AF50AB-F4AA-47A1-BE3A-9929E8F3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1" y="332568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828185" y="3518473"/>
            <a:ext cx="3681716" cy="212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执行力。执行力就是对政策的落实程度。执行力就是把想法变成行动，把行动变成结果。在实际工作中试错，把道路上的坑踩平了，就是一片坦途。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938051" y="4157955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凝聚力。在团建中感悟到，良好的同事关系能大大提高公司整体凝聚力与工作效率。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9A93442-209E-4E03-A0B3-D91A48B7CAA6}"/>
              </a:ext>
            </a:extLst>
          </p:cNvPr>
          <p:cNvSpPr/>
          <p:nvPr/>
        </p:nvSpPr>
        <p:spPr>
          <a:xfrm>
            <a:off x="7632741" y="1435110"/>
            <a:ext cx="36817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责任。责任，使人变得稳重，责任，使人知道自己的义务。强烈的责任心，是高效完成工作的基础。</a:t>
            </a:r>
          </a:p>
        </p:txBody>
      </p:sp>
      <p:sp>
        <p:nvSpPr>
          <p:cNvPr id="3" name="箭头: 上弧形 2">
            <a:extLst>
              <a:ext uri="{FF2B5EF4-FFF2-40B4-BE49-F238E27FC236}">
                <a16:creationId xmlns:a16="http://schemas.microsoft.com/office/drawing/2014/main" id="{EC4F231B-AA37-4222-B720-BF14B4C34E6C}"/>
              </a:ext>
            </a:extLst>
          </p:cNvPr>
          <p:cNvSpPr/>
          <p:nvPr/>
        </p:nvSpPr>
        <p:spPr>
          <a:xfrm rot="15669995">
            <a:off x="-481323" y="3142472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上弧形 21">
            <a:extLst>
              <a:ext uri="{FF2B5EF4-FFF2-40B4-BE49-F238E27FC236}">
                <a16:creationId xmlns:a16="http://schemas.microsoft.com/office/drawing/2014/main" id="{EEA51B41-C0B7-4C86-B5B3-BFB698EBB854}"/>
              </a:ext>
            </a:extLst>
          </p:cNvPr>
          <p:cNvSpPr/>
          <p:nvPr/>
        </p:nvSpPr>
        <p:spPr>
          <a:xfrm rot="4695041">
            <a:off x="10694504" y="2907872"/>
            <a:ext cx="1946098" cy="600931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A0B94BD-BBCD-4CCA-82F2-95CA9A4883A0}"/>
              </a:ext>
            </a:extLst>
          </p:cNvPr>
          <p:cNvSpPr/>
          <p:nvPr/>
        </p:nvSpPr>
        <p:spPr>
          <a:xfrm>
            <a:off x="495550" y="3160681"/>
            <a:ext cx="36817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团队间，队员间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49BEA14-9E3F-4D11-9804-C4ECA528E086}"/>
              </a:ext>
            </a:extLst>
          </p:cNvPr>
          <p:cNvSpPr/>
          <p:nvPr/>
        </p:nvSpPr>
        <p:spPr>
          <a:xfrm>
            <a:off x="10051172" y="2929376"/>
            <a:ext cx="36817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团队内部</a:t>
            </a:r>
          </a:p>
        </p:txBody>
      </p:sp>
      <p:sp>
        <p:nvSpPr>
          <p:cNvPr id="26" name="Oval 295">
            <a:extLst>
              <a:ext uri="{FF2B5EF4-FFF2-40B4-BE49-F238E27FC236}">
                <a16:creationId xmlns:a16="http://schemas.microsoft.com/office/drawing/2014/main" id="{ECEC4A98-6899-49CF-B402-2F2E7045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301" y="4633541"/>
            <a:ext cx="657225" cy="6397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374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3747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5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56F3EF1-3661-469C-BAEB-B3645AA96BA2}"/>
              </a:ext>
            </a:extLst>
          </p:cNvPr>
          <p:cNvSpPr/>
          <p:nvPr/>
        </p:nvSpPr>
        <p:spPr>
          <a:xfrm>
            <a:off x="4565385" y="5366116"/>
            <a:ext cx="312808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大局观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。作为技术研发人员，每个功能模块要从整个项目的角度设计。</a:t>
            </a:r>
          </a:p>
        </p:txBody>
      </p:sp>
    </p:spTree>
    <p:extLst>
      <p:ext uri="{BB962C8B-B14F-4D97-AF65-F5344CB8AC3E}">
        <p14:creationId xmlns:p14="http://schemas.microsoft.com/office/powerpoint/2010/main" val="3546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7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23" grpId="0"/>
      <p:bldP spid="24" grpId="0"/>
      <p:bldP spid="26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128837-A326-40EF-B812-0ED2D263252E}"/>
              </a:ext>
            </a:extLst>
          </p:cNvPr>
          <p:cNvGrpSpPr/>
          <p:nvPr/>
        </p:nvGrpSpPr>
        <p:grpSpPr>
          <a:xfrm>
            <a:off x="1360824" y="2035031"/>
            <a:ext cx="2233928" cy="3506204"/>
            <a:chOff x="778084" y="1038958"/>
            <a:chExt cx="1850186" cy="2900945"/>
          </a:xfrm>
        </p:grpSpPr>
        <p:sp>
          <p:nvSpPr>
            <p:cNvPr id="35" name="圆角矩形 32">
              <a:extLst>
                <a:ext uri="{FF2B5EF4-FFF2-40B4-BE49-F238E27FC236}">
                  <a16:creationId xmlns:a16="http://schemas.microsoft.com/office/drawing/2014/main" id="{BD0147C6-AA73-4FF0-8EB5-8D97FD60C2BD}"/>
                </a:ext>
              </a:extLst>
            </p:cNvPr>
            <p:cNvSpPr/>
            <p:nvPr/>
          </p:nvSpPr>
          <p:spPr>
            <a:xfrm>
              <a:off x="887052" y="1038958"/>
              <a:ext cx="1632254" cy="1502650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任意多边形 33">
              <a:extLst>
                <a:ext uri="{FF2B5EF4-FFF2-40B4-BE49-F238E27FC236}">
                  <a16:creationId xmlns:a16="http://schemas.microsoft.com/office/drawing/2014/main" id="{7CF67681-9C65-4717-897C-CBCC6DCE8482}"/>
                </a:ext>
              </a:extLst>
            </p:cNvPr>
            <p:cNvSpPr/>
            <p:nvPr/>
          </p:nvSpPr>
          <p:spPr>
            <a:xfrm>
              <a:off x="778084" y="1947913"/>
              <a:ext cx="1850186" cy="1991990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A38E2FD-FA63-4004-AA28-84F8579C267F}"/>
                </a:ext>
              </a:extLst>
            </p:cNvPr>
            <p:cNvSpPr/>
            <p:nvPr/>
          </p:nvSpPr>
          <p:spPr>
            <a:xfrm>
              <a:off x="1403141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8" name="文本框 11">
              <a:extLst>
                <a:ext uri="{FF2B5EF4-FFF2-40B4-BE49-F238E27FC236}">
                  <a16:creationId xmlns:a16="http://schemas.microsoft.com/office/drawing/2014/main" id="{98137B46-C224-44B6-8C6B-0063A0109CDE}"/>
                </a:ext>
              </a:extLst>
            </p:cNvPr>
            <p:cNvSpPr txBox="1"/>
            <p:nvPr/>
          </p:nvSpPr>
          <p:spPr>
            <a:xfrm>
              <a:off x="1304926" y="1222952"/>
              <a:ext cx="839367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01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39" name="文本框 64">
              <a:extLst>
                <a:ext uri="{FF2B5EF4-FFF2-40B4-BE49-F238E27FC236}">
                  <a16:creationId xmlns:a16="http://schemas.microsoft.com/office/drawing/2014/main" id="{BA3865C8-AE91-4F5C-9522-7CC8578BB880}"/>
                </a:ext>
              </a:extLst>
            </p:cNvPr>
            <p:cNvSpPr txBox="1"/>
            <p:nvPr/>
          </p:nvSpPr>
          <p:spPr>
            <a:xfrm>
              <a:off x="1121982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7F0498-24DE-47EF-8118-581783D202A9}"/>
              </a:ext>
            </a:extLst>
          </p:cNvPr>
          <p:cNvGrpSpPr/>
          <p:nvPr/>
        </p:nvGrpSpPr>
        <p:grpSpPr>
          <a:xfrm>
            <a:off x="3766063" y="2035031"/>
            <a:ext cx="2233928" cy="3506204"/>
            <a:chOff x="2690633" y="1038958"/>
            <a:chExt cx="1850186" cy="2900945"/>
          </a:xfrm>
        </p:grpSpPr>
        <p:sp>
          <p:nvSpPr>
            <p:cNvPr id="42" name="圆角矩形 39">
              <a:extLst>
                <a:ext uri="{FF2B5EF4-FFF2-40B4-BE49-F238E27FC236}">
                  <a16:creationId xmlns:a16="http://schemas.microsoft.com/office/drawing/2014/main" id="{A2913B86-E12D-4727-9436-9A1F5F9E8F37}"/>
                </a:ext>
              </a:extLst>
            </p:cNvPr>
            <p:cNvSpPr/>
            <p:nvPr/>
          </p:nvSpPr>
          <p:spPr>
            <a:xfrm>
              <a:off x="279960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任意多边形 40">
              <a:extLst>
                <a:ext uri="{FF2B5EF4-FFF2-40B4-BE49-F238E27FC236}">
                  <a16:creationId xmlns:a16="http://schemas.microsoft.com/office/drawing/2014/main" id="{42BACA0A-3B23-4501-BC84-ED312E982E97}"/>
                </a:ext>
              </a:extLst>
            </p:cNvPr>
            <p:cNvSpPr/>
            <p:nvPr/>
          </p:nvSpPr>
          <p:spPr>
            <a:xfrm>
              <a:off x="2690633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13E4020-907D-4F39-B486-3E46757C4472}"/>
                </a:ext>
              </a:extLst>
            </p:cNvPr>
            <p:cNvSpPr/>
            <p:nvPr/>
          </p:nvSpPr>
          <p:spPr>
            <a:xfrm>
              <a:off x="3315689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本框 48">
              <a:extLst>
                <a:ext uri="{FF2B5EF4-FFF2-40B4-BE49-F238E27FC236}">
                  <a16:creationId xmlns:a16="http://schemas.microsoft.com/office/drawing/2014/main" id="{8C1E3890-71DE-4DE8-BEC6-4E12EA6EDC07}"/>
                </a:ext>
              </a:extLst>
            </p:cNvPr>
            <p:cNvSpPr txBox="1"/>
            <p:nvPr/>
          </p:nvSpPr>
          <p:spPr>
            <a:xfrm>
              <a:off x="3185327" y="1222952"/>
              <a:ext cx="89494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02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46" name="文本框 66">
              <a:extLst>
                <a:ext uri="{FF2B5EF4-FFF2-40B4-BE49-F238E27FC236}">
                  <a16:creationId xmlns:a16="http://schemas.microsoft.com/office/drawing/2014/main" id="{4BF47433-398F-4569-A78D-DE2EFC5F512A}"/>
                </a:ext>
              </a:extLst>
            </p:cNvPr>
            <p:cNvSpPr txBox="1"/>
            <p:nvPr/>
          </p:nvSpPr>
          <p:spPr>
            <a:xfrm>
              <a:off x="3060264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专注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8C38886-82CD-4B43-AB59-ECB46A3A62DF}"/>
              </a:ext>
            </a:extLst>
          </p:cNvPr>
          <p:cNvGrpSpPr/>
          <p:nvPr/>
        </p:nvGrpSpPr>
        <p:grpSpPr>
          <a:xfrm>
            <a:off x="6161357" y="2035031"/>
            <a:ext cx="2233928" cy="3506204"/>
            <a:chOff x="4603182" y="1038958"/>
            <a:chExt cx="1850186" cy="2900945"/>
          </a:xfrm>
        </p:grpSpPr>
        <p:sp>
          <p:nvSpPr>
            <p:cNvPr id="49" name="圆角矩形 46">
              <a:extLst>
                <a:ext uri="{FF2B5EF4-FFF2-40B4-BE49-F238E27FC236}">
                  <a16:creationId xmlns:a16="http://schemas.microsoft.com/office/drawing/2014/main" id="{4BAB7390-28A7-4432-B64C-9C50FD846508}"/>
                </a:ext>
              </a:extLst>
            </p:cNvPr>
            <p:cNvSpPr/>
            <p:nvPr/>
          </p:nvSpPr>
          <p:spPr>
            <a:xfrm>
              <a:off x="4712149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0" name="任意多边形 47">
              <a:extLst>
                <a:ext uri="{FF2B5EF4-FFF2-40B4-BE49-F238E27FC236}">
                  <a16:creationId xmlns:a16="http://schemas.microsoft.com/office/drawing/2014/main" id="{12BC099C-05CE-48CE-8F5F-60062936942F}"/>
                </a:ext>
              </a:extLst>
            </p:cNvPr>
            <p:cNvSpPr/>
            <p:nvPr/>
          </p:nvSpPr>
          <p:spPr>
            <a:xfrm>
              <a:off x="4603182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D9A52DF-FBA2-4F4E-A51D-DB39C4A5E676}"/>
                </a:ext>
              </a:extLst>
            </p:cNvPr>
            <p:cNvSpPr/>
            <p:nvPr/>
          </p:nvSpPr>
          <p:spPr>
            <a:xfrm>
              <a:off x="5228238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2" name="文本框 54">
              <a:extLst>
                <a:ext uri="{FF2B5EF4-FFF2-40B4-BE49-F238E27FC236}">
                  <a16:creationId xmlns:a16="http://schemas.microsoft.com/office/drawing/2014/main" id="{5195F185-170E-4E55-ADE7-20F79D3DB301}"/>
                </a:ext>
              </a:extLst>
            </p:cNvPr>
            <p:cNvSpPr txBox="1"/>
            <p:nvPr/>
          </p:nvSpPr>
          <p:spPr>
            <a:xfrm>
              <a:off x="5044295" y="1222952"/>
              <a:ext cx="97858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03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53" name="文本框 68">
              <a:extLst>
                <a:ext uri="{FF2B5EF4-FFF2-40B4-BE49-F238E27FC236}">
                  <a16:creationId xmlns:a16="http://schemas.microsoft.com/office/drawing/2014/main" id="{4DC5B6CE-F885-421A-882C-83623A7038C3}"/>
                </a:ext>
              </a:extLst>
            </p:cNvPr>
            <p:cNvSpPr txBox="1"/>
            <p:nvPr/>
          </p:nvSpPr>
          <p:spPr>
            <a:xfrm>
              <a:off x="4960299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8A017B9-156D-4079-96AC-3A2812107F3E}"/>
              </a:ext>
            </a:extLst>
          </p:cNvPr>
          <p:cNvGrpSpPr/>
          <p:nvPr/>
        </p:nvGrpSpPr>
        <p:grpSpPr>
          <a:xfrm>
            <a:off x="8566595" y="2035031"/>
            <a:ext cx="2233928" cy="3506204"/>
            <a:chOff x="6515731" y="1038958"/>
            <a:chExt cx="1850186" cy="2900945"/>
          </a:xfrm>
        </p:grpSpPr>
        <p:sp>
          <p:nvSpPr>
            <p:cNvPr id="56" name="圆角矩形 53">
              <a:extLst>
                <a:ext uri="{FF2B5EF4-FFF2-40B4-BE49-F238E27FC236}">
                  <a16:creationId xmlns:a16="http://schemas.microsoft.com/office/drawing/2014/main" id="{B1B6B8C4-9147-4B46-B810-6E90B329600D}"/>
                </a:ext>
              </a:extLst>
            </p:cNvPr>
            <p:cNvSpPr/>
            <p:nvPr/>
          </p:nvSpPr>
          <p:spPr>
            <a:xfrm>
              <a:off x="6681751" y="1038958"/>
              <a:ext cx="1632254" cy="1502651"/>
            </a:xfrm>
            <a:prstGeom prst="roundRect">
              <a:avLst>
                <a:gd name="adj" fmla="val 9350"/>
              </a:avLst>
            </a:prstGeom>
            <a:solidFill>
              <a:srgbClr val="C00000"/>
            </a:solidFill>
            <a:ln w="25400" cap="flat" cmpd="sng" algn="ctr">
              <a:solidFill>
                <a:sysClr val="window" lastClr="FFFFFF"/>
              </a:solidFill>
              <a:prstDash val="solid"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7" name="任意多边形 54">
              <a:extLst>
                <a:ext uri="{FF2B5EF4-FFF2-40B4-BE49-F238E27FC236}">
                  <a16:creationId xmlns:a16="http://schemas.microsoft.com/office/drawing/2014/main" id="{7D644AA0-0C27-4567-96F1-BDFF0F405C1E}"/>
                </a:ext>
              </a:extLst>
            </p:cNvPr>
            <p:cNvSpPr/>
            <p:nvPr/>
          </p:nvSpPr>
          <p:spPr>
            <a:xfrm>
              <a:off x="6515731" y="1947912"/>
              <a:ext cx="1850186" cy="1991991"/>
            </a:xfrm>
            <a:custGeom>
              <a:avLst/>
              <a:gdLst>
                <a:gd name="connsiteX0" fmla="*/ 1 w 2466914"/>
                <a:gd name="connsiteY0" fmla="*/ 0 h 3944375"/>
                <a:gd name="connsiteX1" fmla="*/ 2466914 w 2466914"/>
                <a:gd name="connsiteY1" fmla="*/ 0 h 3944375"/>
                <a:gd name="connsiteX2" fmla="*/ 2466914 w 2466914"/>
                <a:gd name="connsiteY2" fmla="*/ 3515745 h 3944375"/>
                <a:gd name="connsiteX3" fmla="*/ 2466913 w 2466914"/>
                <a:gd name="connsiteY3" fmla="*/ 3515745 h 3944375"/>
                <a:gd name="connsiteX4" fmla="*/ 2466913 w 2466914"/>
                <a:gd name="connsiteY4" fmla="*/ 3757044 h 3944375"/>
                <a:gd name="connsiteX5" fmla="*/ 2279582 w 2466914"/>
                <a:gd name="connsiteY5" fmla="*/ 3944375 h 3944375"/>
                <a:gd name="connsiteX6" fmla="*/ 187331 w 2466914"/>
                <a:gd name="connsiteY6" fmla="*/ 3944375 h 3944375"/>
                <a:gd name="connsiteX7" fmla="*/ 0 w 2466914"/>
                <a:gd name="connsiteY7" fmla="*/ 3757044 h 3944375"/>
                <a:gd name="connsiteX8" fmla="*/ 0 w 2466914"/>
                <a:gd name="connsiteY8" fmla="*/ 2128171 h 3944375"/>
                <a:gd name="connsiteX9" fmla="*/ 1 w 2466914"/>
                <a:gd name="connsiteY9" fmla="*/ 2128161 h 394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6914" h="3944375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25400" cap="flat" cmpd="sng" algn="ctr">
              <a:solidFill>
                <a:srgbClr val="002161"/>
              </a:solidFill>
              <a:prstDash val="solid"/>
            </a:ln>
            <a:effectLst>
              <a:outerShdw blurRad="1016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FBD141-C172-4959-AE21-BCA309EAB851}"/>
                </a:ext>
              </a:extLst>
            </p:cNvPr>
            <p:cNvSpPr/>
            <p:nvPr/>
          </p:nvSpPr>
          <p:spPr>
            <a:xfrm>
              <a:off x="7140787" y="1647875"/>
              <a:ext cx="600075" cy="60007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lIns="91440" tIns="45720" rIns="91440" bIns="45720"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K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9" name="文本框 60">
              <a:extLst>
                <a:ext uri="{FF2B5EF4-FFF2-40B4-BE49-F238E27FC236}">
                  <a16:creationId xmlns:a16="http://schemas.microsoft.com/office/drawing/2014/main" id="{B4416761-B6E7-4F91-AA14-99777E4533E2}"/>
                </a:ext>
              </a:extLst>
            </p:cNvPr>
            <p:cNvSpPr txBox="1"/>
            <p:nvPr/>
          </p:nvSpPr>
          <p:spPr>
            <a:xfrm>
              <a:off x="6988992" y="1222952"/>
              <a:ext cx="876274" cy="636616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HK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张海山锐谐体2.0-授权联系：Samtype@QQ.com" panose="02000000000000000000" pitchFamily="2" charset="-122"/>
                </a:rPr>
                <a:t>04</a:t>
              </a:r>
              <a:endParaRPr kumimoji="0" lang="zh-HK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张海山锐谐体2.0-授权联系：Samtype@QQ.com" panose="02000000000000000000" pitchFamily="2" charset="-122"/>
              </a:endParaRPr>
            </a:p>
          </p:txBody>
        </p:sp>
        <p:sp>
          <p:nvSpPr>
            <p:cNvPr id="60" name="文本框 70">
              <a:extLst>
                <a:ext uri="{FF2B5EF4-FFF2-40B4-BE49-F238E27FC236}">
                  <a16:creationId xmlns:a16="http://schemas.microsoft.com/office/drawing/2014/main" id="{C1FE9F08-35C1-4FEB-B71E-0993CDA6A455}"/>
                </a:ext>
              </a:extLst>
            </p:cNvPr>
            <p:cNvSpPr txBox="1"/>
            <p:nvPr/>
          </p:nvSpPr>
          <p:spPr>
            <a:xfrm>
              <a:off x="6871957" y="2765638"/>
              <a:ext cx="1110344" cy="347964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33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kumimoji="0" lang="zh-HK" altLang="en-US" sz="2133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91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88252D1B-CA89-4A8A-98AA-8270156F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73" y="1552753"/>
            <a:ext cx="8093772" cy="3752494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074F18CB-6BCC-4CF2-89FC-79E8CE1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23854F-7F55-4711-925A-70865570C3E0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专业</a:t>
            </a:r>
          </a:p>
        </p:txBody>
      </p:sp>
    </p:spTree>
    <p:extLst>
      <p:ext uri="{BB962C8B-B14F-4D97-AF65-F5344CB8AC3E}">
        <p14:creationId xmlns:p14="http://schemas.microsoft.com/office/powerpoint/2010/main" val="280344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:a16="http://schemas.microsoft.com/office/drawing/2014/main" id="{D3CA7F0D-19C2-46F7-9602-5338FA1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1" y="1639155"/>
            <a:ext cx="10797692" cy="3873270"/>
          </a:xfrm>
          <a:prstGeom prst="rect">
            <a:avLst/>
          </a:prstGeom>
        </p:spPr>
      </p:pic>
      <p:sp>
        <p:nvSpPr>
          <p:cNvPr id="6" name="矩形 1">
            <a:extLst>
              <a:ext uri="{FF2B5EF4-FFF2-40B4-BE49-F238E27FC236}">
                <a16:creationId xmlns:a16="http://schemas.microsoft.com/office/drawing/2014/main" id="{A187069E-462D-488F-8BE2-3E8EFCBB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52A39B-2E68-4CF2-8CCF-4AFDA63340C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专注</a:t>
            </a:r>
          </a:p>
        </p:txBody>
      </p:sp>
    </p:spTree>
    <p:extLst>
      <p:ext uri="{BB962C8B-B14F-4D97-AF65-F5344CB8AC3E}">
        <p14:creationId xmlns:p14="http://schemas.microsoft.com/office/powerpoint/2010/main" val="2848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6175073-D639-4144-BEA8-F884B749FB0A}"/>
              </a:ext>
            </a:extLst>
          </p:cNvPr>
          <p:cNvSpPr txBox="1">
            <a:spLocks/>
          </p:cNvSpPr>
          <p:nvPr/>
        </p:nvSpPr>
        <p:spPr>
          <a:xfrm>
            <a:off x="815414" y="234192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en-GB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E5179922-1B12-4154-849A-293E983F5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94" y="1646240"/>
            <a:ext cx="9580141" cy="4383499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:a16="http://schemas.microsoft.com/office/drawing/2014/main" id="{68E60744-9FC6-45FB-9102-ED105D70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06E939-0C19-4997-B421-BA11A997F9FD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</a:t>
            </a:r>
          </a:p>
        </p:txBody>
      </p:sp>
    </p:spTree>
    <p:extLst>
      <p:ext uri="{BB962C8B-B14F-4D97-AF65-F5344CB8AC3E}">
        <p14:creationId xmlns:p14="http://schemas.microsoft.com/office/powerpoint/2010/main" val="10832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>
              <a:defRPr/>
            </a:pPr>
            <a:r>
              <a:rPr lang="zh-CN" altLang="en-US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 </a:t>
            </a:r>
            <a:r>
              <a:rPr lang="en-US" altLang="zh-CN" sz="4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2400" dirty="0">
                <a:solidFill>
                  <a:srgbClr val="C0000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zh-CN" altLang="en-US" sz="2400" dirty="0">
              <a:solidFill>
                <a:srgbClr val="C0000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529DAF5-F70F-4627-98BA-DE316EBDB6B0}"/>
              </a:ext>
            </a:extLst>
          </p:cNvPr>
          <p:cNvSpPr/>
          <p:nvPr/>
        </p:nvSpPr>
        <p:spPr>
          <a:xfrm>
            <a:off x="1849514" y="4412603"/>
            <a:ext cx="907002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时光飞逝，我自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来到志晟，如今已经过去了两个多月。这两个多月的工作，使我收获很多，也使我体会到了各位领导各位同事的关心，体会到了志晟这个大家庭的温暖。接下来的日子里，我将以积极进取的工作热情，踏实勤勉的工作态度，认真负责，保质保量的完成领导交办的工作任务。下面，我就这两个多月的工作情况，向各位领导与同事作个简要汇报，以接受大家的评议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0" y="4346800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289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F6D153-D6EE-4EAA-85EC-111FD56F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97" y="1401849"/>
            <a:ext cx="8942857" cy="4780952"/>
          </a:xfrm>
          <a:prstGeom prst="rect">
            <a:avLst/>
          </a:prstGeom>
        </p:spPr>
      </p:pic>
      <p:sp>
        <p:nvSpPr>
          <p:cNvPr id="10" name="矩形 1">
            <a:extLst>
              <a:ext uri="{FF2B5EF4-FFF2-40B4-BE49-F238E27FC236}">
                <a16:creationId xmlns:a16="http://schemas.microsoft.com/office/drawing/2014/main" id="{8F84848D-BC75-444B-B667-2A39CEE9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331F6-157B-4615-8B52-08E237F7D379}"/>
              </a:ext>
            </a:extLst>
          </p:cNvPr>
          <p:cNvSpPr txBox="1"/>
          <p:nvPr/>
        </p:nvSpPr>
        <p:spPr>
          <a:xfrm>
            <a:off x="479394" y="18891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对企业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的理解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72834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57151CE5-8652-4F6B-B987-ED19BA6B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96B49C-0897-4D54-9F41-F75A221DC20D}"/>
              </a:ext>
            </a:extLst>
          </p:cNvPr>
          <p:cNvSpPr txBox="1"/>
          <p:nvPr/>
        </p:nvSpPr>
        <p:spPr>
          <a:xfrm>
            <a:off x="479394" y="18891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对部门的建议与意见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89B393-C69A-4414-8970-9C0BD37A016F}"/>
              </a:ext>
            </a:extLst>
          </p:cNvPr>
          <p:cNvSpPr/>
          <p:nvPr/>
        </p:nvSpPr>
        <p:spPr>
          <a:xfrm>
            <a:off x="1553131" y="4703711"/>
            <a:ext cx="9326121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、整理收集专业技术书籍，可以由员工贡献，公司定期购买，对员工开放借阅，并且请有经验的员工推荐。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97ABB6-361E-4A8B-8DDA-CACC51294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3" y="1187393"/>
            <a:ext cx="9947096" cy="3400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2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23" y="38046"/>
              <a:ext cx="2665809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工作规划与展望</a:t>
              </a:r>
              <a:endParaRPr kumimoji="0" lang="zh-CN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第四章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9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8A9F4020-6433-4F84-8CD6-F08ECDD7F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3CFE8-312B-4A9B-BC10-CB8B0059A66D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工作规划与展望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009427-7FB8-4F49-8C7D-6BB37EB7A43C}"/>
              </a:ext>
            </a:extLst>
          </p:cNvPr>
          <p:cNvSpPr/>
          <p:nvPr/>
        </p:nvSpPr>
        <p:spPr>
          <a:xfrm>
            <a:off x="3683901" y="1468944"/>
            <a:ext cx="462941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工作方式：在工作中提高自己，总结工作经验，改进自己的工作方式，提高工作效率。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DDD66-A840-4F7F-B719-BF998EC5664F}"/>
              </a:ext>
            </a:extLst>
          </p:cNvPr>
          <p:cNvSpPr/>
          <p:nvPr/>
        </p:nvSpPr>
        <p:spPr>
          <a:xfrm>
            <a:off x="641784" y="3825750"/>
            <a:ext cx="421131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工作技能：明确项目架构发展方向，加强专业技术的储备，深入学习微服务架构知识。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F3ECDA7-B70E-4728-B0A5-3A53746AA48A}"/>
              </a:ext>
            </a:extLst>
          </p:cNvPr>
          <p:cNvGrpSpPr/>
          <p:nvPr/>
        </p:nvGrpSpPr>
        <p:grpSpPr>
          <a:xfrm>
            <a:off x="1535837" y="5223332"/>
            <a:ext cx="9294920" cy="1027526"/>
            <a:chOff x="1535837" y="5223332"/>
            <a:chExt cx="9294920" cy="102752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C937980-1CF6-44AE-9077-022208EEB929}"/>
                </a:ext>
              </a:extLst>
            </p:cNvPr>
            <p:cNvSpPr/>
            <p:nvPr/>
          </p:nvSpPr>
          <p:spPr>
            <a:xfrm>
              <a:off x="1535837" y="5223332"/>
              <a:ext cx="9294920" cy="102752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69E4D6-19B7-4BCA-99ED-E6271076AB70}"/>
                </a:ext>
              </a:extLst>
            </p:cNvPr>
            <p:cNvSpPr/>
            <p:nvPr/>
          </p:nvSpPr>
          <p:spPr>
            <a:xfrm>
              <a:off x="2089213" y="5299630"/>
              <a:ext cx="841307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未来在志晟的日子中，我将改进工作方式，提高工作技能，认真负责的做好自己的工作，并且做好与同事间的配合。大家互相帮助支持，为公司发展贡献自己的力量。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FDE17352-CEF1-4D4C-A384-E1AA482A4481}"/>
              </a:ext>
            </a:extLst>
          </p:cNvPr>
          <p:cNvGrpSpPr/>
          <p:nvPr/>
        </p:nvGrpSpPr>
        <p:grpSpPr>
          <a:xfrm>
            <a:off x="4992608" y="2562836"/>
            <a:ext cx="1855684" cy="1786915"/>
            <a:chOff x="4200186" y="2320894"/>
            <a:chExt cx="3791627" cy="3651116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2A91703F-C618-402B-9EBC-CDCC014C31AE}"/>
                </a:ext>
              </a:extLst>
            </p:cNvPr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12775E04-D601-4B19-AD72-5CEC0FCA1652}"/>
                </a:ext>
              </a:extLst>
            </p:cNvPr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542A7B52-0D27-4896-B646-81FADA66A76F}"/>
                </a:ext>
              </a:extLst>
            </p:cNvPr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039B1186-639C-4EF4-B487-2231AFA00551}"/>
                </a:ext>
              </a:extLst>
            </p:cNvPr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9B959A35-788B-4669-8D61-D61784A4A5B6}"/>
                </a:ext>
              </a:extLst>
            </p:cNvPr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04A11C62-7B84-451F-BDD0-B01CA287C571}"/>
                </a:ext>
              </a:extLst>
            </p:cNvPr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2F4207DB-DF4A-4B63-BD96-C3C57E0F7C94}"/>
                </a:ext>
              </a:extLst>
            </p:cNvPr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sz="9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37063760-C732-403B-97BC-087EC0F03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AA58EB-7DDB-4BA4-B017-BB9B01D6A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3AD8496A-B993-4408-AD3C-CAA8B16E1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90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E4C7DF9-BE9E-4A1F-A194-2DA5E8958D84}"/>
              </a:ext>
            </a:extLst>
          </p:cNvPr>
          <p:cNvSpPr/>
          <p:nvPr/>
        </p:nvSpPr>
        <p:spPr>
          <a:xfrm>
            <a:off x="6851676" y="2918570"/>
            <a:ext cx="4629413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业务能力：深入了解自己所从事的行业，在实际工作中学习智慧城市的业务架构与业务模式等知识。</a:t>
            </a:r>
          </a:p>
        </p:txBody>
      </p:sp>
    </p:spTree>
    <p:extLst>
      <p:ext uri="{BB962C8B-B14F-4D97-AF65-F5344CB8AC3E}">
        <p14:creationId xmlns:p14="http://schemas.microsoft.com/office/powerpoint/2010/main" val="68225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72391"/>
            <a:ext cx="7260423" cy="1145590"/>
            <a:chOff x="21207" y="38046"/>
            <a:chExt cx="4309863" cy="680121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256" y="38046"/>
              <a:ext cx="91621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致谢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第五章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, 天空, 城市&#10;&#10;已生成极高可信度的说明">
            <a:extLst>
              <a:ext uri="{FF2B5EF4-FFF2-40B4-BE49-F238E27FC236}">
                <a16:creationId xmlns:a16="http://schemas.microsoft.com/office/drawing/2014/main" id="{5B8A2CFE-41FF-4CB3-85AC-AA95C71B1A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48"/>
          <a:stretch/>
        </p:blipFill>
        <p:spPr>
          <a:xfrm>
            <a:off x="0" y="2"/>
            <a:ext cx="12192000" cy="2944304"/>
          </a:xfrm>
          <a:prstGeom prst="rect">
            <a:avLst/>
          </a:prstGeom>
        </p:spPr>
      </p:pic>
      <p:sp>
        <p:nvSpPr>
          <p:cNvPr id="8" name="TextBox 59">
            <a:extLst>
              <a:ext uri="{FF2B5EF4-FFF2-40B4-BE49-F238E27FC236}">
                <a16:creationId xmlns:a16="http://schemas.microsoft.com/office/drawing/2014/main" id="{D66B7DAE-EA24-42D8-A391-0F1CF3B950F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814240" y="3293734"/>
            <a:ext cx="6812094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858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致谢</a:t>
            </a:r>
            <a:r>
              <a:rPr kumimoji="0" lang="zh-CN" altLang="en-US" sz="44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方正大黑简体" pitchFamily="65" charset="-122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| Thank</a:t>
            </a:r>
            <a:r>
              <a:rPr lang="zh-CN" altLang="en-US" sz="4400" b="1" ker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91FA430-3F96-4BDB-A88B-C35A072E4396}"/>
              </a:ext>
            </a:extLst>
          </p:cNvPr>
          <p:cNvSpPr/>
          <p:nvPr/>
        </p:nvSpPr>
        <p:spPr>
          <a:xfrm>
            <a:off x="280335" y="4233733"/>
            <a:ext cx="994299" cy="2186705"/>
          </a:xfrm>
          <a:custGeom>
            <a:avLst/>
            <a:gdLst>
              <a:gd name="connsiteX0" fmla="*/ 0 w 994299"/>
              <a:gd name="connsiteY0" fmla="*/ 0 h 2186705"/>
              <a:gd name="connsiteX1" fmla="*/ 994299 w 994299"/>
              <a:gd name="connsiteY1" fmla="*/ 0 h 2186705"/>
              <a:gd name="connsiteX2" fmla="*/ 994299 w 994299"/>
              <a:gd name="connsiteY2" fmla="*/ 2186705 h 2186705"/>
              <a:gd name="connsiteX3" fmla="*/ 0 w 994299"/>
              <a:gd name="connsiteY3" fmla="*/ 2186705 h 218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299" h="2186705">
                <a:moveTo>
                  <a:pt x="0" y="0"/>
                </a:moveTo>
                <a:lnTo>
                  <a:pt x="994299" y="0"/>
                </a:lnTo>
                <a:lnTo>
                  <a:pt x="994299" y="2186705"/>
                </a:lnTo>
                <a:lnTo>
                  <a:pt x="0" y="2186705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493053-5AA6-49AD-AE7C-1D30A3F0CB62}"/>
              </a:ext>
            </a:extLst>
          </p:cNvPr>
          <p:cNvSpPr/>
          <p:nvPr/>
        </p:nvSpPr>
        <p:spPr>
          <a:xfrm>
            <a:off x="2382173" y="4769498"/>
            <a:ext cx="8226641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再次对公司的栽培和各位领导、同事在工作和生活中的帮助表示感谢！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在这个大家庭中我们共同努力奋斗，创造更美好的明天！</a:t>
            </a:r>
          </a:p>
        </p:txBody>
      </p:sp>
    </p:spTree>
    <p:extLst>
      <p:ext uri="{BB962C8B-B14F-4D97-AF65-F5344CB8AC3E}">
        <p14:creationId xmlns:p14="http://schemas.microsoft.com/office/powerpoint/2010/main" val="3507776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EA34AE-9851-4753-BAB2-E34A450A2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52784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774FF3-FCD1-49D0-937F-8012AC726ECB}"/>
              </a:ext>
            </a:extLst>
          </p:cNvPr>
          <p:cNvSpPr/>
          <p:nvPr/>
        </p:nvSpPr>
        <p:spPr>
          <a:xfrm>
            <a:off x="3789718" y="1847049"/>
            <a:ext cx="7564081" cy="367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分享朋友圈功能，开发任务是做到在保险产品详情页分享朋友圈后，点击分享链接，跳转到指定的保险产品详情页，并且分享页面包括分享标题与分享图片。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技术实现流程是对接微信接口，校验身份，参数拼接，数据加密，返回参数等流程。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大局观：在开发过程中，注意到分享功能的后期可能会出现的功能迭代。比如，用户分享的次数统计，分享地址的记录，用户分享后添加奖励功能的地址跳转等。在开发过程中注意代码的复用性与可拓展性。</a:t>
            </a:r>
          </a:p>
        </p:txBody>
      </p:sp>
      <p:sp>
        <p:nvSpPr>
          <p:cNvPr id="3" name="箭头: 右 2">
            <a:hlinkClick r:id="rId3" action="ppaction://hlinksldjump"/>
            <a:extLst>
              <a:ext uri="{FF2B5EF4-FFF2-40B4-BE49-F238E27FC236}">
                <a16:creationId xmlns:a16="http://schemas.microsoft.com/office/drawing/2014/main" id="{3F31848A-2DFA-4F7E-A0E9-EDC3D2C8CF19}"/>
              </a:ext>
            </a:extLst>
          </p:cNvPr>
          <p:cNvSpPr/>
          <p:nvPr/>
        </p:nvSpPr>
        <p:spPr>
          <a:xfrm rot="10644586">
            <a:off x="11093719" y="6252857"/>
            <a:ext cx="378129" cy="17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B94994CC-EA77-46DE-BFD0-0CC1544B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09"/>
            <a:ext cx="271272" cy="646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FC238-80C5-4173-AC9B-E1E27DA4F58F}"/>
              </a:ext>
            </a:extLst>
          </p:cNvPr>
          <p:cNvSpPr txBox="1"/>
          <p:nvPr/>
        </p:nvSpPr>
        <p:spPr>
          <a:xfrm>
            <a:off x="838200" y="342858"/>
            <a:ext cx="2205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大局观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47292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641A4-CB5C-4C4F-8FC5-C9B8B445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EC6CB-C90D-4157-84FC-500CD93A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专业（工匠精神）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专注</a:t>
            </a:r>
            <a:r>
              <a:rPr lang="en-US" altLang="zh-CN" dirty="0"/>
              <a:t>(</a:t>
            </a:r>
            <a:r>
              <a:rPr lang="zh-CN" altLang="en-US" dirty="0">
                <a:sym typeface="+mn-lt"/>
              </a:rPr>
              <a:t>深耕行业</a:t>
            </a:r>
            <a:r>
              <a:rPr lang="en-US" altLang="zh-CN" dirty="0">
                <a:sym typeface="+mn-lt"/>
              </a:rPr>
              <a:t>-</a:t>
            </a:r>
            <a:r>
              <a:rPr lang="zh-CN" altLang="en-US" dirty="0"/>
              <a:t>打造智慧城市新标杆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协同（上下同心 ）</a:t>
            </a:r>
            <a:endParaRPr lang="en-US" altLang="zh-CN" dirty="0"/>
          </a:p>
          <a:p>
            <a:r>
              <a:rPr lang="zh-CN" altLang="en-US" dirty="0"/>
              <a:t>价值观</a:t>
            </a:r>
            <a:r>
              <a:rPr lang="en-US" altLang="zh-CN" dirty="0"/>
              <a:t>——</a:t>
            </a:r>
            <a:r>
              <a:rPr lang="zh-CN" altLang="en-US" dirty="0"/>
              <a:t>创新（遍地开花）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B8BF6C-26A6-4E3E-8BA3-B110F44AFF2C}"/>
              </a:ext>
            </a:extLst>
          </p:cNvPr>
          <p:cNvGrpSpPr/>
          <p:nvPr/>
        </p:nvGrpSpPr>
        <p:grpSpPr>
          <a:xfrm>
            <a:off x="8090814" y="2145153"/>
            <a:ext cx="4464372" cy="4347722"/>
            <a:chOff x="3995952" y="1635674"/>
            <a:chExt cx="4536378" cy="43477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2B7A34-DACA-49E8-BAFB-F2F71C2AADA1}"/>
                </a:ext>
              </a:extLst>
            </p:cNvPr>
            <p:cNvSpPr/>
            <p:nvPr/>
          </p:nvSpPr>
          <p:spPr>
            <a:xfrm>
              <a:off x="4373995" y="1635674"/>
              <a:ext cx="4158335" cy="4347722"/>
            </a:xfrm>
            <a:prstGeom prst="rect">
              <a:avLst/>
            </a:prstGeom>
            <a:solidFill>
              <a:srgbClr val="CC34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7">
              <a:extLst>
                <a:ext uri="{FF2B5EF4-FFF2-40B4-BE49-F238E27FC236}">
                  <a16:creationId xmlns:a16="http://schemas.microsoft.com/office/drawing/2014/main" id="{E4D3AC5C-16C6-4AFF-B10C-C68C1820AC71}"/>
                </a:ext>
              </a:extLst>
            </p:cNvPr>
            <p:cNvSpPr/>
            <p:nvPr/>
          </p:nvSpPr>
          <p:spPr>
            <a:xfrm rot="16200000">
              <a:off x="2011112" y="3620514"/>
              <a:ext cx="4347722" cy="378042"/>
            </a:xfrm>
            <a:custGeom>
              <a:avLst/>
              <a:gdLst>
                <a:gd name="connsiteX0" fmla="*/ 4390504 w 4390504"/>
                <a:gd name="connsiteY0" fmla="*/ 216024 h 504056"/>
                <a:gd name="connsiteX1" fmla="*/ 4390504 w 4390504"/>
                <a:gd name="connsiteY1" fmla="*/ 504056 h 504056"/>
                <a:gd name="connsiteX2" fmla="*/ 0 w 4390504"/>
                <a:gd name="connsiteY2" fmla="*/ 504056 h 504056"/>
                <a:gd name="connsiteX3" fmla="*/ 0 w 4390504"/>
                <a:gd name="connsiteY3" fmla="*/ 216024 h 504056"/>
                <a:gd name="connsiteX4" fmla="*/ 1985629 w 4390504"/>
                <a:gd name="connsiteY4" fmla="*/ 216024 h 504056"/>
                <a:gd name="connsiteX5" fmla="*/ 2195252 w 4390504"/>
                <a:gd name="connsiteY5" fmla="*/ 0 h 504056"/>
                <a:gd name="connsiteX6" fmla="*/ 2404874 w 4390504"/>
                <a:gd name="connsiteY6" fmla="*/ 216024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0504" h="504056">
                  <a:moveTo>
                    <a:pt x="4390504" y="216024"/>
                  </a:moveTo>
                  <a:lnTo>
                    <a:pt x="4390504" y="504056"/>
                  </a:lnTo>
                  <a:lnTo>
                    <a:pt x="0" y="504056"/>
                  </a:lnTo>
                  <a:lnTo>
                    <a:pt x="0" y="216024"/>
                  </a:lnTo>
                  <a:lnTo>
                    <a:pt x="1985629" y="216024"/>
                  </a:lnTo>
                  <a:lnTo>
                    <a:pt x="2195252" y="0"/>
                  </a:lnTo>
                  <a:lnTo>
                    <a:pt x="2404874" y="216024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1EEC094B-36CC-46CC-86A9-8CBEE329C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010" y="2371287"/>
            <a:ext cx="3239990" cy="426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企业文化基础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共担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企业核心价值观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科技兴国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服务社会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企业经营理念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客户价值为根本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诚信经营为生命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工匠精神为引领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员工成长为责任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企业愿景：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发展智慧产业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创造幸福生活</a:t>
            </a:r>
          </a:p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966473"/>
      </p:ext>
    </p:extLst>
  </p:cSld>
  <p:clrMapOvr>
    <a:masterClrMapping/>
  </p:clrMapOvr>
  <p:transition spd="slow" advClick="0" advTm="0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68D27-4FBD-4BEA-A559-74F7E560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072"/>
            <a:ext cx="9898626" cy="485863"/>
          </a:xfrm>
        </p:spPr>
        <p:txBody>
          <a:bodyPr/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业务模式：国内最专业的智慧城市建设专家，提供一体化解决方案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48152CF-870C-43E9-8D7D-DFAC5B057E88}"/>
              </a:ext>
            </a:extLst>
          </p:cNvPr>
          <p:cNvGrpSpPr/>
          <p:nvPr/>
        </p:nvGrpSpPr>
        <p:grpSpPr>
          <a:xfrm>
            <a:off x="838200" y="1444064"/>
            <a:ext cx="8535310" cy="4799406"/>
            <a:chOff x="438778" y="1412832"/>
            <a:chExt cx="8535310" cy="4799406"/>
          </a:xfrm>
        </p:grpSpPr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id="{BA5D4726-5077-4D2B-8678-4F06474E2F6F}"/>
                </a:ext>
              </a:extLst>
            </p:cNvPr>
            <p:cNvSpPr/>
            <p:nvPr/>
          </p:nvSpPr>
          <p:spPr>
            <a:xfrm rot="10800000" flipH="1">
              <a:off x="3371547" y="1412832"/>
              <a:ext cx="2519744" cy="4136208"/>
            </a:xfrm>
            <a:custGeom>
              <a:avLst/>
              <a:gdLst>
                <a:gd name="connsiteX0" fmla="*/ 25400 w 2451100"/>
                <a:gd name="connsiteY0" fmla="*/ 279400 h 1968500"/>
                <a:gd name="connsiteX1" fmla="*/ 2451100 w 2451100"/>
                <a:gd name="connsiteY1" fmla="*/ 0 h 1968500"/>
                <a:gd name="connsiteX2" fmla="*/ 1714500 w 2451100"/>
                <a:gd name="connsiteY2" fmla="*/ 673100 h 1968500"/>
                <a:gd name="connsiteX3" fmla="*/ 1714500 w 2451100"/>
                <a:gd name="connsiteY3" fmla="*/ 1270000 h 1968500"/>
                <a:gd name="connsiteX4" fmla="*/ 2451100 w 2451100"/>
                <a:gd name="connsiteY4" fmla="*/ 1968500 h 1968500"/>
                <a:gd name="connsiteX5" fmla="*/ 0 w 2451100"/>
                <a:gd name="connsiteY5" fmla="*/ 1587500 h 1968500"/>
                <a:gd name="connsiteX6" fmla="*/ 25400 w 2451100"/>
                <a:gd name="connsiteY6" fmla="*/ 279400 h 1968500"/>
                <a:gd name="connsiteX0-1" fmla="*/ 1060519 w 3486219"/>
                <a:gd name="connsiteY0-2" fmla="*/ 279400 h 2415005"/>
                <a:gd name="connsiteX1-3" fmla="*/ 3486219 w 3486219"/>
                <a:gd name="connsiteY1-4" fmla="*/ 0 h 2415005"/>
                <a:gd name="connsiteX2-5" fmla="*/ 2749619 w 3486219"/>
                <a:gd name="connsiteY2-6" fmla="*/ 673100 h 2415005"/>
                <a:gd name="connsiteX3-7" fmla="*/ 2749619 w 3486219"/>
                <a:gd name="connsiteY3-8" fmla="*/ 1270000 h 2415005"/>
                <a:gd name="connsiteX4-9" fmla="*/ 3486219 w 3486219"/>
                <a:gd name="connsiteY4-10" fmla="*/ 1968500 h 2415005"/>
                <a:gd name="connsiteX5-11" fmla="*/ 0 w 3486219"/>
                <a:gd name="connsiteY5-12" fmla="*/ 2415005 h 2415005"/>
                <a:gd name="connsiteX6-13" fmla="*/ 1060519 w 3486219"/>
                <a:gd name="connsiteY6-14" fmla="*/ 279400 h 2415005"/>
                <a:gd name="connsiteX0-15" fmla="*/ 25400 w 3486219"/>
                <a:gd name="connsiteY0-16" fmla="*/ 0 h 2926102"/>
                <a:gd name="connsiteX1-17" fmla="*/ 3486219 w 3486219"/>
                <a:gd name="connsiteY1-18" fmla="*/ 511097 h 2926102"/>
                <a:gd name="connsiteX2-19" fmla="*/ 2749619 w 3486219"/>
                <a:gd name="connsiteY2-20" fmla="*/ 1184197 h 2926102"/>
                <a:gd name="connsiteX3-21" fmla="*/ 2749619 w 3486219"/>
                <a:gd name="connsiteY3-22" fmla="*/ 1781097 h 2926102"/>
                <a:gd name="connsiteX4-23" fmla="*/ 3486219 w 3486219"/>
                <a:gd name="connsiteY4-24" fmla="*/ 2479597 h 2926102"/>
                <a:gd name="connsiteX5-25" fmla="*/ 0 w 3486219"/>
                <a:gd name="connsiteY5-26" fmla="*/ 2926102 h 2926102"/>
                <a:gd name="connsiteX6-27" fmla="*/ 25400 w 3486219"/>
                <a:gd name="connsiteY6-28" fmla="*/ 0 h 2926102"/>
                <a:gd name="connsiteX0-29" fmla="*/ 31754 w 3492573"/>
                <a:gd name="connsiteY0-30" fmla="*/ 0 h 2926102"/>
                <a:gd name="connsiteX1-31" fmla="*/ 3492573 w 3492573"/>
                <a:gd name="connsiteY1-32" fmla="*/ 511097 h 2926102"/>
                <a:gd name="connsiteX2-33" fmla="*/ 2755973 w 3492573"/>
                <a:gd name="connsiteY2-34" fmla="*/ 1184197 h 2926102"/>
                <a:gd name="connsiteX3-35" fmla="*/ 2755973 w 3492573"/>
                <a:gd name="connsiteY3-36" fmla="*/ 1781097 h 2926102"/>
                <a:gd name="connsiteX4-37" fmla="*/ 3492573 w 3492573"/>
                <a:gd name="connsiteY4-38" fmla="*/ 2479597 h 2926102"/>
                <a:gd name="connsiteX5-39" fmla="*/ 6354 w 3492573"/>
                <a:gd name="connsiteY5-40" fmla="*/ 2926102 h 2926102"/>
                <a:gd name="connsiteX6-41" fmla="*/ 0 w 3492573"/>
                <a:gd name="connsiteY6-42" fmla="*/ 1936217 h 2926102"/>
                <a:gd name="connsiteX7" fmla="*/ 31754 w 3492573"/>
                <a:gd name="connsiteY7" fmla="*/ 0 h 2926102"/>
                <a:gd name="connsiteX0-43" fmla="*/ 25400 w 3486219"/>
                <a:gd name="connsiteY0-44" fmla="*/ 0 h 2926102"/>
                <a:gd name="connsiteX1-45" fmla="*/ 3486219 w 3486219"/>
                <a:gd name="connsiteY1-46" fmla="*/ 511097 h 2926102"/>
                <a:gd name="connsiteX2-47" fmla="*/ 2749619 w 3486219"/>
                <a:gd name="connsiteY2-48" fmla="*/ 1184197 h 2926102"/>
                <a:gd name="connsiteX3-49" fmla="*/ 2749619 w 3486219"/>
                <a:gd name="connsiteY3-50" fmla="*/ 1781097 h 2926102"/>
                <a:gd name="connsiteX4-51" fmla="*/ 3486219 w 3486219"/>
                <a:gd name="connsiteY4-52" fmla="*/ 2479597 h 2926102"/>
                <a:gd name="connsiteX5-53" fmla="*/ 0 w 3486219"/>
                <a:gd name="connsiteY5-54" fmla="*/ 2926102 h 2926102"/>
                <a:gd name="connsiteX6-55" fmla="*/ 1014460 w 3486219"/>
                <a:gd name="connsiteY6-56" fmla="*/ 1869697 h 2926102"/>
                <a:gd name="connsiteX7-57" fmla="*/ 25400 w 3486219"/>
                <a:gd name="connsiteY7-58" fmla="*/ 0 h 2926102"/>
                <a:gd name="connsiteX0-59" fmla="*/ 25400 w 3486219"/>
                <a:gd name="connsiteY0-60" fmla="*/ 0 h 2926102"/>
                <a:gd name="connsiteX1-61" fmla="*/ 3486219 w 3486219"/>
                <a:gd name="connsiteY1-62" fmla="*/ 511097 h 2926102"/>
                <a:gd name="connsiteX2-63" fmla="*/ 2749619 w 3486219"/>
                <a:gd name="connsiteY2-64" fmla="*/ 1184197 h 2926102"/>
                <a:gd name="connsiteX3-65" fmla="*/ 2749619 w 3486219"/>
                <a:gd name="connsiteY3-66" fmla="*/ 1781097 h 2926102"/>
                <a:gd name="connsiteX4-67" fmla="*/ 3486219 w 3486219"/>
                <a:gd name="connsiteY4-68" fmla="*/ 2479597 h 2926102"/>
                <a:gd name="connsiteX5-69" fmla="*/ 0 w 3486219"/>
                <a:gd name="connsiteY5-70" fmla="*/ 2926102 h 2926102"/>
                <a:gd name="connsiteX6-71" fmla="*/ 1014460 w 3486219"/>
                <a:gd name="connsiteY6-72" fmla="*/ 1869697 h 2926102"/>
                <a:gd name="connsiteX7-73" fmla="*/ 463546 w 3486219"/>
                <a:gd name="connsiteY7-74" fmla="*/ 780517 h 2926102"/>
                <a:gd name="connsiteX8" fmla="*/ 25400 w 3486219"/>
                <a:gd name="connsiteY8" fmla="*/ 0 h 2926102"/>
                <a:gd name="connsiteX0-75" fmla="*/ 25400 w 3486219"/>
                <a:gd name="connsiteY0-76" fmla="*/ 0 h 2926102"/>
                <a:gd name="connsiteX1-77" fmla="*/ 3486219 w 3486219"/>
                <a:gd name="connsiteY1-78" fmla="*/ 511097 h 2926102"/>
                <a:gd name="connsiteX2-79" fmla="*/ 2749619 w 3486219"/>
                <a:gd name="connsiteY2-80" fmla="*/ 1184197 h 2926102"/>
                <a:gd name="connsiteX3-81" fmla="*/ 2749619 w 3486219"/>
                <a:gd name="connsiteY3-82" fmla="*/ 1781097 h 2926102"/>
                <a:gd name="connsiteX4-83" fmla="*/ 3486219 w 3486219"/>
                <a:gd name="connsiteY4-84" fmla="*/ 2479597 h 2926102"/>
                <a:gd name="connsiteX5-85" fmla="*/ 0 w 3486219"/>
                <a:gd name="connsiteY5-86" fmla="*/ 2926102 h 2926102"/>
                <a:gd name="connsiteX6-87" fmla="*/ 1014460 w 3486219"/>
                <a:gd name="connsiteY6-88" fmla="*/ 1869697 h 2926102"/>
                <a:gd name="connsiteX7-89" fmla="*/ 463546 w 3486219"/>
                <a:gd name="connsiteY7-90" fmla="*/ 780517 h 2926102"/>
                <a:gd name="connsiteX8-91" fmla="*/ 820617 w 3486219"/>
                <a:gd name="connsiteY8-92" fmla="*/ 571121 h 2926102"/>
                <a:gd name="connsiteX9" fmla="*/ 25400 w 3486219"/>
                <a:gd name="connsiteY9" fmla="*/ 0 h 2926102"/>
                <a:gd name="connsiteX0-93" fmla="*/ 25400 w 3486219"/>
                <a:gd name="connsiteY0-94" fmla="*/ 0 h 2926102"/>
                <a:gd name="connsiteX1-95" fmla="*/ 3486219 w 3486219"/>
                <a:gd name="connsiteY1-96" fmla="*/ 511097 h 2926102"/>
                <a:gd name="connsiteX2-97" fmla="*/ 2749619 w 3486219"/>
                <a:gd name="connsiteY2-98" fmla="*/ 1184197 h 2926102"/>
                <a:gd name="connsiteX3-99" fmla="*/ 2749619 w 3486219"/>
                <a:gd name="connsiteY3-100" fmla="*/ 1781097 h 2926102"/>
                <a:gd name="connsiteX4-101" fmla="*/ 3486219 w 3486219"/>
                <a:gd name="connsiteY4-102" fmla="*/ 2479597 h 2926102"/>
                <a:gd name="connsiteX5-103" fmla="*/ 0 w 3486219"/>
                <a:gd name="connsiteY5-104" fmla="*/ 2926102 h 2926102"/>
                <a:gd name="connsiteX6-105" fmla="*/ 1014460 w 3486219"/>
                <a:gd name="connsiteY6-106" fmla="*/ 1869697 h 2926102"/>
                <a:gd name="connsiteX7-107" fmla="*/ 1034931 w 3486219"/>
                <a:gd name="connsiteY7-108" fmla="*/ 928311 h 2926102"/>
                <a:gd name="connsiteX8-109" fmla="*/ 820617 w 3486219"/>
                <a:gd name="connsiteY8-110" fmla="*/ 571121 h 2926102"/>
                <a:gd name="connsiteX9-111" fmla="*/ 25400 w 3486219"/>
                <a:gd name="connsiteY9-112" fmla="*/ 0 h 2926102"/>
                <a:gd name="connsiteX0-113" fmla="*/ 25400 w 4399014"/>
                <a:gd name="connsiteY0-114" fmla="*/ 0 h 2926102"/>
                <a:gd name="connsiteX1-115" fmla="*/ 3486219 w 4399014"/>
                <a:gd name="connsiteY1-116" fmla="*/ 511097 h 2926102"/>
                <a:gd name="connsiteX2-117" fmla="*/ 2749619 w 4399014"/>
                <a:gd name="connsiteY2-118" fmla="*/ 1184197 h 2926102"/>
                <a:gd name="connsiteX3-119" fmla="*/ 2749619 w 4399014"/>
                <a:gd name="connsiteY3-120" fmla="*/ 1781097 h 2926102"/>
                <a:gd name="connsiteX4-121" fmla="*/ 4399014 w 4399014"/>
                <a:gd name="connsiteY4-122" fmla="*/ 2077105 h 2926102"/>
                <a:gd name="connsiteX5-123" fmla="*/ 0 w 4399014"/>
                <a:gd name="connsiteY5-124" fmla="*/ 2926102 h 2926102"/>
                <a:gd name="connsiteX6-125" fmla="*/ 1014460 w 4399014"/>
                <a:gd name="connsiteY6-126" fmla="*/ 1869697 h 2926102"/>
                <a:gd name="connsiteX7-127" fmla="*/ 1034931 w 4399014"/>
                <a:gd name="connsiteY7-128" fmla="*/ 928311 h 2926102"/>
                <a:gd name="connsiteX8-129" fmla="*/ 820617 w 4399014"/>
                <a:gd name="connsiteY8-130" fmla="*/ 571121 h 2926102"/>
                <a:gd name="connsiteX9-131" fmla="*/ 25400 w 4399014"/>
                <a:gd name="connsiteY9-132" fmla="*/ 0 h 2926102"/>
                <a:gd name="connsiteX0-133" fmla="*/ 25400 w 4766900"/>
                <a:gd name="connsiteY0-134" fmla="*/ 0 h 2926102"/>
                <a:gd name="connsiteX1-135" fmla="*/ 3486219 w 4766900"/>
                <a:gd name="connsiteY1-136" fmla="*/ 511097 h 2926102"/>
                <a:gd name="connsiteX2-137" fmla="*/ 2749619 w 4766900"/>
                <a:gd name="connsiteY2-138" fmla="*/ 1184197 h 2926102"/>
                <a:gd name="connsiteX3-139" fmla="*/ 4766900 w 4766900"/>
                <a:gd name="connsiteY3-140" fmla="*/ 1642634 h 2926102"/>
                <a:gd name="connsiteX4-141" fmla="*/ 4399014 w 4766900"/>
                <a:gd name="connsiteY4-142" fmla="*/ 2077105 h 2926102"/>
                <a:gd name="connsiteX5-143" fmla="*/ 0 w 4766900"/>
                <a:gd name="connsiteY5-144" fmla="*/ 2926102 h 2926102"/>
                <a:gd name="connsiteX6-145" fmla="*/ 1014460 w 4766900"/>
                <a:gd name="connsiteY6-146" fmla="*/ 1869697 h 2926102"/>
                <a:gd name="connsiteX7-147" fmla="*/ 1034931 w 4766900"/>
                <a:gd name="connsiteY7-148" fmla="*/ 928311 h 2926102"/>
                <a:gd name="connsiteX8-149" fmla="*/ 820617 w 4766900"/>
                <a:gd name="connsiteY8-150" fmla="*/ 571121 h 2926102"/>
                <a:gd name="connsiteX9-151" fmla="*/ 25400 w 4766900"/>
                <a:gd name="connsiteY9-152" fmla="*/ 0 h 2926102"/>
                <a:gd name="connsiteX0-153" fmla="*/ 25400 w 4766900"/>
                <a:gd name="connsiteY0-154" fmla="*/ 0 h 2926102"/>
                <a:gd name="connsiteX1-155" fmla="*/ 3486219 w 4766900"/>
                <a:gd name="connsiteY1-156" fmla="*/ 511097 h 2926102"/>
                <a:gd name="connsiteX2-157" fmla="*/ 2749619 w 4766900"/>
                <a:gd name="connsiteY2-158" fmla="*/ 1184197 h 2926102"/>
                <a:gd name="connsiteX3-159" fmla="*/ 4623777 w 4766900"/>
                <a:gd name="connsiteY3-160" fmla="*/ 1149767 h 2926102"/>
                <a:gd name="connsiteX4-161" fmla="*/ 4766900 w 4766900"/>
                <a:gd name="connsiteY4-162" fmla="*/ 1642634 h 2926102"/>
                <a:gd name="connsiteX5-163" fmla="*/ 4399014 w 4766900"/>
                <a:gd name="connsiteY5-164" fmla="*/ 2077105 h 2926102"/>
                <a:gd name="connsiteX6-165" fmla="*/ 0 w 4766900"/>
                <a:gd name="connsiteY6-166" fmla="*/ 2926102 h 2926102"/>
                <a:gd name="connsiteX7-167" fmla="*/ 1014460 w 4766900"/>
                <a:gd name="connsiteY7-168" fmla="*/ 1869697 h 2926102"/>
                <a:gd name="connsiteX8-169" fmla="*/ 1034931 w 4766900"/>
                <a:gd name="connsiteY8-170" fmla="*/ 928311 h 2926102"/>
                <a:gd name="connsiteX9-171" fmla="*/ 820617 w 4766900"/>
                <a:gd name="connsiteY9-172" fmla="*/ 571121 h 2926102"/>
                <a:gd name="connsiteX10" fmla="*/ 25400 w 4766900"/>
                <a:gd name="connsiteY10" fmla="*/ 0 h 2926102"/>
                <a:gd name="connsiteX0-173" fmla="*/ 25400 w 4766900"/>
                <a:gd name="connsiteY0-174" fmla="*/ 0 h 2926102"/>
                <a:gd name="connsiteX1-175" fmla="*/ 3486219 w 4766900"/>
                <a:gd name="connsiteY1-176" fmla="*/ 511097 h 2926102"/>
                <a:gd name="connsiteX2-177" fmla="*/ 2749619 w 4766900"/>
                <a:gd name="connsiteY2-178" fmla="*/ 1184197 h 2926102"/>
                <a:gd name="connsiteX3-179" fmla="*/ 4556280 w 4766900"/>
                <a:gd name="connsiteY3-180" fmla="*/ 1390327 h 2926102"/>
                <a:gd name="connsiteX4-181" fmla="*/ 4623777 w 4766900"/>
                <a:gd name="connsiteY4-182" fmla="*/ 1149767 h 2926102"/>
                <a:gd name="connsiteX5-183" fmla="*/ 4766900 w 4766900"/>
                <a:gd name="connsiteY5-184" fmla="*/ 1642634 h 2926102"/>
                <a:gd name="connsiteX6-185" fmla="*/ 4399014 w 4766900"/>
                <a:gd name="connsiteY6-186" fmla="*/ 2077105 h 2926102"/>
                <a:gd name="connsiteX7-187" fmla="*/ 0 w 4766900"/>
                <a:gd name="connsiteY7-188" fmla="*/ 2926102 h 2926102"/>
                <a:gd name="connsiteX8-189" fmla="*/ 1014460 w 4766900"/>
                <a:gd name="connsiteY8-190" fmla="*/ 1869697 h 2926102"/>
                <a:gd name="connsiteX9-191" fmla="*/ 1034931 w 4766900"/>
                <a:gd name="connsiteY9-192" fmla="*/ 928311 h 2926102"/>
                <a:gd name="connsiteX10-193" fmla="*/ 820617 w 4766900"/>
                <a:gd name="connsiteY10-194" fmla="*/ 571121 h 2926102"/>
                <a:gd name="connsiteX11" fmla="*/ 25400 w 4766900"/>
                <a:gd name="connsiteY11" fmla="*/ 0 h 2926102"/>
                <a:gd name="connsiteX0-195" fmla="*/ 25400 w 4766900"/>
                <a:gd name="connsiteY0-196" fmla="*/ 0 h 2926102"/>
                <a:gd name="connsiteX1-197" fmla="*/ 3486219 w 4766900"/>
                <a:gd name="connsiteY1-198" fmla="*/ 511097 h 2926102"/>
                <a:gd name="connsiteX2-199" fmla="*/ 4556280 w 4766900"/>
                <a:gd name="connsiteY2-200" fmla="*/ 1390327 h 2926102"/>
                <a:gd name="connsiteX3-201" fmla="*/ 4623777 w 4766900"/>
                <a:gd name="connsiteY3-202" fmla="*/ 1149767 h 2926102"/>
                <a:gd name="connsiteX4-203" fmla="*/ 4766900 w 4766900"/>
                <a:gd name="connsiteY4-204" fmla="*/ 1642634 h 2926102"/>
                <a:gd name="connsiteX5-205" fmla="*/ 4399014 w 4766900"/>
                <a:gd name="connsiteY5-206" fmla="*/ 2077105 h 2926102"/>
                <a:gd name="connsiteX6-207" fmla="*/ 0 w 4766900"/>
                <a:gd name="connsiteY6-208" fmla="*/ 2926102 h 2926102"/>
                <a:gd name="connsiteX7-209" fmla="*/ 1014460 w 4766900"/>
                <a:gd name="connsiteY7-210" fmla="*/ 1869697 h 2926102"/>
                <a:gd name="connsiteX8-211" fmla="*/ 1034931 w 4766900"/>
                <a:gd name="connsiteY8-212" fmla="*/ 928311 h 2926102"/>
                <a:gd name="connsiteX9-213" fmla="*/ 820617 w 4766900"/>
                <a:gd name="connsiteY9-214" fmla="*/ 571121 h 2926102"/>
                <a:gd name="connsiteX10-215" fmla="*/ 25400 w 4766900"/>
                <a:gd name="connsiteY10-216" fmla="*/ 0 h 2926102"/>
                <a:gd name="connsiteX0-217" fmla="*/ 25400 w 4766900"/>
                <a:gd name="connsiteY0-218" fmla="*/ 0 h 2926102"/>
                <a:gd name="connsiteX1-219" fmla="*/ 3486219 w 4766900"/>
                <a:gd name="connsiteY1-220" fmla="*/ 511097 h 2926102"/>
                <a:gd name="connsiteX2-221" fmla="*/ 4623777 w 4766900"/>
                <a:gd name="connsiteY2-222" fmla="*/ 1149767 h 2926102"/>
                <a:gd name="connsiteX3-223" fmla="*/ 4766900 w 4766900"/>
                <a:gd name="connsiteY3-224" fmla="*/ 1642634 h 2926102"/>
                <a:gd name="connsiteX4-225" fmla="*/ 4399014 w 4766900"/>
                <a:gd name="connsiteY4-226" fmla="*/ 2077105 h 2926102"/>
                <a:gd name="connsiteX5-227" fmla="*/ 0 w 4766900"/>
                <a:gd name="connsiteY5-228" fmla="*/ 2926102 h 2926102"/>
                <a:gd name="connsiteX6-229" fmla="*/ 1014460 w 4766900"/>
                <a:gd name="connsiteY6-230" fmla="*/ 1869697 h 2926102"/>
                <a:gd name="connsiteX7-231" fmla="*/ 1034931 w 4766900"/>
                <a:gd name="connsiteY7-232" fmla="*/ 928311 h 2926102"/>
                <a:gd name="connsiteX8-233" fmla="*/ 820617 w 4766900"/>
                <a:gd name="connsiteY8-234" fmla="*/ 571121 h 2926102"/>
                <a:gd name="connsiteX9-235" fmla="*/ 25400 w 4766900"/>
                <a:gd name="connsiteY9-236" fmla="*/ 0 h 2926102"/>
                <a:gd name="connsiteX0-237" fmla="*/ 25400 w 4766900"/>
                <a:gd name="connsiteY0-238" fmla="*/ 0 h 2926102"/>
                <a:gd name="connsiteX1-239" fmla="*/ 3486219 w 4766900"/>
                <a:gd name="connsiteY1-240" fmla="*/ 511097 h 2926102"/>
                <a:gd name="connsiteX2-241" fmla="*/ 4470324 w 4766900"/>
                <a:gd name="connsiteY2-242" fmla="*/ 809467 h 2926102"/>
                <a:gd name="connsiteX3-243" fmla="*/ 4623777 w 4766900"/>
                <a:gd name="connsiteY3-244" fmla="*/ 1149767 h 2926102"/>
                <a:gd name="connsiteX4-245" fmla="*/ 4766900 w 4766900"/>
                <a:gd name="connsiteY4-246" fmla="*/ 1642634 h 2926102"/>
                <a:gd name="connsiteX5-247" fmla="*/ 4399014 w 4766900"/>
                <a:gd name="connsiteY5-248" fmla="*/ 2077105 h 2926102"/>
                <a:gd name="connsiteX6-249" fmla="*/ 0 w 4766900"/>
                <a:gd name="connsiteY6-250" fmla="*/ 2926102 h 2926102"/>
                <a:gd name="connsiteX7-251" fmla="*/ 1014460 w 4766900"/>
                <a:gd name="connsiteY7-252" fmla="*/ 1869697 h 2926102"/>
                <a:gd name="connsiteX8-253" fmla="*/ 1034931 w 4766900"/>
                <a:gd name="connsiteY8-254" fmla="*/ 928311 h 2926102"/>
                <a:gd name="connsiteX9-255" fmla="*/ 820617 w 4766900"/>
                <a:gd name="connsiteY9-256" fmla="*/ 571121 h 2926102"/>
                <a:gd name="connsiteX10-257" fmla="*/ 25400 w 4766900"/>
                <a:gd name="connsiteY10-258" fmla="*/ 0 h 2926102"/>
                <a:gd name="connsiteX0-259" fmla="*/ 25400 w 4766900"/>
                <a:gd name="connsiteY0-260" fmla="*/ 0 h 2926102"/>
                <a:gd name="connsiteX1-261" fmla="*/ 3486219 w 4766900"/>
                <a:gd name="connsiteY1-262" fmla="*/ 511097 h 2926102"/>
                <a:gd name="connsiteX2-263" fmla="*/ 4623777 w 4766900"/>
                <a:gd name="connsiteY2-264" fmla="*/ 1149767 h 2926102"/>
                <a:gd name="connsiteX3-265" fmla="*/ 4766900 w 4766900"/>
                <a:gd name="connsiteY3-266" fmla="*/ 1642634 h 2926102"/>
                <a:gd name="connsiteX4-267" fmla="*/ 4399014 w 4766900"/>
                <a:gd name="connsiteY4-268" fmla="*/ 2077105 h 2926102"/>
                <a:gd name="connsiteX5-269" fmla="*/ 0 w 4766900"/>
                <a:gd name="connsiteY5-270" fmla="*/ 2926102 h 2926102"/>
                <a:gd name="connsiteX6-271" fmla="*/ 1014460 w 4766900"/>
                <a:gd name="connsiteY6-272" fmla="*/ 1869697 h 2926102"/>
                <a:gd name="connsiteX7-273" fmla="*/ 1034931 w 4766900"/>
                <a:gd name="connsiteY7-274" fmla="*/ 928311 h 2926102"/>
                <a:gd name="connsiteX8-275" fmla="*/ 820617 w 4766900"/>
                <a:gd name="connsiteY8-276" fmla="*/ 571121 h 2926102"/>
                <a:gd name="connsiteX9-277" fmla="*/ 25400 w 4766900"/>
                <a:gd name="connsiteY9-278" fmla="*/ 0 h 2926102"/>
                <a:gd name="connsiteX0-279" fmla="*/ 25400 w 4766900"/>
                <a:gd name="connsiteY0-280" fmla="*/ 0 h 2926102"/>
                <a:gd name="connsiteX1-281" fmla="*/ 3486219 w 4766900"/>
                <a:gd name="connsiteY1-282" fmla="*/ 511097 h 2926102"/>
                <a:gd name="connsiteX2-283" fmla="*/ 4766900 w 4766900"/>
                <a:gd name="connsiteY2-284" fmla="*/ 1642634 h 2926102"/>
                <a:gd name="connsiteX3-285" fmla="*/ 4399014 w 4766900"/>
                <a:gd name="connsiteY3-286" fmla="*/ 2077105 h 2926102"/>
                <a:gd name="connsiteX4-287" fmla="*/ 0 w 4766900"/>
                <a:gd name="connsiteY4-288" fmla="*/ 2926102 h 2926102"/>
                <a:gd name="connsiteX5-289" fmla="*/ 1014460 w 4766900"/>
                <a:gd name="connsiteY5-290" fmla="*/ 1869697 h 2926102"/>
                <a:gd name="connsiteX6-291" fmla="*/ 1034931 w 4766900"/>
                <a:gd name="connsiteY6-292" fmla="*/ 928311 h 2926102"/>
                <a:gd name="connsiteX7-293" fmla="*/ 820617 w 4766900"/>
                <a:gd name="connsiteY7-294" fmla="*/ 571121 h 2926102"/>
                <a:gd name="connsiteX8-295" fmla="*/ 25400 w 4766900"/>
                <a:gd name="connsiteY8-296" fmla="*/ 0 h 2926102"/>
                <a:gd name="connsiteX0-297" fmla="*/ 25400 w 4766900"/>
                <a:gd name="connsiteY0-298" fmla="*/ 0 h 2926102"/>
                <a:gd name="connsiteX1-299" fmla="*/ 4455144 w 4766900"/>
                <a:gd name="connsiteY1-300" fmla="*/ 724674 h 2926102"/>
                <a:gd name="connsiteX2-301" fmla="*/ 4766900 w 4766900"/>
                <a:gd name="connsiteY2-302" fmla="*/ 1642634 h 2926102"/>
                <a:gd name="connsiteX3-303" fmla="*/ 4399014 w 4766900"/>
                <a:gd name="connsiteY3-304" fmla="*/ 2077105 h 2926102"/>
                <a:gd name="connsiteX4-305" fmla="*/ 0 w 4766900"/>
                <a:gd name="connsiteY4-306" fmla="*/ 2926102 h 2926102"/>
                <a:gd name="connsiteX5-307" fmla="*/ 1014460 w 4766900"/>
                <a:gd name="connsiteY5-308" fmla="*/ 1869697 h 2926102"/>
                <a:gd name="connsiteX6-309" fmla="*/ 1034931 w 4766900"/>
                <a:gd name="connsiteY6-310" fmla="*/ 928311 h 2926102"/>
                <a:gd name="connsiteX7-311" fmla="*/ 820617 w 4766900"/>
                <a:gd name="connsiteY7-312" fmla="*/ 571121 h 2926102"/>
                <a:gd name="connsiteX8-313" fmla="*/ 25400 w 4766900"/>
                <a:gd name="connsiteY8-314" fmla="*/ 0 h 2926102"/>
                <a:gd name="connsiteX0-315" fmla="*/ 0 w 4741500"/>
                <a:gd name="connsiteY0-316" fmla="*/ 0 h 3139678"/>
                <a:gd name="connsiteX1-317" fmla="*/ 4429744 w 4741500"/>
                <a:gd name="connsiteY1-318" fmla="*/ 724674 h 3139678"/>
                <a:gd name="connsiteX2-319" fmla="*/ 4741500 w 4741500"/>
                <a:gd name="connsiteY2-320" fmla="*/ 1642634 h 3139678"/>
                <a:gd name="connsiteX3-321" fmla="*/ 4373614 w 4741500"/>
                <a:gd name="connsiteY3-322" fmla="*/ 2077105 h 3139678"/>
                <a:gd name="connsiteX4-323" fmla="*/ 106812 w 4741500"/>
                <a:gd name="connsiteY4-324" fmla="*/ 3139678 h 3139678"/>
                <a:gd name="connsiteX5-325" fmla="*/ 989060 w 4741500"/>
                <a:gd name="connsiteY5-326" fmla="*/ 1869697 h 3139678"/>
                <a:gd name="connsiteX6-327" fmla="*/ 1009531 w 4741500"/>
                <a:gd name="connsiteY6-328" fmla="*/ 928311 h 3139678"/>
                <a:gd name="connsiteX7-329" fmla="*/ 795217 w 4741500"/>
                <a:gd name="connsiteY7-330" fmla="*/ 571121 h 3139678"/>
                <a:gd name="connsiteX8-331" fmla="*/ 0 w 4741500"/>
                <a:gd name="connsiteY8-332" fmla="*/ 0 h 3139678"/>
                <a:gd name="connsiteX0-333" fmla="*/ 0 w 4741500"/>
                <a:gd name="connsiteY0-334" fmla="*/ 0 h 3139678"/>
                <a:gd name="connsiteX1-335" fmla="*/ 4429744 w 4741500"/>
                <a:gd name="connsiteY1-336" fmla="*/ 724674 h 3139678"/>
                <a:gd name="connsiteX2-337" fmla="*/ 4741500 w 4741500"/>
                <a:gd name="connsiteY2-338" fmla="*/ 1642634 h 3139678"/>
                <a:gd name="connsiteX3-339" fmla="*/ 4373614 w 4741500"/>
                <a:gd name="connsiteY3-340" fmla="*/ 2077105 h 3139678"/>
                <a:gd name="connsiteX4-341" fmla="*/ 106812 w 4741500"/>
                <a:gd name="connsiteY4-342" fmla="*/ 3139678 h 3139678"/>
                <a:gd name="connsiteX5-343" fmla="*/ 738650 w 4741500"/>
                <a:gd name="connsiteY5-344" fmla="*/ 2133726 h 3139678"/>
                <a:gd name="connsiteX6-345" fmla="*/ 1009531 w 4741500"/>
                <a:gd name="connsiteY6-346" fmla="*/ 928311 h 3139678"/>
                <a:gd name="connsiteX7-347" fmla="*/ 795217 w 4741500"/>
                <a:gd name="connsiteY7-348" fmla="*/ 571121 h 3139678"/>
                <a:gd name="connsiteX8-349" fmla="*/ 0 w 4741500"/>
                <a:gd name="connsiteY8-350" fmla="*/ 0 h 3139678"/>
                <a:gd name="connsiteX0-351" fmla="*/ 0 w 4777596"/>
                <a:gd name="connsiteY0-352" fmla="*/ 0 h 3491717"/>
                <a:gd name="connsiteX1-353" fmla="*/ 4465840 w 4777596"/>
                <a:gd name="connsiteY1-354" fmla="*/ 1076713 h 3491717"/>
                <a:gd name="connsiteX2-355" fmla="*/ 4777596 w 4777596"/>
                <a:gd name="connsiteY2-356" fmla="*/ 1994673 h 3491717"/>
                <a:gd name="connsiteX3-357" fmla="*/ 4409710 w 4777596"/>
                <a:gd name="connsiteY3-358" fmla="*/ 2429144 h 3491717"/>
                <a:gd name="connsiteX4-359" fmla="*/ 142908 w 4777596"/>
                <a:gd name="connsiteY4-360" fmla="*/ 3491717 h 3491717"/>
                <a:gd name="connsiteX5-361" fmla="*/ 774746 w 4777596"/>
                <a:gd name="connsiteY5-362" fmla="*/ 2485765 h 3491717"/>
                <a:gd name="connsiteX6-363" fmla="*/ 1045627 w 4777596"/>
                <a:gd name="connsiteY6-364" fmla="*/ 1280350 h 3491717"/>
                <a:gd name="connsiteX7-365" fmla="*/ 831313 w 4777596"/>
                <a:gd name="connsiteY7-366" fmla="*/ 923160 h 3491717"/>
                <a:gd name="connsiteX8-367" fmla="*/ 0 w 4777596"/>
                <a:gd name="connsiteY8-368" fmla="*/ 0 h 3491717"/>
                <a:gd name="connsiteX0-369" fmla="*/ 0 w 4777596"/>
                <a:gd name="connsiteY0-370" fmla="*/ 0 h 3667737"/>
                <a:gd name="connsiteX1-371" fmla="*/ 4465840 w 4777596"/>
                <a:gd name="connsiteY1-372" fmla="*/ 1076713 h 3667737"/>
                <a:gd name="connsiteX2-373" fmla="*/ 4777596 w 4777596"/>
                <a:gd name="connsiteY2-374" fmla="*/ 1994673 h 3667737"/>
                <a:gd name="connsiteX3-375" fmla="*/ 4409710 w 4777596"/>
                <a:gd name="connsiteY3-376" fmla="*/ 2429144 h 3667737"/>
                <a:gd name="connsiteX4-377" fmla="*/ 71470 w 4777596"/>
                <a:gd name="connsiteY4-378" fmla="*/ 3667737 h 3667737"/>
                <a:gd name="connsiteX5-379" fmla="*/ 774746 w 4777596"/>
                <a:gd name="connsiteY5-380" fmla="*/ 2485765 h 3667737"/>
                <a:gd name="connsiteX6-381" fmla="*/ 1045627 w 4777596"/>
                <a:gd name="connsiteY6-382" fmla="*/ 1280350 h 3667737"/>
                <a:gd name="connsiteX7-383" fmla="*/ 831313 w 4777596"/>
                <a:gd name="connsiteY7-384" fmla="*/ 923160 h 3667737"/>
                <a:gd name="connsiteX8-385" fmla="*/ 0 w 4777596"/>
                <a:gd name="connsiteY8-386" fmla="*/ 0 h 3667737"/>
                <a:gd name="connsiteX0-387" fmla="*/ 0 w 4777596"/>
                <a:gd name="connsiteY0-388" fmla="*/ 0 h 3667737"/>
                <a:gd name="connsiteX1-389" fmla="*/ 4465840 w 4777596"/>
                <a:gd name="connsiteY1-390" fmla="*/ 1076713 h 3667737"/>
                <a:gd name="connsiteX2-391" fmla="*/ 4777596 w 4777596"/>
                <a:gd name="connsiteY2-392" fmla="*/ 1994673 h 3667737"/>
                <a:gd name="connsiteX3-393" fmla="*/ 4536884 w 4777596"/>
                <a:gd name="connsiteY3-394" fmla="*/ 2499284 h 3667737"/>
                <a:gd name="connsiteX4-395" fmla="*/ 71470 w 4777596"/>
                <a:gd name="connsiteY4-396" fmla="*/ 3667737 h 3667737"/>
                <a:gd name="connsiteX5-397" fmla="*/ 774746 w 4777596"/>
                <a:gd name="connsiteY5-398" fmla="*/ 2485765 h 3667737"/>
                <a:gd name="connsiteX6-399" fmla="*/ 1045627 w 4777596"/>
                <a:gd name="connsiteY6-400" fmla="*/ 1280350 h 3667737"/>
                <a:gd name="connsiteX7-401" fmla="*/ 831313 w 4777596"/>
                <a:gd name="connsiteY7-402" fmla="*/ 923160 h 3667737"/>
                <a:gd name="connsiteX8-403" fmla="*/ 0 w 4777596"/>
                <a:gd name="connsiteY8-404" fmla="*/ 0 h 36677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57" y="connsiteY7-58"/>
                </a:cxn>
                <a:cxn ang="0">
                  <a:pos x="connsiteX8-91" y="connsiteY8-92"/>
                </a:cxn>
              </a:cxnLst>
              <a:rect l="l" t="t" r="r" b="b"/>
              <a:pathLst>
                <a:path w="4777596" h="3667737">
                  <a:moveTo>
                    <a:pt x="0" y="0"/>
                  </a:moveTo>
                  <a:lnTo>
                    <a:pt x="4465840" y="1076713"/>
                  </a:lnTo>
                  <a:lnTo>
                    <a:pt x="4777596" y="1994673"/>
                  </a:lnTo>
                  <a:lnTo>
                    <a:pt x="4536884" y="2499284"/>
                  </a:lnTo>
                  <a:lnTo>
                    <a:pt x="71470" y="3667737"/>
                  </a:lnTo>
                  <a:lnTo>
                    <a:pt x="774746" y="2485765"/>
                  </a:lnTo>
                  <a:lnTo>
                    <a:pt x="1045627" y="1280350"/>
                  </a:lnTo>
                  <a:lnTo>
                    <a:pt x="831313" y="92316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7" name="图表 6">
              <a:extLst>
                <a:ext uri="{FF2B5EF4-FFF2-40B4-BE49-F238E27FC236}">
                  <a16:creationId xmlns:a16="http://schemas.microsoft.com/office/drawing/2014/main" id="{C17A9C50-1EBA-44C7-9238-06B478A3921A}"/>
                </a:ext>
              </a:extLst>
            </p:cNvPr>
            <p:cNvGraphicFramePr/>
            <p:nvPr/>
          </p:nvGraphicFramePr>
          <p:xfrm>
            <a:off x="4722746" y="2139786"/>
            <a:ext cx="4251342" cy="28342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任意多边形 35">
              <a:extLst>
                <a:ext uri="{FF2B5EF4-FFF2-40B4-BE49-F238E27FC236}">
                  <a16:creationId xmlns:a16="http://schemas.microsoft.com/office/drawing/2014/main" id="{A6D53164-4CEF-4F85-99FA-54D9AEA3F2F3}"/>
                </a:ext>
              </a:extLst>
            </p:cNvPr>
            <p:cNvSpPr/>
            <p:nvPr/>
          </p:nvSpPr>
          <p:spPr bwMode="auto">
            <a:xfrm>
              <a:off x="5118866" y="1872932"/>
              <a:ext cx="3303487" cy="3303487"/>
            </a:xfrm>
            <a:custGeom>
              <a:avLst/>
              <a:gdLst>
                <a:gd name="connsiteX0" fmla="*/ 1764147 w 3528294"/>
                <a:gd name="connsiteY0" fmla="*/ 150816 h 3528294"/>
                <a:gd name="connsiteX1" fmla="*/ 150816 w 3528294"/>
                <a:gd name="connsiteY1" fmla="*/ 1764147 h 3528294"/>
                <a:gd name="connsiteX2" fmla="*/ 1764147 w 3528294"/>
                <a:gd name="connsiteY2" fmla="*/ 3377478 h 3528294"/>
                <a:gd name="connsiteX3" fmla="*/ 3377478 w 3528294"/>
                <a:gd name="connsiteY3" fmla="*/ 1764147 h 3528294"/>
                <a:gd name="connsiteX4" fmla="*/ 1764147 w 3528294"/>
                <a:gd name="connsiteY4" fmla="*/ 150816 h 3528294"/>
                <a:gd name="connsiteX5" fmla="*/ 1764147 w 3528294"/>
                <a:gd name="connsiteY5" fmla="*/ 0 h 3528294"/>
                <a:gd name="connsiteX6" fmla="*/ 3528294 w 3528294"/>
                <a:gd name="connsiteY6" fmla="*/ 1764147 h 3528294"/>
                <a:gd name="connsiteX7" fmla="*/ 1764147 w 3528294"/>
                <a:gd name="connsiteY7" fmla="*/ 3528294 h 3528294"/>
                <a:gd name="connsiteX8" fmla="*/ 0 w 3528294"/>
                <a:gd name="connsiteY8" fmla="*/ 1764147 h 3528294"/>
                <a:gd name="connsiteX9" fmla="*/ 1764147 w 3528294"/>
                <a:gd name="connsiteY9" fmla="*/ 0 h 352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8294" h="3528294">
                  <a:moveTo>
                    <a:pt x="1764147" y="150816"/>
                  </a:moveTo>
                  <a:cubicBezTo>
                    <a:pt x="873129" y="150816"/>
                    <a:pt x="150816" y="873129"/>
                    <a:pt x="150816" y="1764147"/>
                  </a:cubicBezTo>
                  <a:cubicBezTo>
                    <a:pt x="150816" y="2655165"/>
                    <a:pt x="873129" y="3377478"/>
                    <a:pt x="1764147" y="3377478"/>
                  </a:cubicBezTo>
                  <a:cubicBezTo>
                    <a:pt x="2655165" y="3377478"/>
                    <a:pt x="3377478" y="2655165"/>
                    <a:pt x="3377478" y="1764147"/>
                  </a:cubicBezTo>
                  <a:cubicBezTo>
                    <a:pt x="3377478" y="873129"/>
                    <a:pt x="2655165" y="150816"/>
                    <a:pt x="1764147" y="150816"/>
                  </a:cubicBezTo>
                  <a:close/>
                  <a:moveTo>
                    <a:pt x="1764147" y="0"/>
                  </a:moveTo>
                  <a:cubicBezTo>
                    <a:pt x="2738458" y="0"/>
                    <a:pt x="3528294" y="789836"/>
                    <a:pt x="3528294" y="1764147"/>
                  </a:cubicBezTo>
                  <a:cubicBezTo>
                    <a:pt x="3528294" y="2738458"/>
                    <a:pt x="2738458" y="3528294"/>
                    <a:pt x="1764147" y="3528294"/>
                  </a:cubicBezTo>
                  <a:cubicBezTo>
                    <a:pt x="789836" y="3528294"/>
                    <a:pt x="0" y="2738458"/>
                    <a:pt x="0" y="1764147"/>
                  </a:cubicBezTo>
                  <a:cubicBezTo>
                    <a:pt x="0" y="789836"/>
                    <a:pt x="789836" y="0"/>
                    <a:pt x="1764147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2AE39A6-32BF-455D-AF2C-3459E508E8D7}"/>
                </a:ext>
              </a:extLst>
            </p:cNvPr>
            <p:cNvSpPr txBox="1"/>
            <p:nvPr/>
          </p:nvSpPr>
          <p:spPr>
            <a:xfrm>
              <a:off x="6347228" y="2418776"/>
              <a:ext cx="695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整体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运营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C326E-CBE4-4140-BB32-A3A6AD07CE2B}"/>
                </a:ext>
              </a:extLst>
            </p:cNvPr>
            <p:cNvSpPr txBox="1"/>
            <p:nvPr/>
          </p:nvSpPr>
          <p:spPr>
            <a:xfrm>
              <a:off x="7318972" y="2782672"/>
              <a:ext cx="686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产品设计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6BCCE0B-D2DF-4214-9125-C5A165A5084D}"/>
                </a:ext>
              </a:extLst>
            </p:cNvPr>
            <p:cNvSpPr txBox="1"/>
            <p:nvPr/>
          </p:nvSpPr>
          <p:spPr>
            <a:xfrm>
              <a:off x="7318973" y="3750959"/>
              <a:ext cx="6861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产品开发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34702EA-796E-4961-818B-02ED16DFF92E}"/>
                </a:ext>
              </a:extLst>
            </p:cNvPr>
            <p:cNvSpPr txBox="1"/>
            <p:nvPr/>
          </p:nvSpPr>
          <p:spPr>
            <a:xfrm>
              <a:off x="6354352" y="4111608"/>
              <a:ext cx="680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提供服务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A8885FE-B864-4C3D-ACF9-D016DA7364CF}"/>
                </a:ext>
              </a:extLst>
            </p:cNvPr>
            <p:cNvSpPr txBox="1"/>
            <p:nvPr/>
          </p:nvSpPr>
          <p:spPr>
            <a:xfrm>
              <a:off x="5543591" y="2996964"/>
              <a:ext cx="66433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智慧城市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细分业务</a:t>
              </a:r>
            </a:p>
          </p:txBody>
        </p:sp>
        <p:sp>
          <p:nvSpPr>
            <p:cNvPr id="14" name="任意多边形 41">
              <a:extLst>
                <a:ext uri="{FF2B5EF4-FFF2-40B4-BE49-F238E27FC236}">
                  <a16:creationId xmlns:a16="http://schemas.microsoft.com/office/drawing/2014/main" id="{F83C55E9-5482-4D0A-9472-138E174C15B7}"/>
                </a:ext>
              </a:extLst>
            </p:cNvPr>
            <p:cNvSpPr/>
            <p:nvPr/>
          </p:nvSpPr>
          <p:spPr bwMode="auto">
            <a:xfrm>
              <a:off x="953899" y="1702784"/>
              <a:ext cx="3525335" cy="3525334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CD3A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F15E161-FB25-420E-B562-D5AA80F28AAF}"/>
                </a:ext>
              </a:extLst>
            </p:cNvPr>
            <p:cNvSpPr/>
            <p:nvPr/>
          </p:nvSpPr>
          <p:spPr bwMode="auto">
            <a:xfrm>
              <a:off x="2266076" y="2824249"/>
              <a:ext cx="864812" cy="864812"/>
            </a:xfrm>
            <a:prstGeom prst="ellipse">
              <a:avLst/>
            </a:prstGeom>
            <a:solidFill>
              <a:srgbClr val="DB3103"/>
            </a:solidFill>
            <a:ln w="9525" cap="flat" cmpd="sng" algn="ctr">
              <a:solidFill>
                <a:srgbClr val="CD3A3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51A4E1C-1837-4847-8D11-80ABA5857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04430" y="2971872"/>
              <a:ext cx="560899" cy="620985"/>
            </a:xfrm>
            <a:custGeom>
              <a:avLst/>
              <a:gdLst>
                <a:gd name="T0" fmla="*/ 10276 w 11706"/>
                <a:gd name="T1" fmla="*/ 2726 h 12960"/>
                <a:gd name="T2" fmla="*/ 9756 w 11706"/>
                <a:gd name="T3" fmla="*/ 1464 h 12960"/>
                <a:gd name="T4" fmla="*/ 8928 w 11706"/>
                <a:gd name="T5" fmla="*/ 512 h 12960"/>
                <a:gd name="T6" fmla="*/ 7601 w 11706"/>
                <a:gd name="T7" fmla="*/ 5 h 12960"/>
                <a:gd name="T8" fmla="*/ 6287 w 11706"/>
                <a:gd name="T9" fmla="*/ 837 h 12960"/>
                <a:gd name="T10" fmla="*/ 6325 w 11706"/>
                <a:gd name="T11" fmla="*/ 7765 h 12960"/>
                <a:gd name="T12" fmla="*/ 6717 w 11706"/>
                <a:gd name="T13" fmla="*/ 1049 h 12960"/>
                <a:gd name="T14" fmla="*/ 8185 w 11706"/>
                <a:gd name="T15" fmla="*/ 570 h 12960"/>
                <a:gd name="T16" fmla="*/ 7581 w 11706"/>
                <a:gd name="T17" fmla="*/ 1640 h 12960"/>
                <a:gd name="T18" fmla="*/ 9853 w 11706"/>
                <a:gd name="T19" fmla="*/ 2079 h 12960"/>
                <a:gd name="T20" fmla="*/ 9355 w 11706"/>
                <a:gd name="T21" fmla="*/ 2658 h 12960"/>
                <a:gd name="T22" fmla="*/ 7317 w 11706"/>
                <a:gd name="T23" fmla="*/ 3471 h 12960"/>
                <a:gd name="T24" fmla="*/ 7783 w 11706"/>
                <a:gd name="T25" fmla="*/ 3637 h 12960"/>
                <a:gd name="T26" fmla="*/ 9815 w 11706"/>
                <a:gd name="T27" fmla="*/ 3223 h 12960"/>
                <a:gd name="T28" fmla="*/ 9739 w 11706"/>
                <a:gd name="T29" fmla="*/ 4290 h 12960"/>
                <a:gd name="T30" fmla="*/ 10598 w 11706"/>
                <a:gd name="T31" fmla="*/ 4745 h 12960"/>
                <a:gd name="T32" fmla="*/ 10960 w 11706"/>
                <a:gd name="T33" fmla="*/ 6386 h 12960"/>
                <a:gd name="T34" fmla="*/ 10090 w 11706"/>
                <a:gd name="T35" fmla="*/ 6998 h 12960"/>
                <a:gd name="T36" fmla="*/ 10675 w 11706"/>
                <a:gd name="T37" fmla="*/ 7344 h 12960"/>
                <a:gd name="T38" fmla="*/ 8095 w 11706"/>
                <a:gd name="T39" fmla="*/ 7802 h 12960"/>
                <a:gd name="T40" fmla="*/ 6483 w 11706"/>
                <a:gd name="T41" fmla="*/ 9437 h 12960"/>
                <a:gd name="T42" fmla="*/ 5562 w 11706"/>
                <a:gd name="T43" fmla="*/ 8964 h 12960"/>
                <a:gd name="T44" fmla="*/ 4971 w 11706"/>
                <a:gd name="T45" fmla="*/ 9947 h 12960"/>
                <a:gd name="T46" fmla="*/ 4626 w 11706"/>
                <a:gd name="T47" fmla="*/ 9541 h 12960"/>
                <a:gd name="T48" fmla="*/ 4346 w 11706"/>
                <a:gd name="T49" fmla="*/ 4601 h 12960"/>
                <a:gd name="T50" fmla="*/ 4108 w 11706"/>
                <a:gd name="T51" fmla="*/ 3796 h 12960"/>
                <a:gd name="T52" fmla="*/ 3299 w 11706"/>
                <a:gd name="T53" fmla="*/ 4476 h 12960"/>
                <a:gd name="T54" fmla="*/ 3129 w 11706"/>
                <a:gd name="T55" fmla="*/ 9179 h 12960"/>
                <a:gd name="T56" fmla="*/ 2196 w 11706"/>
                <a:gd name="T57" fmla="*/ 8233 h 12960"/>
                <a:gd name="T58" fmla="*/ 1003 w 11706"/>
                <a:gd name="T59" fmla="*/ 7293 h 12960"/>
                <a:gd name="T60" fmla="*/ 2332 w 11706"/>
                <a:gd name="T61" fmla="*/ 7096 h 12960"/>
                <a:gd name="T62" fmla="*/ 2400 w 11706"/>
                <a:gd name="T63" fmla="*/ 6411 h 12960"/>
                <a:gd name="T64" fmla="*/ 1062 w 11706"/>
                <a:gd name="T65" fmla="*/ 6622 h 12960"/>
                <a:gd name="T66" fmla="*/ 780 w 11706"/>
                <a:gd name="T67" fmla="*/ 4965 h 12960"/>
                <a:gd name="T68" fmla="*/ 2030 w 11706"/>
                <a:gd name="T69" fmla="*/ 4371 h 12960"/>
                <a:gd name="T70" fmla="*/ 1493 w 11706"/>
                <a:gd name="T71" fmla="*/ 3474 h 12960"/>
                <a:gd name="T72" fmla="*/ 2728 w 11706"/>
                <a:gd name="T73" fmla="*/ 3412 h 12960"/>
                <a:gd name="T74" fmla="*/ 2834 w 11706"/>
                <a:gd name="T75" fmla="*/ 2916 h 12960"/>
                <a:gd name="T76" fmla="*/ 2034 w 11706"/>
                <a:gd name="T77" fmla="*/ 2573 h 12960"/>
                <a:gd name="T78" fmla="*/ 1991 w 11706"/>
                <a:gd name="T79" fmla="*/ 1959 h 12960"/>
                <a:gd name="T80" fmla="*/ 4059 w 11706"/>
                <a:gd name="T81" fmla="*/ 1544 h 12960"/>
                <a:gd name="T82" fmla="*/ 3976 w 11706"/>
                <a:gd name="T83" fmla="*/ 479 h 12960"/>
                <a:gd name="T84" fmla="*/ 5117 w 11706"/>
                <a:gd name="T85" fmla="*/ 1340 h 12960"/>
                <a:gd name="T86" fmla="*/ 5519 w 11706"/>
                <a:gd name="T87" fmla="*/ 8119 h 12960"/>
                <a:gd name="T88" fmla="*/ 5208 w 11706"/>
                <a:gd name="T89" fmla="*/ 546 h 12960"/>
                <a:gd name="T90" fmla="*/ 3784 w 11706"/>
                <a:gd name="T91" fmla="*/ 12 h 12960"/>
                <a:gd name="T92" fmla="*/ 2576 w 11706"/>
                <a:gd name="T93" fmla="*/ 770 h 12960"/>
                <a:gd name="T94" fmla="*/ 1586 w 11706"/>
                <a:gd name="T95" fmla="*/ 1663 h 12960"/>
                <a:gd name="T96" fmla="*/ 1334 w 11706"/>
                <a:gd name="T97" fmla="*/ 2987 h 12960"/>
                <a:gd name="T98" fmla="*/ 305 w 11706"/>
                <a:gd name="T99" fmla="*/ 4787 h 12960"/>
                <a:gd name="T100" fmla="*/ 121 w 11706"/>
                <a:gd name="T101" fmla="*/ 6286 h 12960"/>
                <a:gd name="T102" fmla="*/ 1076 w 11706"/>
                <a:gd name="T103" fmla="*/ 8193 h 12960"/>
                <a:gd name="T104" fmla="*/ 1566 w 11706"/>
                <a:gd name="T105" fmla="*/ 9666 h 12960"/>
                <a:gd name="T106" fmla="*/ 2282 w 11706"/>
                <a:gd name="T107" fmla="*/ 10511 h 12960"/>
                <a:gd name="T108" fmla="*/ 4686 w 11706"/>
                <a:gd name="T109" fmla="*/ 11273 h 12960"/>
                <a:gd name="T110" fmla="*/ 5508 w 11706"/>
                <a:gd name="T111" fmla="*/ 11816 h 12960"/>
                <a:gd name="T112" fmla="*/ 6421 w 11706"/>
                <a:gd name="T113" fmla="*/ 12905 h 12960"/>
                <a:gd name="T114" fmla="*/ 7989 w 11706"/>
                <a:gd name="T115" fmla="*/ 11295 h 12960"/>
                <a:gd name="T116" fmla="*/ 8843 w 11706"/>
                <a:gd name="T117" fmla="*/ 10240 h 12960"/>
                <a:gd name="T118" fmla="*/ 10308 w 11706"/>
                <a:gd name="T119" fmla="*/ 9268 h 12960"/>
                <a:gd name="T120" fmla="*/ 11066 w 11706"/>
                <a:gd name="T121" fmla="*/ 7634 h 12960"/>
                <a:gd name="T122" fmla="*/ 11685 w 11706"/>
                <a:gd name="T123" fmla="*/ 5947 h 12960"/>
                <a:gd name="T124" fmla="*/ 11096 w 11706"/>
                <a:gd name="T125" fmla="*/ 4485 h 1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706" h="12960">
                  <a:moveTo>
                    <a:pt x="11096" y="4485"/>
                  </a:moveTo>
                  <a:lnTo>
                    <a:pt x="11096" y="4398"/>
                  </a:lnTo>
                  <a:lnTo>
                    <a:pt x="11096" y="4398"/>
                  </a:lnTo>
                  <a:lnTo>
                    <a:pt x="11094" y="4336"/>
                  </a:lnTo>
                  <a:lnTo>
                    <a:pt x="11092" y="4274"/>
                  </a:lnTo>
                  <a:lnTo>
                    <a:pt x="11086" y="4214"/>
                  </a:lnTo>
                  <a:lnTo>
                    <a:pt x="11079" y="4153"/>
                  </a:lnTo>
                  <a:lnTo>
                    <a:pt x="11069" y="4094"/>
                  </a:lnTo>
                  <a:lnTo>
                    <a:pt x="11058" y="4035"/>
                  </a:lnTo>
                  <a:lnTo>
                    <a:pt x="11044" y="3977"/>
                  </a:lnTo>
                  <a:lnTo>
                    <a:pt x="11029" y="3920"/>
                  </a:lnTo>
                  <a:lnTo>
                    <a:pt x="11012" y="3862"/>
                  </a:lnTo>
                  <a:lnTo>
                    <a:pt x="10993" y="3808"/>
                  </a:lnTo>
                  <a:lnTo>
                    <a:pt x="10972" y="3753"/>
                  </a:lnTo>
                  <a:lnTo>
                    <a:pt x="10949" y="3698"/>
                  </a:lnTo>
                  <a:lnTo>
                    <a:pt x="10924" y="3645"/>
                  </a:lnTo>
                  <a:lnTo>
                    <a:pt x="10898" y="3593"/>
                  </a:lnTo>
                  <a:lnTo>
                    <a:pt x="10870" y="3543"/>
                  </a:lnTo>
                  <a:lnTo>
                    <a:pt x="10841" y="3492"/>
                  </a:lnTo>
                  <a:lnTo>
                    <a:pt x="10810" y="3443"/>
                  </a:lnTo>
                  <a:lnTo>
                    <a:pt x="10777" y="3396"/>
                  </a:lnTo>
                  <a:lnTo>
                    <a:pt x="10743" y="3349"/>
                  </a:lnTo>
                  <a:lnTo>
                    <a:pt x="10707" y="3303"/>
                  </a:lnTo>
                  <a:lnTo>
                    <a:pt x="10671" y="3259"/>
                  </a:lnTo>
                  <a:lnTo>
                    <a:pt x="10632" y="3216"/>
                  </a:lnTo>
                  <a:lnTo>
                    <a:pt x="10591" y="3174"/>
                  </a:lnTo>
                  <a:lnTo>
                    <a:pt x="10551" y="3134"/>
                  </a:lnTo>
                  <a:lnTo>
                    <a:pt x="10507" y="3096"/>
                  </a:lnTo>
                  <a:lnTo>
                    <a:pt x="10464" y="3057"/>
                  </a:lnTo>
                  <a:lnTo>
                    <a:pt x="10419" y="3021"/>
                  </a:lnTo>
                  <a:lnTo>
                    <a:pt x="10372" y="2987"/>
                  </a:lnTo>
                  <a:lnTo>
                    <a:pt x="10325" y="2953"/>
                  </a:lnTo>
                  <a:lnTo>
                    <a:pt x="10276" y="2922"/>
                  </a:lnTo>
                  <a:lnTo>
                    <a:pt x="10227" y="2892"/>
                  </a:lnTo>
                  <a:lnTo>
                    <a:pt x="10176" y="2863"/>
                  </a:lnTo>
                  <a:lnTo>
                    <a:pt x="10176" y="2863"/>
                  </a:lnTo>
                  <a:lnTo>
                    <a:pt x="10204" y="2831"/>
                  </a:lnTo>
                  <a:lnTo>
                    <a:pt x="10230" y="2797"/>
                  </a:lnTo>
                  <a:lnTo>
                    <a:pt x="10254" y="2762"/>
                  </a:lnTo>
                  <a:lnTo>
                    <a:pt x="10276" y="2726"/>
                  </a:lnTo>
                  <a:lnTo>
                    <a:pt x="10297" y="2688"/>
                  </a:lnTo>
                  <a:lnTo>
                    <a:pt x="10316" y="2652"/>
                  </a:lnTo>
                  <a:lnTo>
                    <a:pt x="10332" y="2613"/>
                  </a:lnTo>
                  <a:lnTo>
                    <a:pt x="10347" y="2576"/>
                  </a:lnTo>
                  <a:lnTo>
                    <a:pt x="10362" y="2538"/>
                  </a:lnTo>
                  <a:lnTo>
                    <a:pt x="10372" y="2500"/>
                  </a:lnTo>
                  <a:lnTo>
                    <a:pt x="10383" y="2462"/>
                  </a:lnTo>
                  <a:lnTo>
                    <a:pt x="10390" y="2424"/>
                  </a:lnTo>
                  <a:lnTo>
                    <a:pt x="10397" y="2387"/>
                  </a:lnTo>
                  <a:lnTo>
                    <a:pt x="10400" y="2350"/>
                  </a:lnTo>
                  <a:lnTo>
                    <a:pt x="10404" y="2313"/>
                  </a:lnTo>
                  <a:lnTo>
                    <a:pt x="10404" y="2278"/>
                  </a:lnTo>
                  <a:lnTo>
                    <a:pt x="10404" y="2278"/>
                  </a:lnTo>
                  <a:lnTo>
                    <a:pt x="10404" y="2246"/>
                  </a:lnTo>
                  <a:lnTo>
                    <a:pt x="10400" y="2212"/>
                  </a:lnTo>
                  <a:lnTo>
                    <a:pt x="10397" y="2178"/>
                  </a:lnTo>
                  <a:lnTo>
                    <a:pt x="10391" y="2143"/>
                  </a:lnTo>
                  <a:lnTo>
                    <a:pt x="10383" y="2108"/>
                  </a:lnTo>
                  <a:lnTo>
                    <a:pt x="10373" y="2073"/>
                  </a:lnTo>
                  <a:lnTo>
                    <a:pt x="10362" y="2037"/>
                  </a:lnTo>
                  <a:lnTo>
                    <a:pt x="10349" y="2001"/>
                  </a:lnTo>
                  <a:lnTo>
                    <a:pt x="10333" y="1966"/>
                  </a:lnTo>
                  <a:lnTo>
                    <a:pt x="10317" y="1929"/>
                  </a:lnTo>
                  <a:lnTo>
                    <a:pt x="10298" y="1894"/>
                  </a:lnTo>
                  <a:lnTo>
                    <a:pt x="10279" y="1859"/>
                  </a:lnTo>
                  <a:lnTo>
                    <a:pt x="10256" y="1824"/>
                  </a:lnTo>
                  <a:lnTo>
                    <a:pt x="10233" y="1791"/>
                  </a:lnTo>
                  <a:lnTo>
                    <a:pt x="10207" y="1758"/>
                  </a:lnTo>
                  <a:lnTo>
                    <a:pt x="10181" y="1725"/>
                  </a:lnTo>
                  <a:lnTo>
                    <a:pt x="10150" y="1694"/>
                  </a:lnTo>
                  <a:lnTo>
                    <a:pt x="10120" y="1663"/>
                  </a:lnTo>
                  <a:lnTo>
                    <a:pt x="10087" y="1635"/>
                  </a:lnTo>
                  <a:lnTo>
                    <a:pt x="10052" y="1607"/>
                  </a:lnTo>
                  <a:lnTo>
                    <a:pt x="10015" y="1582"/>
                  </a:lnTo>
                  <a:lnTo>
                    <a:pt x="9976" y="1557"/>
                  </a:lnTo>
                  <a:lnTo>
                    <a:pt x="9937" y="1534"/>
                  </a:lnTo>
                  <a:lnTo>
                    <a:pt x="9895" y="1514"/>
                  </a:lnTo>
                  <a:lnTo>
                    <a:pt x="9850" y="1494"/>
                  </a:lnTo>
                  <a:lnTo>
                    <a:pt x="9804" y="1478"/>
                  </a:lnTo>
                  <a:lnTo>
                    <a:pt x="9756" y="1464"/>
                  </a:lnTo>
                  <a:lnTo>
                    <a:pt x="9731" y="1457"/>
                  </a:lnTo>
                  <a:lnTo>
                    <a:pt x="9706" y="1451"/>
                  </a:lnTo>
                  <a:lnTo>
                    <a:pt x="9680" y="1446"/>
                  </a:lnTo>
                  <a:lnTo>
                    <a:pt x="9654" y="1442"/>
                  </a:lnTo>
                  <a:lnTo>
                    <a:pt x="9627" y="1438"/>
                  </a:lnTo>
                  <a:lnTo>
                    <a:pt x="9601" y="1435"/>
                  </a:lnTo>
                  <a:lnTo>
                    <a:pt x="9573" y="1432"/>
                  </a:lnTo>
                  <a:lnTo>
                    <a:pt x="9545" y="1430"/>
                  </a:lnTo>
                  <a:lnTo>
                    <a:pt x="9517" y="1429"/>
                  </a:lnTo>
                  <a:lnTo>
                    <a:pt x="9487" y="1429"/>
                  </a:lnTo>
                  <a:lnTo>
                    <a:pt x="9374" y="1429"/>
                  </a:lnTo>
                  <a:lnTo>
                    <a:pt x="9374" y="1429"/>
                  </a:lnTo>
                  <a:lnTo>
                    <a:pt x="9368" y="1391"/>
                  </a:lnTo>
                  <a:lnTo>
                    <a:pt x="9361" y="1354"/>
                  </a:lnTo>
                  <a:lnTo>
                    <a:pt x="9354" y="1317"/>
                  </a:lnTo>
                  <a:lnTo>
                    <a:pt x="9346" y="1280"/>
                  </a:lnTo>
                  <a:lnTo>
                    <a:pt x="9337" y="1243"/>
                  </a:lnTo>
                  <a:lnTo>
                    <a:pt x="9327" y="1207"/>
                  </a:lnTo>
                  <a:lnTo>
                    <a:pt x="9317" y="1172"/>
                  </a:lnTo>
                  <a:lnTo>
                    <a:pt x="9305" y="1136"/>
                  </a:lnTo>
                  <a:lnTo>
                    <a:pt x="9292" y="1101"/>
                  </a:lnTo>
                  <a:lnTo>
                    <a:pt x="9280" y="1066"/>
                  </a:lnTo>
                  <a:lnTo>
                    <a:pt x="9266" y="1032"/>
                  </a:lnTo>
                  <a:lnTo>
                    <a:pt x="9252" y="998"/>
                  </a:lnTo>
                  <a:lnTo>
                    <a:pt x="9236" y="964"/>
                  </a:lnTo>
                  <a:lnTo>
                    <a:pt x="9220" y="930"/>
                  </a:lnTo>
                  <a:lnTo>
                    <a:pt x="9204" y="898"/>
                  </a:lnTo>
                  <a:lnTo>
                    <a:pt x="9186" y="866"/>
                  </a:lnTo>
                  <a:lnTo>
                    <a:pt x="9169" y="833"/>
                  </a:lnTo>
                  <a:lnTo>
                    <a:pt x="9150" y="802"/>
                  </a:lnTo>
                  <a:lnTo>
                    <a:pt x="9130" y="770"/>
                  </a:lnTo>
                  <a:lnTo>
                    <a:pt x="9110" y="740"/>
                  </a:lnTo>
                  <a:lnTo>
                    <a:pt x="9089" y="710"/>
                  </a:lnTo>
                  <a:lnTo>
                    <a:pt x="9068" y="681"/>
                  </a:lnTo>
                  <a:lnTo>
                    <a:pt x="9046" y="651"/>
                  </a:lnTo>
                  <a:lnTo>
                    <a:pt x="9024" y="622"/>
                  </a:lnTo>
                  <a:lnTo>
                    <a:pt x="9001" y="594"/>
                  </a:lnTo>
                  <a:lnTo>
                    <a:pt x="8977" y="567"/>
                  </a:lnTo>
                  <a:lnTo>
                    <a:pt x="8953" y="539"/>
                  </a:lnTo>
                  <a:lnTo>
                    <a:pt x="8928" y="512"/>
                  </a:lnTo>
                  <a:lnTo>
                    <a:pt x="8903" y="487"/>
                  </a:lnTo>
                  <a:lnTo>
                    <a:pt x="8877" y="461"/>
                  </a:lnTo>
                  <a:lnTo>
                    <a:pt x="8850" y="437"/>
                  </a:lnTo>
                  <a:lnTo>
                    <a:pt x="8823" y="412"/>
                  </a:lnTo>
                  <a:lnTo>
                    <a:pt x="8795" y="389"/>
                  </a:lnTo>
                  <a:lnTo>
                    <a:pt x="8767" y="365"/>
                  </a:lnTo>
                  <a:lnTo>
                    <a:pt x="8738" y="343"/>
                  </a:lnTo>
                  <a:lnTo>
                    <a:pt x="8709" y="321"/>
                  </a:lnTo>
                  <a:lnTo>
                    <a:pt x="8680" y="300"/>
                  </a:lnTo>
                  <a:lnTo>
                    <a:pt x="8649" y="279"/>
                  </a:lnTo>
                  <a:lnTo>
                    <a:pt x="8619" y="259"/>
                  </a:lnTo>
                  <a:lnTo>
                    <a:pt x="8588" y="239"/>
                  </a:lnTo>
                  <a:lnTo>
                    <a:pt x="8556" y="221"/>
                  </a:lnTo>
                  <a:lnTo>
                    <a:pt x="8524" y="203"/>
                  </a:lnTo>
                  <a:lnTo>
                    <a:pt x="8492" y="186"/>
                  </a:lnTo>
                  <a:lnTo>
                    <a:pt x="8459" y="169"/>
                  </a:lnTo>
                  <a:lnTo>
                    <a:pt x="8425" y="153"/>
                  </a:lnTo>
                  <a:lnTo>
                    <a:pt x="8391" y="138"/>
                  </a:lnTo>
                  <a:lnTo>
                    <a:pt x="8358" y="124"/>
                  </a:lnTo>
                  <a:lnTo>
                    <a:pt x="8324" y="110"/>
                  </a:lnTo>
                  <a:lnTo>
                    <a:pt x="8289" y="97"/>
                  </a:lnTo>
                  <a:lnTo>
                    <a:pt x="8254" y="85"/>
                  </a:lnTo>
                  <a:lnTo>
                    <a:pt x="8219" y="74"/>
                  </a:lnTo>
                  <a:lnTo>
                    <a:pt x="8183" y="63"/>
                  </a:lnTo>
                  <a:lnTo>
                    <a:pt x="8146" y="54"/>
                  </a:lnTo>
                  <a:lnTo>
                    <a:pt x="8110" y="44"/>
                  </a:lnTo>
                  <a:lnTo>
                    <a:pt x="8073" y="36"/>
                  </a:lnTo>
                  <a:lnTo>
                    <a:pt x="8035" y="28"/>
                  </a:lnTo>
                  <a:lnTo>
                    <a:pt x="7998" y="22"/>
                  </a:lnTo>
                  <a:lnTo>
                    <a:pt x="7961" y="16"/>
                  </a:lnTo>
                  <a:lnTo>
                    <a:pt x="7923" y="12"/>
                  </a:lnTo>
                  <a:lnTo>
                    <a:pt x="7885" y="7"/>
                  </a:lnTo>
                  <a:lnTo>
                    <a:pt x="7846" y="5"/>
                  </a:lnTo>
                  <a:lnTo>
                    <a:pt x="7808" y="2"/>
                  </a:lnTo>
                  <a:lnTo>
                    <a:pt x="7768" y="1"/>
                  </a:lnTo>
                  <a:lnTo>
                    <a:pt x="7730" y="0"/>
                  </a:lnTo>
                  <a:lnTo>
                    <a:pt x="7730" y="0"/>
                  </a:lnTo>
                  <a:lnTo>
                    <a:pt x="7687" y="1"/>
                  </a:lnTo>
                  <a:lnTo>
                    <a:pt x="7644" y="2"/>
                  </a:lnTo>
                  <a:lnTo>
                    <a:pt x="7601" y="5"/>
                  </a:lnTo>
                  <a:lnTo>
                    <a:pt x="7559" y="9"/>
                  </a:lnTo>
                  <a:lnTo>
                    <a:pt x="7518" y="14"/>
                  </a:lnTo>
                  <a:lnTo>
                    <a:pt x="7476" y="20"/>
                  </a:lnTo>
                  <a:lnTo>
                    <a:pt x="7436" y="26"/>
                  </a:lnTo>
                  <a:lnTo>
                    <a:pt x="7395" y="34"/>
                  </a:lnTo>
                  <a:lnTo>
                    <a:pt x="7354" y="43"/>
                  </a:lnTo>
                  <a:lnTo>
                    <a:pt x="7314" y="53"/>
                  </a:lnTo>
                  <a:lnTo>
                    <a:pt x="7275" y="63"/>
                  </a:lnTo>
                  <a:lnTo>
                    <a:pt x="7235" y="75"/>
                  </a:lnTo>
                  <a:lnTo>
                    <a:pt x="7196" y="88"/>
                  </a:lnTo>
                  <a:lnTo>
                    <a:pt x="7158" y="102"/>
                  </a:lnTo>
                  <a:lnTo>
                    <a:pt x="7120" y="116"/>
                  </a:lnTo>
                  <a:lnTo>
                    <a:pt x="7083" y="131"/>
                  </a:lnTo>
                  <a:lnTo>
                    <a:pt x="7046" y="147"/>
                  </a:lnTo>
                  <a:lnTo>
                    <a:pt x="7008" y="165"/>
                  </a:lnTo>
                  <a:lnTo>
                    <a:pt x="6973" y="182"/>
                  </a:lnTo>
                  <a:lnTo>
                    <a:pt x="6937" y="201"/>
                  </a:lnTo>
                  <a:lnTo>
                    <a:pt x="6902" y="221"/>
                  </a:lnTo>
                  <a:lnTo>
                    <a:pt x="6867" y="242"/>
                  </a:lnTo>
                  <a:lnTo>
                    <a:pt x="6833" y="263"/>
                  </a:lnTo>
                  <a:lnTo>
                    <a:pt x="6801" y="285"/>
                  </a:lnTo>
                  <a:lnTo>
                    <a:pt x="6767" y="307"/>
                  </a:lnTo>
                  <a:lnTo>
                    <a:pt x="6735" y="331"/>
                  </a:lnTo>
                  <a:lnTo>
                    <a:pt x="6703" y="356"/>
                  </a:lnTo>
                  <a:lnTo>
                    <a:pt x="6672" y="381"/>
                  </a:lnTo>
                  <a:lnTo>
                    <a:pt x="6642" y="406"/>
                  </a:lnTo>
                  <a:lnTo>
                    <a:pt x="6612" y="433"/>
                  </a:lnTo>
                  <a:lnTo>
                    <a:pt x="6582" y="460"/>
                  </a:lnTo>
                  <a:lnTo>
                    <a:pt x="6554" y="488"/>
                  </a:lnTo>
                  <a:lnTo>
                    <a:pt x="6526" y="517"/>
                  </a:lnTo>
                  <a:lnTo>
                    <a:pt x="6498" y="546"/>
                  </a:lnTo>
                  <a:lnTo>
                    <a:pt x="6473" y="575"/>
                  </a:lnTo>
                  <a:lnTo>
                    <a:pt x="6447" y="606"/>
                  </a:lnTo>
                  <a:lnTo>
                    <a:pt x="6421" y="637"/>
                  </a:lnTo>
                  <a:lnTo>
                    <a:pt x="6397" y="669"/>
                  </a:lnTo>
                  <a:lnTo>
                    <a:pt x="6374" y="702"/>
                  </a:lnTo>
                  <a:lnTo>
                    <a:pt x="6350" y="734"/>
                  </a:lnTo>
                  <a:lnTo>
                    <a:pt x="6328" y="768"/>
                  </a:lnTo>
                  <a:lnTo>
                    <a:pt x="6307" y="802"/>
                  </a:lnTo>
                  <a:lnTo>
                    <a:pt x="6287" y="837"/>
                  </a:lnTo>
                  <a:lnTo>
                    <a:pt x="6267" y="872"/>
                  </a:lnTo>
                  <a:lnTo>
                    <a:pt x="6249" y="907"/>
                  </a:lnTo>
                  <a:lnTo>
                    <a:pt x="6230" y="943"/>
                  </a:lnTo>
                  <a:lnTo>
                    <a:pt x="6214" y="979"/>
                  </a:lnTo>
                  <a:lnTo>
                    <a:pt x="6197" y="1017"/>
                  </a:lnTo>
                  <a:lnTo>
                    <a:pt x="6182" y="1054"/>
                  </a:lnTo>
                  <a:lnTo>
                    <a:pt x="6167" y="1093"/>
                  </a:lnTo>
                  <a:lnTo>
                    <a:pt x="6154" y="1131"/>
                  </a:lnTo>
                  <a:lnTo>
                    <a:pt x="6141" y="1170"/>
                  </a:lnTo>
                  <a:lnTo>
                    <a:pt x="6130" y="1209"/>
                  </a:lnTo>
                  <a:lnTo>
                    <a:pt x="6119" y="1249"/>
                  </a:lnTo>
                  <a:lnTo>
                    <a:pt x="6109" y="1289"/>
                  </a:lnTo>
                  <a:lnTo>
                    <a:pt x="6100" y="1328"/>
                  </a:lnTo>
                  <a:lnTo>
                    <a:pt x="6092" y="1369"/>
                  </a:lnTo>
                  <a:lnTo>
                    <a:pt x="6085" y="1411"/>
                  </a:lnTo>
                  <a:lnTo>
                    <a:pt x="6079" y="1452"/>
                  </a:lnTo>
                  <a:lnTo>
                    <a:pt x="6075" y="1494"/>
                  </a:lnTo>
                  <a:lnTo>
                    <a:pt x="6071" y="1536"/>
                  </a:lnTo>
                  <a:lnTo>
                    <a:pt x="6069" y="1578"/>
                  </a:lnTo>
                  <a:lnTo>
                    <a:pt x="6067" y="1621"/>
                  </a:lnTo>
                  <a:lnTo>
                    <a:pt x="6067" y="1663"/>
                  </a:lnTo>
                  <a:lnTo>
                    <a:pt x="6067" y="7617"/>
                  </a:lnTo>
                  <a:lnTo>
                    <a:pt x="6165" y="7617"/>
                  </a:lnTo>
                  <a:lnTo>
                    <a:pt x="6165" y="7617"/>
                  </a:lnTo>
                  <a:lnTo>
                    <a:pt x="6167" y="7633"/>
                  </a:lnTo>
                  <a:lnTo>
                    <a:pt x="6170" y="7648"/>
                  </a:lnTo>
                  <a:lnTo>
                    <a:pt x="6175" y="7662"/>
                  </a:lnTo>
                  <a:lnTo>
                    <a:pt x="6181" y="7675"/>
                  </a:lnTo>
                  <a:lnTo>
                    <a:pt x="6188" y="7689"/>
                  </a:lnTo>
                  <a:lnTo>
                    <a:pt x="6196" y="7700"/>
                  </a:lnTo>
                  <a:lnTo>
                    <a:pt x="6205" y="7712"/>
                  </a:lnTo>
                  <a:lnTo>
                    <a:pt x="6216" y="7723"/>
                  </a:lnTo>
                  <a:lnTo>
                    <a:pt x="6226" y="7732"/>
                  </a:lnTo>
                  <a:lnTo>
                    <a:pt x="6238" y="7740"/>
                  </a:lnTo>
                  <a:lnTo>
                    <a:pt x="6251" y="7747"/>
                  </a:lnTo>
                  <a:lnTo>
                    <a:pt x="6265" y="7754"/>
                  </a:lnTo>
                  <a:lnTo>
                    <a:pt x="6279" y="7759"/>
                  </a:lnTo>
                  <a:lnTo>
                    <a:pt x="6293" y="7762"/>
                  </a:lnTo>
                  <a:lnTo>
                    <a:pt x="6308" y="7765"/>
                  </a:lnTo>
                  <a:lnTo>
                    <a:pt x="6325" y="7765"/>
                  </a:lnTo>
                  <a:lnTo>
                    <a:pt x="6325" y="7765"/>
                  </a:lnTo>
                  <a:lnTo>
                    <a:pt x="6340" y="7765"/>
                  </a:lnTo>
                  <a:lnTo>
                    <a:pt x="6355" y="7762"/>
                  </a:lnTo>
                  <a:lnTo>
                    <a:pt x="6369" y="7759"/>
                  </a:lnTo>
                  <a:lnTo>
                    <a:pt x="6383" y="7754"/>
                  </a:lnTo>
                  <a:lnTo>
                    <a:pt x="6397" y="7747"/>
                  </a:lnTo>
                  <a:lnTo>
                    <a:pt x="6410" y="7740"/>
                  </a:lnTo>
                  <a:lnTo>
                    <a:pt x="6421" y="7732"/>
                  </a:lnTo>
                  <a:lnTo>
                    <a:pt x="6433" y="7723"/>
                  </a:lnTo>
                  <a:lnTo>
                    <a:pt x="6442" y="7712"/>
                  </a:lnTo>
                  <a:lnTo>
                    <a:pt x="6452" y="7700"/>
                  </a:lnTo>
                  <a:lnTo>
                    <a:pt x="6460" y="7689"/>
                  </a:lnTo>
                  <a:lnTo>
                    <a:pt x="6467" y="7675"/>
                  </a:lnTo>
                  <a:lnTo>
                    <a:pt x="6473" y="7662"/>
                  </a:lnTo>
                  <a:lnTo>
                    <a:pt x="6477" y="7648"/>
                  </a:lnTo>
                  <a:lnTo>
                    <a:pt x="6481" y="7633"/>
                  </a:lnTo>
                  <a:lnTo>
                    <a:pt x="6483" y="7617"/>
                  </a:lnTo>
                  <a:lnTo>
                    <a:pt x="6544" y="7617"/>
                  </a:lnTo>
                  <a:lnTo>
                    <a:pt x="6544" y="1663"/>
                  </a:lnTo>
                  <a:lnTo>
                    <a:pt x="6544" y="1663"/>
                  </a:lnTo>
                  <a:lnTo>
                    <a:pt x="6545" y="1633"/>
                  </a:lnTo>
                  <a:lnTo>
                    <a:pt x="6546" y="1603"/>
                  </a:lnTo>
                  <a:lnTo>
                    <a:pt x="6547" y="1572"/>
                  </a:lnTo>
                  <a:lnTo>
                    <a:pt x="6551" y="1543"/>
                  </a:lnTo>
                  <a:lnTo>
                    <a:pt x="6554" y="1513"/>
                  </a:lnTo>
                  <a:lnTo>
                    <a:pt x="6558" y="1484"/>
                  </a:lnTo>
                  <a:lnTo>
                    <a:pt x="6563" y="1454"/>
                  </a:lnTo>
                  <a:lnTo>
                    <a:pt x="6568" y="1425"/>
                  </a:lnTo>
                  <a:lnTo>
                    <a:pt x="6575" y="1396"/>
                  </a:lnTo>
                  <a:lnTo>
                    <a:pt x="6582" y="1368"/>
                  </a:lnTo>
                  <a:lnTo>
                    <a:pt x="6589" y="1340"/>
                  </a:lnTo>
                  <a:lnTo>
                    <a:pt x="6598" y="1312"/>
                  </a:lnTo>
                  <a:lnTo>
                    <a:pt x="6607" y="1284"/>
                  </a:lnTo>
                  <a:lnTo>
                    <a:pt x="6616" y="1257"/>
                  </a:lnTo>
                  <a:lnTo>
                    <a:pt x="6627" y="1229"/>
                  </a:lnTo>
                  <a:lnTo>
                    <a:pt x="6637" y="1203"/>
                  </a:lnTo>
                  <a:lnTo>
                    <a:pt x="6649" y="1177"/>
                  </a:lnTo>
                  <a:lnTo>
                    <a:pt x="6662" y="1151"/>
                  </a:lnTo>
                  <a:lnTo>
                    <a:pt x="6687" y="1100"/>
                  </a:lnTo>
                  <a:lnTo>
                    <a:pt x="6717" y="1049"/>
                  </a:lnTo>
                  <a:lnTo>
                    <a:pt x="6747" y="1002"/>
                  </a:lnTo>
                  <a:lnTo>
                    <a:pt x="6780" y="955"/>
                  </a:lnTo>
                  <a:lnTo>
                    <a:pt x="6816" y="910"/>
                  </a:lnTo>
                  <a:lnTo>
                    <a:pt x="6853" y="867"/>
                  </a:lnTo>
                  <a:lnTo>
                    <a:pt x="6892" y="826"/>
                  </a:lnTo>
                  <a:lnTo>
                    <a:pt x="6934" y="787"/>
                  </a:lnTo>
                  <a:lnTo>
                    <a:pt x="6976" y="749"/>
                  </a:lnTo>
                  <a:lnTo>
                    <a:pt x="7021" y="714"/>
                  </a:lnTo>
                  <a:lnTo>
                    <a:pt x="7068" y="682"/>
                  </a:lnTo>
                  <a:lnTo>
                    <a:pt x="7116" y="650"/>
                  </a:lnTo>
                  <a:lnTo>
                    <a:pt x="7165" y="622"/>
                  </a:lnTo>
                  <a:lnTo>
                    <a:pt x="7216" y="595"/>
                  </a:lnTo>
                  <a:lnTo>
                    <a:pt x="7242" y="584"/>
                  </a:lnTo>
                  <a:lnTo>
                    <a:pt x="7269" y="572"/>
                  </a:lnTo>
                  <a:lnTo>
                    <a:pt x="7296" y="561"/>
                  </a:lnTo>
                  <a:lnTo>
                    <a:pt x="7322" y="551"/>
                  </a:lnTo>
                  <a:lnTo>
                    <a:pt x="7350" y="540"/>
                  </a:lnTo>
                  <a:lnTo>
                    <a:pt x="7377" y="532"/>
                  </a:lnTo>
                  <a:lnTo>
                    <a:pt x="7405" y="524"/>
                  </a:lnTo>
                  <a:lnTo>
                    <a:pt x="7433" y="516"/>
                  </a:lnTo>
                  <a:lnTo>
                    <a:pt x="7462" y="509"/>
                  </a:lnTo>
                  <a:lnTo>
                    <a:pt x="7490" y="503"/>
                  </a:lnTo>
                  <a:lnTo>
                    <a:pt x="7520" y="497"/>
                  </a:lnTo>
                  <a:lnTo>
                    <a:pt x="7549" y="493"/>
                  </a:lnTo>
                  <a:lnTo>
                    <a:pt x="7579" y="488"/>
                  </a:lnTo>
                  <a:lnTo>
                    <a:pt x="7608" y="484"/>
                  </a:lnTo>
                  <a:lnTo>
                    <a:pt x="7639" y="482"/>
                  </a:lnTo>
                  <a:lnTo>
                    <a:pt x="7669" y="480"/>
                  </a:lnTo>
                  <a:lnTo>
                    <a:pt x="7699" y="479"/>
                  </a:lnTo>
                  <a:lnTo>
                    <a:pt x="7730" y="479"/>
                  </a:lnTo>
                  <a:lnTo>
                    <a:pt x="7730" y="479"/>
                  </a:lnTo>
                  <a:lnTo>
                    <a:pt x="7783" y="480"/>
                  </a:lnTo>
                  <a:lnTo>
                    <a:pt x="7836" y="483"/>
                  </a:lnTo>
                  <a:lnTo>
                    <a:pt x="7888" y="489"/>
                  </a:lnTo>
                  <a:lnTo>
                    <a:pt x="7940" y="497"/>
                  </a:lnTo>
                  <a:lnTo>
                    <a:pt x="7990" y="508"/>
                  </a:lnTo>
                  <a:lnTo>
                    <a:pt x="8040" y="519"/>
                  </a:lnTo>
                  <a:lnTo>
                    <a:pt x="8089" y="535"/>
                  </a:lnTo>
                  <a:lnTo>
                    <a:pt x="8137" y="551"/>
                  </a:lnTo>
                  <a:lnTo>
                    <a:pt x="8185" y="570"/>
                  </a:lnTo>
                  <a:lnTo>
                    <a:pt x="8230" y="589"/>
                  </a:lnTo>
                  <a:lnTo>
                    <a:pt x="8276" y="613"/>
                  </a:lnTo>
                  <a:lnTo>
                    <a:pt x="8320" y="636"/>
                  </a:lnTo>
                  <a:lnTo>
                    <a:pt x="8363" y="663"/>
                  </a:lnTo>
                  <a:lnTo>
                    <a:pt x="8404" y="690"/>
                  </a:lnTo>
                  <a:lnTo>
                    <a:pt x="8445" y="720"/>
                  </a:lnTo>
                  <a:lnTo>
                    <a:pt x="8484" y="751"/>
                  </a:lnTo>
                  <a:lnTo>
                    <a:pt x="8522" y="783"/>
                  </a:lnTo>
                  <a:lnTo>
                    <a:pt x="8558" y="817"/>
                  </a:lnTo>
                  <a:lnTo>
                    <a:pt x="8593" y="853"/>
                  </a:lnTo>
                  <a:lnTo>
                    <a:pt x="8626" y="891"/>
                  </a:lnTo>
                  <a:lnTo>
                    <a:pt x="8659" y="929"/>
                  </a:lnTo>
                  <a:lnTo>
                    <a:pt x="8689" y="969"/>
                  </a:lnTo>
                  <a:lnTo>
                    <a:pt x="8717" y="1010"/>
                  </a:lnTo>
                  <a:lnTo>
                    <a:pt x="8744" y="1052"/>
                  </a:lnTo>
                  <a:lnTo>
                    <a:pt x="8770" y="1096"/>
                  </a:lnTo>
                  <a:lnTo>
                    <a:pt x="8792" y="1140"/>
                  </a:lnTo>
                  <a:lnTo>
                    <a:pt x="8814" y="1186"/>
                  </a:lnTo>
                  <a:lnTo>
                    <a:pt x="8833" y="1233"/>
                  </a:lnTo>
                  <a:lnTo>
                    <a:pt x="8850" y="1280"/>
                  </a:lnTo>
                  <a:lnTo>
                    <a:pt x="8866" y="1330"/>
                  </a:lnTo>
                  <a:lnTo>
                    <a:pt x="8879" y="1379"/>
                  </a:lnTo>
                  <a:lnTo>
                    <a:pt x="8891" y="1429"/>
                  </a:lnTo>
                  <a:lnTo>
                    <a:pt x="7710" y="1429"/>
                  </a:lnTo>
                  <a:lnTo>
                    <a:pt x="7710" y="1522"/>
                  </a:lnTo>
                  <a:lnTo>
                    <a:pt x="7710" y="1522"/>
                  </a:lnTo>
                  <a:lnTo>
                    <a:pt x="7696" y="1524"/>
                  </a:lnTo>
                  <a:lnTo>
                    <a:pt x="7683" y="1528"/>
                  </a:lnTo>
                  <a:lnTo>
                    <a:pt x="7670" y="1533"/>
                  </a:lnTo>
                  <a:lnTo>
                    <a:pt x="7659" y="1538"/>
                  </a:lnTo>
                  <a:lnTo>
                    <a:pt x="7647" y="1544"/>
                  </a:lnTo>
                  <a:lnTo>
                    <a:pt x="7636" y="1552"/>
                  </a:lnTo>
                  <a:lnTo>
                    <a:pt x="7626" y="1561"/>
                  </a:lnTo>
                  <a:lnTo>
                    <a:pt x="7616" y="1570"/>
                  </a:lnTo>
                  <a:lnTo>
                    <a:pt x="7608" y="1580"/>
                  </a:lnTo>
                  <a:lnTo>
                    <a:pt x="7601" y="1591"/>
                  </a:lnTo>
                  <a:lnTo>
                    <a:pt x="7594" y="1603"/>
                  </a:lnTo>
                  <a:lnTo>
                    <a:pt x="7588" y="1614"/>
                  </a:lnTo>
                  <a:lnTo>
                    <a:pt x="7585" y="1627"/>
                  </a:lnTo>
                  <a:lnTo>
                    <a:pt x="7581" y="1640"/>
                  </a:lnTo>
                  <a:lnTo>
                    <a:pt x="7579" y="1654"/>
                  </a:lnTo>
                  <a:lnTo>
                    <a:pt x="7579" y="1668"/>
                  </a:lnTo>
                  <a:lnTo>
                    <a:pt x="7579" y="1668"/>
                  </a:lnTo>
                  <a:lnTo>
                    <a:pt x="7579" y="1682"/>
                  </a:lnTo>
                  <a:lnTo>
                    <a:pt x="7581" y="1696"/>
                  </a:lnTo>
                  <a:lnTo>
                    <a:pt x="7585" y="1709"/>
                  </a:lnTo>
                  <a:lnTo>
                    <a:pt x="7588" y="1722"/>
                  </a:lnTo>
                  <a:lnTo>
                    <a:pt x="7594" y="1733"/>
                  </a:lnTo>
                  <a:lnTo>
                    <a:pt x="7601" y="1745"/>
                  </a:lnTo>
                  <a:lnTo>
                    <a:pt x="7608" y="1756"/>
                  </a:lnTo>
                  <a:lnTo>
                    <a:pt x="7616" y="1766"/>
                  </a:lnTo>
                  <a:lnTo>
                    <a:pt x="7626" y="1775"/>
                  </a:lnTo>
                  <a:lnTo>
                    <a:pt x="7636" y="1784"/>
                  </a:lnTo>
                  <a:lnTo>
                    <a:pt x="7647" y="1792"/>
                  </a:lnTo>
                  <a:lnTo>
                    <a:pt x="7659" y="1799"/>
                  </a:lnTo>
                  <a:lnTo>
                    <a:pt x="7670" y="1803"/>
                  </a:lnTo>
                  <a:lnTo>
                    <a:pt x="7683" y="1808"/>
                  </a:lnTo>
                  <a:lnTo>
                    <a:pt x="7696" y="1813"/>
                  </a:lnTo>
                  <a:lnTo>
                    <a:pt x="7710" y="1815"/>
                  </a:lnTo>
                  <a:lnTo>
                    <a:pt x="7710" y="1907"/>
                  </a:lnTo>
                  <a:lnTo>
                    <a:pt x="9487" y="1907"/>
                  </a:lnTo>
                  <a:lnTo>
                    <a:pt x="9487" y="1907"/>
                  </a:lnTo>
                  <a:lnTo>
                    <a:pt x="9518" y="1908"/>
                  </a:lnTo>
                  <a:lnTo>
                    <a:pt x="9546" y="1910"/>
                  </a:lnTo>
                  <a:lnTo>
                    <a:pt x="9574" y="1913"/>
                  </a:lnTo>
                  <a:lnTo>
                    <a:pt x="9601" y="1919"/>
                  </a:lnTo>
                  <a:lnTo>
                    <a:pt x="9625" y="1925"/>
                  </a:lnTo>
                  <a:lnTo>
                    <a:pt x="9650" y="1932"/>
                  </a:lnTo>
                  <a:lnTo>
                    <a:pt x="9672" y="1940"/>
                  </a:lnTo>
                  <a:lnTo>
                    <a:pt x="9694" y="1949"/>
                  </a:lnTo>
                  <a:lnTo>
                    <a:pt x="9715" y="1959"/>
                  </a:lnTo>
                  <a:lnTo>
                    <a:pt x="9734" y="1970"/>
                  </a:lnTo>
                  <a:lnTo>
                    <a:pt x="9752" y="1982"/>
                  </a:lnTo>
                  <a:lnTo>
                    <a:pt x="9770" y="1994"/>
                  </a:lnTo>
                  <a:lnTo>
                    <a:pt x="9786" y="2007"/>
                  </a:lnTo>
                  <a:lnTo>
                    <a:pt x="9801" y="2021"/>
                  </a:lnTo>
                  <a:lnTo>
                    <a:pt x="9816" y="2035"/>
                  </a:lnTo>
                  <a:lnTo>
                    <a:pt x="9829" y="2050"/>
                  </a:lnTo>
                  <a:lnTo>
                    <a:pt x="9842" y="2064"/>
                  </a:lnTo>
                  <a:lnTo>
                    <a:pt x="9853" y="2079"/>
                  </a:lnTo>
                  <a:lnTo>
                    <a:pt x="9864" y="2094"/>
                  </a:lnTo>
                  <a:lnTo>
                    <a:pt x="9874" y="2110"/>
                  </a:lnTo>
                  <a:lnTo>
                    <a:pt x="9882" y="2126"/>
                  </a:lnTo>
                  <a:lnTo>
                    <a:pt x="9890" y="2141"/>
                  </a:lnTo>
                  <a:lnTo>
                    <a:pt x="9897" y="2156"/>
                  </a:lnTo>
                  <a:lnTo>
                    <a:pt x="9903" y="2171"/>
                  </a:lnTo>
                  <a:lnTo>
                    <a:pt x="9913" y="2201"/>
                  </a:lnTo>
                  <a:lnTo>
                    <a:pt x="9920" y="2229"/>
                  </a:lnTo>
                  <a:lnTo>
                    <a:pt x="9924" y="2255"/>
                  </a:lnTo>
                  <a:lnTo>
                    <a:pt x="9926" y="2278"/>
                  </a:lnTo>
                  <a:lnTo>
                    <a:pt x="9926" y="2278"/>
                  </a:lnTo>
                  <a:lnTo>
                    <a:pt x="9925" y="2298"/>
                  </a:lnTo>
                  <a:lnTo>
                    <a:pt x="9922" y="2323"/>
                  </a:lnTo>
                  <a:lnTo>
                    <a:pt x="9917" y="2350"/>
                  </a:lnTo>
                  <a:lnTo>
                    <a:pt x="9910" y="2379"/>
                  </a:lnTo>
                  <a:lnTo>
                    <a:pt x="9900" y="2410"/>
                  </a:lnTo>
                  <a:lnTo>
                    <a:pt x="9888" y="2442"/>
                  </a:lnTo>
                  <a:lnTo>
                    <a:pt x="9879" y="2457"/>
                  </a:lnTo>
                  <a:lnTo>
                    <a:pt x="9871" y="2473"/>
                  </a:lnTo>
                  <a:lnTo>
                    <a:pt x="9862" y="2490"/>
                  </a:lnTo>
                  <a:lnTo>
                    <a:pt x="9851" y="2505"/>
                  </a:lnTo>
                  <a:lnTo>
                    <a:pt x="9841" y="2520"/>
                  </a:lnTo>
                  <a:lnTo>
                    <a:pt x="9829" y="2535"/>
                  </a:lnTo>
                  <a:lnTo>
                    <a:pt x="9816" y="2549"/>
                  </a:lnTo>
                  <a:lnTo>
                    <a:pt x="9802" y="2563"/>
                  </a:lnTo>
                  <a:lnTo>
                    <a:pt x="9787" y="2577"/>
                  </a:lnTo>
                  <a:lnTo>
                    <a:pt x="9771" y="2589"/>
                  </a:lnTo>
                  <a:lnTo>
                    <a:pt x="9755" y="2602"/>
                  </a:lnTo>
                  <a:lnTo>
                    <a:pt x="9736" y="2612"/>
                  </a:lnTo>
                  <a:lnTo>
                    <a:pt x="9717" y="2622"/>
                  </a:lnTo>
                  <a:lnTo>
                    <a:pt x="9696" y="2631"/>
                  </a:lnTo>
                  <a:lnTo>
                    <a:pt x="9674" y="2639"/>
                  </a:lnTo>
                  <a:lnTo>
                    <a:pt x="9651" y="2645"/>
                  </a:lnTo>
                  <a:lnTo>
                    <a:pt x="9627" y="2651"/>
                  </a:lnTo>
                  <a:lnTo>
                    <a:pt x="9602" y="2654"/>
                  </a:lnTo>
                  <a:lnTo>
                    <a:pt x="9575" y="2657"/>
                  </a:lnTo>
                  <a:lnTo>
                    <a:pt x="9546" y="2658"/>
                  </a:lnTo>
                  <a:lnTo>
                    <a:pt x="9361" y="2658"/>
                  </a:lnTo>
                  <a:lnTo>
                    <a:pt x="9361" y="2658"/>
                  </a:lnTo>
                  <a:lnTo>
                    <a:pt x="9355" y="2658"/>
                  </a:lnTo>
                  <a:lnTo>
                    <a:pt x="8939" y="2658"/>
                  </a:lnTo>
                  <a:lnTo>
                    <a:pt x="8939" y="2658"/>
                  </a:lnTo>
                  <a:lnTo>
                    <a:pt x="8480" y="2658"/>
                  </a:lnTo>
                  <a:lnTo>
                    <a:pt x="8480" y="2658"/>
                  </a:lnTo>
                  <a:lnTo>
                    <a:pt x="8412" y="2659"/>
                  </a:lnTo>
                  <a:lnTo>
                    <a:pt x="8346" y="2663"/>
                  </a:lnTo>
                  <a:lnTo>
                    <a:pt x="8282" y="2667"/>
                  </a:lnTo>
                  <a:lnTo>
                    <a:pt x="8219" y="2674"/>
                  </a:lnTo>
                  <a:lnTo>
                    <a:pt x="8158" y="2684"/>
                  </a:lnTo>
                  <a:lnTo>
                    <a:pt x="8098" y="2695"/>
                  </a:lnTo>
                  <a:lnTo>
                    <a:pt x="8041" y="2709"/>
                  </a:lnTo>
                  <a:lnTo>
                    <a:pt x="7986" y="2724"/>
                  </a:lnTo>
                  <a:lnTo>
                    <a:pt x="7933" y="2742"/>
                  </a:lnTo>
                  <a:lnTo>
                    <a:pt x="7881" y="2762"/>
                  </a:lnTo>
                  <a:lnTo>
                    <a:pt x="7832" y="2783"/>
                  </a:lnTo>
                  <a:lnTo>
                    <a:pt x="7785" y="2806"/>
                  </a:lnTo>
                  <a:lnTo>
                    <a:pt x="7740" y="2831"/>
                  </a:lnTo>
                  <a:lnTo>
                    <a:pt x="7697" y="2857"/>
                  </a:lnTo>
                  <a:lnTo>
                    <a:pt x="7656" y="2887"/>
                  </a:lnTo>
                  <a:lnTo>
                    <a:pt x="7616" y="2917"/>
                  </a:lnTo>
                  <a:lnTo>
                    <a:pt x="7580" y="2950"/>
                  </a:lnTo>
                  <a:lnTo>
                    <a:pt x="7545" y="2983"/>
                  </a:lnTo>
                  <a:lnTo>
                    <a:pt x="7529" y="3002"/>
                  </a:lnTo>
                  <a:lnTo>
                    <a:pt x="7513" y="3020"/>
                  </a:lnTo>
                  <a:lnTo>
                    <a:pt x="7497" y="3038"/>
                  </a:lnTo>
                  <a:lnTo>
                    <a:pt x="7483" y="3058"/>
                  </a:lnTo>
                  <a:lnTo>
                    <a:pt x="7468" y="3077"/>
                  </a:lnTo>
                  <a:lnTo>
                    <a:pt x="7455" y="3097"/>
                  </a:lnTo>
                  <a:lnTo>
                    <a:pt x="7443" y="3118"/>
                  </a:lnTo>
                  <a:lnTo>
                    <a:pt x="7430" y="3138"/>
                  </a:lnTo>
                  <a:lnTo>
                    <a:pt x="7418" y="3160"/>
                  </a:lnTo>
                  <a:lnTo>
                    <a:pt x="7406" y="3181"/>
                  </a:lnTo>
                  <a:lnTo>
                    <a:pt x="7396" y="3203"/>
                  </a:lnTo>
                  <a:lnTo>
                    <a:pt x="7385" y="3225"/>
                  </a:lnTo>
                  <a:lnTo>
                    <a:pt x="7376" y="3248"/>
                  </a:lnTo>
                  <a:lnTo>
                    <a:pt x="7367" y="3272"/>
                  </a:lnTo>
                  <a:lnTo>
                    <a:pt x="7350" y="3318"/>
                  </a:lnTo>
                  <a:lnTo>
                    <a:pt x="7336" y="3368"/>
                  </a:lnTo>
                  <a:lnTo>
                    <a:pt x="7326" y="3419"/>
                  </a:lnTo>
                  <a:lnTo>
                    <a:pt x="7317" y="3471"/>
                  </a:lnTo>
                  <a:lnTo>
                    <a:pt x="7311" y="3525"/>
                  </a:lnTo>
                  <a:lnTo>
                    <a:pt x="7306" y="3580"/>
                  </a:lnTo>
                  <a:lnTo>
                    <a:pt x="7305" y="3637"/>
                  </a:lnTo>
                  <a:lnTo>
                    <a:pt x="7395" y="3637"/>
                  </a:lnTo>
                  <a:lnTo>
                    <a:pt x="7395" y="3637"/>
                  </a:lnTo>
                  <a:lnTo>
                    <a:pt x="7396" y="3652"/>
                  </a:lnTo>
                  <a:lnTo>
                    <a:pt x="7398" y="3666"/>
                  </a:lnTo>
                  <a:lnTo>
                    <a:pt x="7403" y="3680"/>
                  </a:lnTo>
                  <a:lnTo>
                    <a:pt x="7408" y="3693"/>
                  </a:lnTo>
                  <a:lnTo>
                    <a:pt x="7415" y="3706"/>
                  </a:lnTo>
                  <a:lnTo>
                    <a:pt x="7422" y="3718"/>
                  </a:lnTo>
                  <a:lnTo>
                    <a:pt x="7431" y="3729"/>
                  </a:lnTo>
                  <a:lnTo>
                    <a:pt x="7440" y="3740"/>
                  </a:lnTo>
                  <a:lnTo>
                    <a:pt x="7451" y="3749"/>
                  </a:lnTo>
                  <a:lnTo>
                    <a:pt x="7462" y="3757"/>
                  </a:lnTo>
                  <a:lnTo>
                    <a:pt x="7474" y="3764"/>
                  </a:lnTo>
                  <a:lnTo>
                    <a:pt x="7487" y="3770"/>
                  </a:lnTo>
                  <a:lnTo>
                    <a:pt x="7501" y="3775"/>
                  </a:lnTo>
                  <a:lnTo>
                    <a:pt x="7515" y="3778"/>
                  </a:lnTo>
                  <a:lnTo>
                    <a:pt x="7529" y="3781"/>
                  </a:lnTo>
                  <a:lnTo>
                    <a:pt x="7544" y="3782"/>
                  </a:lnTo>
                  <a:lnTo>
                    <a:pt x="7544" y="3782"/>
                  </a:lnTo>
                  <a:lnTo>
                    <a:pt x="7559" y="3781"/>
                  </a:lnTo>
                  <a:lnTo>
                    <a:pt x="7573" y="3778"/>
                  </a:lnTo>
                  <a:lnTo>
                    <a:pt x="7587" y="3775"/>
                  </a:lnTo>
                  <a:lnTo>
                    <a:pt x="7601" y="3770"/>
                  </a:lnTo>
                  <a:lnTo>
                    <a:pt x="7614" y="3764"/>
                  </a:lnTo>
                  <a:lnTo>
                    <a:pt x="7626" y="3757"/>
                  </a:lnTo>
                  <a:lnTo>
                    <a:pt x="7637" y="3749"/>
                  </a:lnTo>
                  <a:lnTo>
                    <a:pt x="7648" y="3740"/>
                  </a:lnTo>
                  <a:lnTo>
                    <a:pt x="7657" y="3729"/>
                  </a:lnTo>
                  <a:lnTo>
                    <a:pt x="7667" y="3718"/>
                  </a:lnTo>
                  <a:lnTo>
                    <a:pt x="7674" y="3706"/>
                  </a:lnTo>
                  <a:lnTo>
                    <a:pt x="7681" y="3693"/>
                  </a:lnTo>
                  <a:lnTo>
                    <a:pt x="7685" y="3680"/>
                  </a:lnTo>
                  <a:lnTo>
                    <a:pt x="7690" y="3666"/>
                  </a:lnTo>
                  <a:lnTo>
                    <a:pt x="7692" y="3652"/>
                  </a:lnTo>
                  <a:lnTo>
                    <a:pt x="7694" y="3637"/>
                  </a:lnTo>
                  <a:lnTo>
                    <a:pt x="7783" y="3637"/>
                  </a:lnTo>
                  <a:lnTo>
                    <a:pt x="7783" y="3637"/>
                  </a:lnTo>
                  <a:lnTo>
                    <a:pt x="7783" y="3611"/>
                  </a:lnTo>
                  <a:lnTo>
                    <a:pt x="7785" y="3580"/>
                  </a:lnTo>
                  <a:lnTo>
                    <a:pt x="7788" y="3545"/>
                  </a:lnTo>
                  <a:lnTo>
                    <a:pt x="7790" y="3526"/>
                  </a:lnTo>
                  <a:lnTo>
                    <a:pt x="7794" y="3506"/>
                  </a:lnTo>
                  <a:lnTo>
                    <a:pt x="7799" y="3487"/>
                  </a:lnTo>
                  <a:lnTo>
                    <a:pt x="7804" y="3466"/>
                  </a:lnTo>
                  <a:lnTo>
                    <a:pt x="7811" y="3445"/>
                  </a:lnTo>
                  <a:lnTo>
                    <a:pt x="7821" y="3424"/>
                  </a:lnTo>
                  <a:lnTo>
                    <a:pt x="7830" y="3403"/>
                  </a:lnTo>
                  <a:lnTo>
                    <a:pt x="7842" y="3382"/>
                  </a:lnTo>
                  <a:lnTo>
                    <a:pt x="7856" y="3361"/>
                  </a:lnTo>
                  <a:lnTo>
                    <a:pt x="7871" y="3340"/>
                  </a:lnTo>
                  <a:lnTo>
                    <a:pt x="7888" y="3320"/>
                  </a:lnTo>
                  <a:lnTo>
                    <a:pt x="7907" y="3300"/>
                  </a:lnTo>
                  <a:lnTo>
                    <a:pt x="7929" y="3280"/>
                  </a:lnTo>
                  <a:lnTo>
                    <a:pt x="7954" y="3261"/>
                  </a:lnTo>
                  <a:lnTo>
                    <a:pt x="7981" y="3244"/>
                  </a:lnTo>
                  <a:lnTo>
                    <a:pt x="8010" y="3227"/>
                  </a:lnTo>
                  <a:lnTo>
                    <a:pt x="8042" y="3211"/>
                  </a:lnTo>
                  <a:lnTo>
                    <a:pt x="8077" y="3197"/>
                  </a:lnTo>
                  <a:lnTo>
                    <a:pt x="8116" y="3183"/>
                  </a:lnTo>
                  <a:lnTo>
                    <a:pt x="8157" y="3171"/>
                  </a:lnTo>
                  <a:lnTo>
                    <a:pt x="8202" y="3161"/>
                  </a:lnTo>
                  <a:lnTo>
                    <a:pt x="8250" y="3153"/>
                  </a:lnTo>
                  <a:lnTo>
                    <a:pt x="8302" y="3146"/>
                  </a:lnTo>
                  <a:lnTo>
                    <a:pt x="8358" y="3140"/>
                  </a:lnTo>
                  <a:lnTo>
                    <a:pt x="8417" y="3138"/>
                  </a:lnTo>
                  <a:lnTo>
                    <a:pt x="8480" y="3136"/>
                  </a:lnTo>
                  <a:lnTo>
                    <a:pt x="9361" y="3136"/>
                  </a:lnTo>
                  <a:lnTo>
                    <a:pt x="9361" y="3136"/>
                  </a:lnTo>
                  <a:lnTo>
                    <a:pt x="9392" y="3136"/>
                  </a:lnTo>
                  <a:lnTo>
                    <a:pt x="9421" y="3138"/>
                  </a:lnTo>
                  <a:lnTo>
                    <a:pt x="9480" y="3142"/>
                  </a:lnTo>
                  <a:lnTo>
                    <a:pt x="9539" y="3149"/>
                  </a:lnTo>
                  <a:lnTo>
                    <a:pt x="9596" y="3159"/>
                  </a:lnTo>
                  <a:lnTo>
                    <a:pt x="9652" y="3171"/>
                  </a:lnTo>
                  <a:lnTo>
                    <a:pt x="9708" y="3185"/>
                  </a:lnTo>
                  <a:lnTo>
                    <a:pt x="9762" y="3203"/>
                  </a:lnTo>
                  <a:lnTo>
                    <a:pt x="9815" y="3223"/>
                  </a:lnTo>
                  <a:lnTo>
                    <a:pt x="9868" y="3245"/>
                  </a:lnTo>
                  <a:lnTo>
                    <a:pt x="9919" y="3269"/>
                  </a:lnTo>
                  <a:lnTo>
                    <a:pt x="9968" y="3295"/>
                  </a:lnTo>
                  <a:lnTo>
                    <a:pt x="10017" y="3323"/>
                  </a:lnTo>
                  <a:lnTo>
                    <a:pt x="10064" y="3355"/>
                  </a:lnTo>
                  <a:lnTo>
                    <a:pt x="10109" y="3387"/>
                  </a:lnTo>
                  <a:lnTo>
                    <a:pt x="10154" y="3421"/>
                  </a:lnTo>
                  <a:lnTo>
                    <a:pt x="10196" y="3457"/>
                  </a:lnTo>
                  <a:lnTo>
                    <a:pt x="10237" y="3496"/>
                  </a:lnTo>
                  <a:lnTo>
                    <a:pt x="10275" y="3536"/>
                  </a:lnTo>
                  <a:lnTo>
                    <a:pt x="10312" y="3578"/>
                  </a:lnTo>
                  <a:lnTo>
                    <a:pt x="10349" y="3621"/>
                  </a:lnTo>
                  <a:lnTo>
                    <a:pt x="10381" y="3665"/>
                  </a:lnTo>
                  <a:lnTo>
                    <a:pt x="10413" y="3712"/>
                  </a:lnTo>
                  <a:lnTo>
                    <a:pt x="10443" y="3760"/>
                  </a:lnTo>
                  <a:lnTo>
                    <a:pt x="10470" y="3809"/>
                  </a:lnTo>
                  <a:lnTo>
                    <a:pt x="10496" y="3859"/>
                  </a:lnTo>
                  <a:lnTo>
                    <a:pt x="10519" y="3910"/>
                  </a:lnTo>
                  <a:lnTo>
                    <a:pt x="10539" y="3963"/>
                  </a:lnTo>
                  <a:lnTo>
                    <a:pt x="10558" y="4018"/>
                  </a:lnTo>
                  <a:lnTo>
                    <a:pt x="10574" y="4073"/>
                  </a:lnTo>
                  <a:lnTo>
                    <a:pt x="10588" y="4129"/>
                  </a:lnTo>
                  <a:lnTo>
                    <a:pt x="10598" y="4185"/>
                  </a:lnTo>
                  <a:lnTo>
                    <a:pt x="10607" y="4243"/>
                  </a:lnTo>
                  <a:lnTo>
                    <a:pt x="10607" y="4243"/>
                  </a:lnTo>
                  <a:lnTo>
                    <a:pt x="10558" y="4230"/>
                  </a:lnTo>
                  <a:lnTo>
                    <a:pt x="10509" y="4218"/>
                  </a:lnTo>
                  <a:lnTo>
                    <a:pt x="10458" y="4208"/>
                  </a:lnTo>
                  <a:lnTo>
                    <a:pt x="10407" y="4200"/>
                  </a:lnTo>
                  <a:lnTo>
                    <a:pt x="10356" y="4194"/>
                  </a:lnTo>
                  <a:lnTo>
                    <a:pt x="10303" y="4189"/>
                  </a:lnTo>
                  <a:lnTo>
                    <a:pt x="10251" y="4186"/>
                  </a:lnTo>
                  <a:lnTo>
                    <a:pt x="10198" y="4185"/>
                  </a:lnTo>
                  <a:lnTo>
                    <a:pt x="9794" y="4185"/>
                  </a:lnTo>
                  <a:lnTo>
                    <a:pt x="9794" y="4276"/>
                  </a:lnTo>
                  <a:lnTo>
                    <a:pt x="9794" y="4276"/>
                  </a:lnTo>
                  <a:lnTo>
                    <a:pt x="9780" y="4277"/>
                  </a:lnTo>
                  <a:lnTo>
                    <a:pt x="9766" y="4280"/>
                  </a:lnTo>
                  <a:lnTo>
                    <a:pt x="9752" y="4284"/>
                  </a:lnTo>
                  <a:lnTo>
                    <a:pt x="9739" y="4290"/>
                  </a:lnTo>
                  <a:lnTo>
                    <a:pt x="9727" y="4295"/>
                  </a:lnTo>
                  <a:lnTo>
                    <a:pt x="9715" y="4304"/>
                  </a:lnTo>
                  <a:lnTo>
                    <a:pt x="9704" y="4312"/>
                  </a:lnTo>
                  <a:lnTo>
                    <a:pt x="9694" y="4321"/>
                  </a:lnTo>
                  <a:lnTo>
                    <a:pt x="9685" y="4332"/>
                  </a:lnTo>
                  <a:lnTo>
                    <a:pt x="9676" y="4343"/>
                  </a:lnTo>
                  <a:lnTo>
                    <a:pt x="9669" y="4355"/>
                  </a:lnTo>
                  <a:lnTo>
                    <a:pt x="9664" y="4368"/>
                  </a:lnTo>
                  <a:lnTo>
                    <a:pt x="9659" y="4381"/>
                  </a:lnTo>
                  <a:lnTo>
                    <a:pt x="9655" y="4395"/>
                  </a:lnTo>
                  <a:lnTo>
                    <a:pt x="9654" y="4410"/>
                  </a:lnTo>
                  <a:lnTo>
                    <a:pt x="9653" y="4424"/>
                  </a:lnTo>
                  <a:lnTo>
                    <a:pt x="9653" y="4424"/>
                  </a:lnTo>
                  <a:lnTo>
                    <a:pt x="9654" y="4439"/>
                  </a:lnTo>
                  <a:lnTo>
                    <a:pt x="9655" y="4453"/>
                  </a:lnTo>
                  <a:lnTo>
                    <a:pt x="9659" y="4467"/>
                  </a:lnTo>
                  <a:lnTo>
                    <a:pt x="9664" y="4481"/>
                  </a:lnTo>
                  <a:lnTo>
                    <a:pt x="9669" y="4493"/>
                  </a:lnTo>
                  <a:lnTo>
                    <a:pt x="9676" y="4506"/>
                  </a:lnTo>
                  <a:lnTo>
                    <a:pt x="9685" y="4516"/>
                  </a:lnTo>
                  <a:lnTo>
                    <a:pt x="9694" y="4527"/>
                  </a:lnTo>
                  <a:lnTo>
                    <a:pt x="9704" y="4536"/>
                  </a:lnTo>
                  <a:lnTo>
                    <a:pt x="9715" y="4545"/>
                  </a:lnTo>
                  <a:lnTo>
                    <a:pt x="9727" y="4552"/>
                  </a:lnTo>
                  <a:lnTo>
                    <a:pt x="9739" y="4559"/>
                  </a:lnTo>
                  <a:lnTo>
                    <a:pt x="9752" y="4564"/>
                  </a:lnTo>
                  <a:lnTo>
                    <a:pt x="9766" y="4569"/>
                  </a:lnTo>
                  <a:lnTo>
                    <a:pt x="9780" y="4572"/>
                  </a:lnTo>
                  <a:lnTo>
                    <a:pt x="9794" y="4573"/>
                  </a:lnTo>
                  <a:lnTo>
                    <a:pt x="9794" y="4663"/>
                  </a:lnTo>
                  <a:lnTo>
                    <a:pt x="10198" y="4663"/>
                  </a:lnTo>
                  <a:lnTo>
                    <a:pt x="10198" y="4663"/>
                  </a:lnTo>
                  <a:lnTo>
                    <a:pt x="10251" y="4664"/>
                  </a:lnTo>
                  <a:lnTo>
                    <a:pt x="10303" y="4669"/>
                  </a:lnTo>
                  <a:lnTo>
                    <a:pt x="10354" y="4675"/>
                  </a:lnTo>
                  <a:lnTo>
                    <a:pt x="10406" y="4684"/>
                  </a:lnTo>
                  <a:lnTo>
                    <a:pt x="10455" y="4696"/>
                  </a:lnTo>
                  <a:lnTo>
                    <a:pt x="10504" y="4710"/>
                  </a:lnTo>
                  <a:lnTo>
                    <a:pt x="10552" y="4726"/>
                  </a:lnTo>
                  <a:lnTo>
                    <a:pt x="10598" y="4745"/>
                  </a:lnTo>
                  <a:lnTo>
                    <a:pt x="10644" y="4765"/>
                  </a:lnTo>
                  <a:lnTo>
                    <a:pt x="10688" y="4788"/>
                  </a:lnTo>
                  <a:lnTo>
                    <a:pt x="10731" y="4813"/>
                  </a:lnTo>
                  <a:lnTo>
                    <a:pt x="10773" y="4839"/>
                  </a:lnTo>
                  <a:lnTo>
                    <a:pt x="10814" y="4869"/>
                  </a:lnTo>
                  <a:lnTo>
                    <a:pt x="10853" y="4899"/>
                  </a:lnTo>
                  <a:lnTo>
                    <a:pt x="10890" y="4932"/>
                  </a:lnTo>
                  <a:lnTo>
                    <a:pt x="10926" y="4965"/>
                  </a:lnTo>
                  <a:lnTo>
                    <a:pt x="10960" y="5002"/>
                  </a:lnTo>
                  <a:lnTo>
                    <a:pt x="10993" y="5039"/>
                  </a:lnTo>
                  <a:lnTo>
                    <a:pt x="11023" y="5078"/>
                  </a:lnTo>
                  <a:lnTo>
                    <a:pt x="11052" y="5118"/>
                  </a:lnTo>
                  <a:lnTo>
                    <a:pt x="11079" y="5159"/>
                  </a:lnTo>
                  <a:lnTo>
                    <a:pt x="11104" y="5202"/>
                  </a:lnTo>
                  <a:lnTo>
                    <a:pt x="11126" y="5247"/>
                  </a:lnTo>
                  <a:lnTo>
                    <a:pt x="11147" y="5292"/>
                  </a:lnTo>
                  <a:lnTo>
                    <a:pt x="11166" y="5339"/>
                  </a:lnTo>
                  <a:lnTo>
                    <a:pt x="11182" y="5387"/>
                  </a:lnTo>
                  <a:lnTo>
                    <a:pt x="11196" y="5436"/>
                  </a:lnTo>
                  <a:lnTo>
                    <a:pt x="11208" y="5486"/>
                  </a:lnTo>
                  <a:lnTo>
                    <a:pt x="11216" y="5536"/>
                  </a:lnTo>
                  <a:lnTo>
                    <a:pt x="11223" y="5588"/>
                  </a:lnTo>
                  <a:lnTo>
                    <a:pt x="11226" y="5640"/>
                  </a:lnTo>
                  <a:lnTo>
                    <a:pt x="11229" y="5694"/>
                  </a:lnTo>
                  <a:lnTo>
                    <a:pt x="11229" y="5694"/>
                  </a:lnTo>
                  <a:lnTo>
                    <a:pt x="11226" y="5746"/>
                  </a:lnTo>
                  <a:lnTo>
                    <a:pt x="11223" y="5799"/>
                  </a:lnTo>
                  <a:lnTo>
                    <a:pt x="11216" y="5850"/>
                  </a:lnTo>
                  <a:lnTo>
                    <a:pt x="11208" y="5900"/>
                  </a:lnTo>
                  <a:lnTo>
                    <a:pt x="11196" y="5951"/>
                  </a:lnTo>
                  <a:lnTo>
                    <a:pt x="11182" y="6000"/>
                  </a:lnTo>
                  <a:lnTo>
                    <a:pt x="11166" y="6048"/>
                  </a:lnTo>
                  <a:lnTo>
                    <a:pt x="11147" y="6094"/>
                  </a:lnTo>
                  <a:lnTo>
                    <a:pt x="11126" y="6140"/>
                  </a:lnTo>
                  <a:lnTo>
                    <a:pt x="11104" y="6184"/>
                  </a:lnTo>
                  <a:lnTo>
                    <a:pt x="11079" y="6227"/>
                  </a:lnTo>
                  <a:lnTo>
                    <a:pt x="11052" y="6269"/>
                  </a:lnTo>
                  <a:lnTo>
                    <a:pt x="11023" y="6309"/>
                  </a:lnTo>
                  <a:lnTo>
                    <a:pt x="10993" y="6349"/>
                  </a:lnTo>
                  <a:lnTo>
                    <a:pt x="10960" y="6386"/>
                  </a:lnTo>
                  <a:lnTo>
                    <a:pt x="10926" y="6421"/>
                  </a:lnTo>
                  <a:lnTo>
                    <a:pt x="10890" y="6456"/>
                  </a:lnTo>
                  <a:lnTo>
                    <a:pt x="10853" y="6488"/>
                  </a:lnTo>
                  <a:lnTo>
                    <a:pt x="10814" y="6519"/>
                  </a:lnTo>
                  <a:lnTo>
                    <a:pt x="10773" y="6547"/>
                  </a:lnTo>
                  <a:lnTo>
                    <a:pt x="10731" y="6574"/>
                  </a:lnTo>
                  <a:lnTo>
                    <a:pt x="10688" y="6600"/>
                  </a:lnTo>
                  <a:lnTo>
                    <a:pt x="10644" y="6622"/>
                  </a:lnTo>
                  <a:lnTo>
                    <a:pt x="10598" y="6643"/>
                  </a:lnTo>
                  <a:lnTo>
                    <a:pt x="10552" y="6662"/>
                  </a:lnTo>
                  <a:lnTo>
                    <a:pt x="10504" y="6677"/>
                  </a:lnTo>
                  <a:lnTo>
                    <a:pt x="10455" y="6691"/>
                  </a:lnTo>
                  <a:lnTo>
                    <a:pt x="10406" y="6702"/>
                  </a:lnTo>
                  <a:lnTo>
                    <a:pt x="10354" y="6712"/>
                  </a:lnTo>
                  <a:lnTo>
                    <a:pt x="10303" y="6719"/>
                  </a:lnTo>
                  <a:lnTo>
                    <a:pt x="10251" y="6722"/>
                  </a:lnTo>
                  <a:lnTo>
                    <a:pt x="10198" y="6723"/>
                  </a:lnTo>
                  <a:lnTo>
                    <a:pt x="10185" y="6723"/>
                  </a:lnTo>
                  <a:lnTo>
                    <a:pt x="10185" y="6823"/>
                  </a:lnTo>
                  <a:lnTo>
                    <a:pt x="10185" y="6823"/>
                  </a:lnTo>
                  <a:lnTo>
                    <a:pt x="10175" y="6826"/>
                  </a:lnTo>
                  <a:lnTo>
                    <a:pt x="10164" y="6832"/>
                  </a:lnTo>
                  <a:lnTo>
                    <a:pt x="10155" y="6838"/>
                  </a:lnTo>
                  <a:lnTo>
                    <a:pt x="10146" y="6844"/>
                  </a:lnTo>
                  <a:lnTo>
                    <a:pt x="10136" y="6851"/>
                  </a:lnTo>
                  <a:lnTo>
                    <a:pt x="10128" y="6859"/>
                  </a:lnTo>
                  <a:lnTo>
                    <a:pt x="10121" y="6867"/>
                  </a:lnTo>
                  <a:lnTo>
                    <a:pt x="10114" y="6876"/>
                  </a:lnTo>
                  <a:lnTo>
                    <a:pt x="10107" y="6886"/>
                  </a:lnTo>
                  <a:lnTo>
                    <a:pt x="10101" y="6895"/>
                  </a:lnTo>
                  <a:lnTo>
                    <a:pt x="10097" y="6905"/>
                  </a:lnTo>
                  <a:lnTo>
                    <a:pt x="10093" y="6916"/>
                  </a:lnTo>
                  <a:lnTo>
                    <a:pt x="10090" y="6928"/>
                  </a:lnTo>
                  <a:lnTo>
                    <a:pt x="10087" y="6939"/>
                  </a:lnTo>
                  <a:lnTo>
                    <a:pt x="10086" y="6951"/>
                  </a:lnTo>
                  <a:lnTo>
                    <a:pt x="10085" y="6963"/>
                  </a:lnTo>
                  <a:lnTo>
                    <a:pt x="10085" y="6963"/>
                  </a:lnTo>
                  <a:lnTo>
                    <a:pt x="10086" y="6974"/>
                  </a:lnTo>
                  <a:lnTo>
                    <a:pt x="10087" y="6986"/>
                  </a:lnTo>
                  <a:lnTo>
                    <a:pt x="10090" y="6998"/>
                  </a:lnTo>
                  <a:lnTo>
                    <a:pt x="10093" y="7009"/>
                  </a:lnTo>
                  <a:lnTo>
                    <a:pt x="10097" y="7020"/>
                  </a:lnTo>
                  <a:lnTo>
                    <a:pt x="10101" y="7030"/>
                  </a:lnTo>
                  <a:lnTo>
                    <a:pt x="10107" y="7040"/>
                  </a:lnTo>
                  <a:lnTo>
                    <a:pt x="10114" y="7049"/>
                  </a:lnTo>
                  <a:lnTo>
                    <a:pt x="10121" y="7058"/>
                  </a:lnTo>
                  <a:lnTo>
                    <a:pt x="10128" y="7067"/>
                  </a:lnTo>
                  <a:lnTo>
                    <a:pt x="10136" y="7075"/>
                  </a:lnTo>
                  <a:lnTo>
                    <a:pt x="10146" y="7082"/>
                  </a:lnTo>
                  <a:lnTo>
                    <a:pt x="10155" y="7088"/>
                  </a:lnTo>
                  <a:lnTo>
                    <a:pt x="10164" y="7093"/>
                  </a:lnTo>
                  <a:lnTo>
                    <a:pt x="10175" y="7099"/>
                  </a:lnTo>
                  <a:lnTo>
                    <a:pt x="10185" y="7103"/>
                  </a:lnTo>
                  <a:lnTo>
                    <a:pt x="10185" y="7202"/>
                  </a:lnTo>
                  <a:lnTo>
                    <a:pt x="10198" y="7202"/>
                  </a:lnTo>
                  <a:lnTo>
                    <a:pt x="10198" y="7202"/>
                  </a:lnTo>
                  <a:lnTo>
                    <a:pt x="10235" y="7202"/>
                  </a:lnTo>
                  <a:lnTo>
                    <a:pt x="10274" y="7200"/>
                  </a:lnTo>
                  <a:lnTo>
                    <a:pt x="10311" y="7197"/>
                  </a:lnTo>
                  <a:lnTo>
                    <a:pt x="10347" y="7195"/>
                  </a:lnTo>
                  <a:lnTo>
                    <a:pt x="10385" y="7190"/>
                  </a:lnTo>
                  <a:lnTo>
                    <a:pt x="10421" y="7186"/>
                  </a:lnTo>
                  <a:lnTo>
                    <a:pt x="10457" y="7180"/>
                  </a:lnTo>
                  <a:lnTo>
                    <a:pt x="10493" y="7173"/>
                  </a:lnTo>
                  <a:lnTo>
                    <a:pt x="10530" y="7165"/>
                  </a:lnTo>
                  <a:lnTo>
                    <a:pt x="10565" y="7156"/>
                  </a:lnTo>
                  <a:lnTo>
                    <a:pt x="10600" y="7147"/>
                  </a:lnTo>
                  <a:lnTo>
                    <a:pt x="10635" y="7137"/>
                  </a:lnTo>
                  <a:lnTo>
                    <a:pt x="10670" y="7126"/>
                  </a:lnTo>
                  <a:lnTo>
                    <a:pt x="10703" y="7114"/>
                  </a:lnTo>
                  <a:lnTo>
                    <a:pt x="10737" y="7102"/>
                  </a:lnTo>
                  <a:lnTo>
                    <a:pt x="10770" y="7089"/>
                  </a:lnTo>
                  <a:lnTo>
                    <a:pt x="10770" y="7089"/>
                  </a:lnTo>
                  <a:lnTo>
                    <a:pt x="10759" y="7126"/>
                  </a:lnTo>
                  <a:lnTo>
                    <a:pt x="10748" y="7163"/>
                  </a:lnTo>
                  <a:lnTo>
                    <a:pt x="10735" y="7201"/>
                  </a:lnTo>
                  <a:lnTo>
                    <a:pt x="10721" y="7238"/>
                  </a:lnTo>
                  <a:lnTo>
                    <a:pt x="10707" y="7274"/>
                  </a:lnTo>
                  <a:lnTo>
                    <a:pt x="10692" y="7309"/>
                  </a:lnTo>
                  <a:lnTo>
                    <a:pt x="10675" y="7344"/>
                  </a:lnTo>
                  <a:lnTo>
                    <a:pt x="10659" y="7379"/>
                  </a:lnTo>
                  <a:lnTo>
                    <a:pt x="10640" y="7414"/>
                  </a:lnTo>
                  <a:lnTo>
                    <a:pt x="10622" y="7448"/>
                  </a:lnTo>
                  <a:lnTo>
                    <a:pt x="10603" y="7481"/>
                  </a:lnTo>
                  <a:lnTo>
                    <a:pt x="10582" y="7514"/>
                  </a:lnTo>
                  <a:lnTo>
                    <a:pt x="10561" y="7546"/>
                  </a:lnTo>
                  <a:lnTo>
                    <a:pt x="10540" y="7578"/>
                  </a:lnTo>
                  <a:lnTo>
                    <a:pt x="10518" y="7609"/>
                  </a:lnTo>
                  <a:lnTo>
                    <a:pt x="10495" y="7640"/>
                  </a:lnTo>
                  <a:lnTo>
                    <a:pt x="10470" y="7669"/>
                  </a:lnTo>
                  <a:lnTo>
                    <a:pt x="10446" y="7698"/>
                  </a:lnTo>
                  <a:lnTo>
                    <a:pt x="10420" y="7727"/>
                  </a:lnTo>
                  <a:lnTo>
                    <a:pt x="10394" y="7755"/>
                  </a:lnTo>
                  <a:lnTo>
                    <a:pt x="10367" y="7782"/>
                  </a:lnTo>
                  <a:lnTo>
                    <a:pt x="10339" y="7809"/>
                  </a:lnTo>
                  <a:lnTo>
                    <a:pt x="10311" y="7836"/>
                  </a:lnTo>
                  <a:lnTo>
                    <a:pt x="10283" y="7860"/>
                  </a:lnTo>
                  <a:lnTo>
                    <a:pt x="10254" y="7886"/>
                  </a:lnTo>
                  <a:lnTo>
                    <a:pt x="10224" y="7909"/>
                  </a:lnTo>
                  <a:lnTo>
                    <a:pt x="10193" y="7933"/>
                  </a:lnTo>
                  <a:lnTo>
                    <a:pt x="10162" y="7955"/>
                  </a:lnTo>
                  <a:lnTo>
                    <a:pt x="10130" y="7977"/>
                  </a:lnTo>
                  <a:lnTo>
                    <a:pt x="10098" y="7998"/>
                  </a:lnTo>
                  <a:lnTo>
                    <a:pt x="10065" y="8018"/>
                  </a:lnTo>
                  <a:lnTo>
                    <a:pt x="10032" y="8038"/>
                  </a:lnTo>
                  <a:lnTo>
                    <a:pt x="10011" y="7802"/>
                  </a:lnTo>
                  <a:lnTo>
                    <a:pt x="9390" y="7802"/>
                  </a:lnTo>
                  <a:lnTo>
                    <a:pt x="9390" y="5409"/>
                  </a:lnTo>
                  <a:lnTo>
                    <a:pt x="9246" y="5409"/>
                  </a:lnTo>
                  <a:lnTo>
                    <a:pt x="9246" y="5092"/>
                  </a:lnTo>
                  <a:lnTo>
                    <a:pt x="9078" y="5092"/>
                  </a:lnTo>
                  <a:lnTo>
                    <a:pt x="9078" y="4856"/>
                  </a:lnTo>
                  <a:lnTo>
                    <a:pt x="8835" y="4856"/>
                  </a:lnTo>
                  <a:lnTo>
                    <a:pt x="8554" y="4856"/>
                  </a:lnTo>
                  <a:lnTo>
                    <a:pt x="8554" y="5092"/>
                  </a:lnTo>
                  <a:lnTo>
                    <a:pt x="8386" y="5092"/>
                  </a:lnTo>
                  <a:lnTo>
                    <a:pt x="8386" y="5409"/>
                  </a:lnTo>
                  <a:lnTo>
                    <a:pt x="8241" y="5409"/>
                  </a:lnTo>
                  <a:lnTo>
                    <a:pt x="8241" y="7802"/>
                  </a:lnTo>
                  <a:lnTo>
                    <a:pt x="8095" y="7802"/>
                  </a:lnTo>
                  <a:lnTo>
                    <a:pt x="8095" y="8237"/>
                  </a:lnTo>
                  <a:lnTo>
                    <a:pt x="7549" y="8237"/>
                  </a:lnTo>
                  <a:lnTo>
                    <a:pt x="7549" y="8359"/>
                  </a:lnTo>
                  <a:lnTo>
                    <a:pt x="7517" y="8359"/>
                  </a:lnTo>
                  <a:lnTo>
                    <a:pt x="7517" y="8359"/>
                  </a:lnTo>
                  <a:lnTo>
                    <a:pt x="7517" y="8353"/>
                  </a:lnTo>
                  <a:lnTo>
                    <a:pt x="7515" y="8347"/>
                  </a:lnTo>
                  <a:lnTo>
                    <a:pt x="7511" y="8342"/>
                  </a:lnTo>
                  <a:lnTo>
                    <a:pt x="7506" y="8338"/>
                  </a:lnTo>
                  <a:lnTo>
                    <a:pt x="7501" y="8334"/>
                  </a:lnTo>
                  <a:lnTo>
                    <a:pt x="7494" y="8331"/>
                  </a:lnTo>
                  <a:lnTo>
                    <a:pt x="7487" y="8330"/>
                  </a:lnTo>
                  <a:lnTo>
                    <a:pt x="7479" y="8328"/>
                  </a:lnTo>
                  <a:lnTo>
                    <a:pt x="7437" y="8328"/>
                  </a:lnTo>
                  <a:lnTo>
                    <a:pt x="7437" y="7282"/>
                  </a:lnTo>
                  <a:lnTo>
                    <a:pt x="7396" y="7282"/>
                  </a:lnTo>
                  <a:lnTo>
                    <a:pt x="7396" y="8328"/>
                  </a:lnTo>
                  <a:lnTo>
                    <a:pt x="7354" y="8328"/>
                  </a:lnTo>
                  <a:lnTo>
                    <a:pt x="7354" y="8328"/>
                  </a:lnTo>
                  <a:lnTo>
                    <a:pt x="7346" y="8330"/>
                  </a:lnTo>
                  <a:lnTo>
                    <a:pt x="7339" y="8331"/>
                  </a:lnTo>
                  <a:lnTo>
                    <a:pt x="7332" y="8334"/>
                  </a:lnTo>
                  <a:lnTo>
                    <a:pt x="7326" y="8338"/>
                  </a:lnTo>
                  <a:lnTo>
                    <a:pt x="7321" y="8342"/>
                  </a:lnTo>
                  <a:lnTo>
                    <a:pt x="7318" y="8347"/>
                  </a:lnTo>
                  <a:lnTo>
                    <a:pt x="7315" y="8353"/>
                  </a:lnTo>
                  <a:lnTo>
                    <a:pt x="7315" y="8359"/>
                  </a:lnTo>
                  <a:lnTo>
                    <a:pt x="7075" y="8359"/>
                  </a:lnTo>
                  <a:lnTo>
                    <a:pt x="7075" y="9061"/>
                  </a:lnTo>
                  <a:lnTo>
                    <a:pt x="6570" y="9061"/>
                  </a:lnTo>
                  <a:lnTo>
                    <a:pt x="6570" y="9741"/>
                  </a:lnTo>
                  <a:lnTo>
                    <a:pt x="6544" y="9741"/>
                  </a:lnTo>
                  <a:lnTo>
                    <a:pt x="6544" y="9479"/>
                  </a:lnTo>
                  <a:lnTo>
                    <a:pt x="6484" y="9479"/>
                  </a:lnTo>
                  <a:lnTo>
                    <a:pt x="6484" y="9479"/>
                  </a:lnTo>
                  <a:lnTo>
                    <a:pt x="6486" y="9475"/>
                  </a:lnTo>
                  <a:lnTo>
                    <a:pt x="6487" y="9470"/>
                  </a:lnTo>
                  <a:lnTo>
                    <a:pt x="6487" y="9470"/>
                  </a:lnTo>
                  <a:lnTo>
                    <a:pt x="6486" y="9454"/>
                  </a:lnTo>
                  <a:lnTo>
                    <a:pt x="6483" y="9437"/>
                  </a:lnTo>
                  <a:lnTo>
                    <a:pt x="6480" y="9422"/>
                  </a:lnTo>
                  <a:lnTo>
                    <a:pt x="6474" y="9407"/>
                  </a:lnTo>
                  <a:lnTo>
                    <a:pt x="6467" y="9393"/>
                  </a:lnTo>
                  <a:lnTo>
                    <a:pt x="6459" y="9379"/>
                  </a:lnTo>
                  <a:lnTo>
                    <a:pt x="6449" y="9366"/>
                  </a:lnTo>
                  <a:lnTo>
                    <a:pt x="6439" y="9356"/>
                  </a:lnTo>
                  <a:lnTo>
                    <a:pt x="6427" y="9345"/>
                  </a:lnTo>
                  <a:lnTo>
                    <a:pt x="6414" y="9336"/>
                  </a:lnTo>
                  <a:lnTo>
                    <a:pt x="6402" y="9328"/>
                  </a:lnTo>
                  <a:lnTo>
                    <a:pt x="6388" y="9321"/>
                  </a:lnTo>
                  <a:lnTo>
                    <a:pt x="6372" y="9315"/>
                  </a:lnTo>
                  <a:lnTo>
                    <a:pt x="6357" y="9311"/>
                  </a:lnTo>
                  <a:lnTo>
                    <a:pt x="6341" y="9308"/>
                  </a:lnTo>
                  <a:lnTo>
                    <a:pt x="6325" y="9308"/>
                  </a:lnTo>
                  <a:lnTo>
                    <a:pt x="6325" y="9308"/>
                  </a:lnTo>
                  <a:lnTo>
                    <a:pt x="6307" y="9308"/>
                  </a:lnTo>
                  <a:lnTo>
                    <a:pt x="6291" y="9311"/>
                  </a:lnTo>
                  <a:lnTo>
                    <a:pt x="6275" y="9315"/>
                  </a:lnTo>
                  <a:lnTo>
                    <a:pt x="6260" y="9321"/>
                  </a:lnTo>
                  <a:lnTo>
                    <a:pt x="6246" y="9328"/>
                  </a:lnTo>
                  <a:lnTo>
                    <a:pt x="6233" y="9336"/>
                  </a:lnTo>
                  <a:lnTo>
                    <a:pt x="6221" y="9345"/>
                  </a:lnTo>
                  <a:lnTo>
                    <a:pt x="6209" y="9356"/>
                  </a:lnTo>
                  <a:lnTo>
                    <a:pt x="6198" y="9366"/>
                  </a:lnTo>
                  <a:lnTo>
                    <a:pt x="6189" y="9379"/>
                  </a:lnTo>
                  <a:lnTo>
                    <a:pt x="6181" y="9393"/>
                  </a:lnTo>
                  <a:lnTo>
                    <a:pt x="6174" y="9407"/>
                  </a:lnTo>
                  <a:lnTo>
                    <a:pt x="6169" y="9422"/>
                  </a:lnTo>
                  <a:lnTo>
                    <a:pt x="6165" y="9437"/>
                  </a:lnTo>
                  <a:lnTo>
                    <a:pt x="6162" y="9454"/>
                  </a:lnTo>
                  <a:lnTo>
                    <a:pt x="6161" y="9470"/>
                  </a:lnTo>
                  <a:lnTo>
                    <a:pt x="6161" y="9470"/>
                  </a:lnTo>
                  <a:lnTo>
                    <a:pt x="6162" y="9475"/>
                  </a:lnTo>
                  <a:lnTo>
                    <a:pt x="6163" y="9479"/>
                  </a:lnTo>
                  <a:lnTo>
                    <a:pt x="6067" y="9479"/>
                  </a:lnTo>
                  <a:lnTo>
                    <a:pt x="6067" y="9950"/>
                  </a:lnTo>
                  <a:lnTo>
                    <a:pt x="5639" y="9950"/>
                  </a:lnTo>
                  <a:lnTo>
                    <a:pt x="5639" y="8964"/>
                  </a:lnTo>
                  <a:lnTo>
                    <a:pt x="5562" y="8964"/>
                  </a:lnTo>
                  <a:lnTo>
                    <a:pt x="5562" y="8964"/>
                  </a:lnTo>
                  <a:lnTo>
                    <a:pt x="5561" y="8948"/>
                  </a:lnTo>
                  <a:lnTo>
                    <a:pt x="5559" y="8933"/>
                  </a:lnTo>
                  <a:lnTo>
                    <a:pt x="5554" y="8917"/>
                  </a:lnTo>
                  <a:lnTo>
                    <a:pt x="5548" y="8903"/>
                  </a:lnTo>
                  <a:lnTo>
                    <a:pt x="5541" y="8889"/>
                  </a:lnTo>
                  <a:lnTo>
                    <a:pt x="5533" y="8876"/>
                  </a:lnTo>
                  <a:lnTo>
                    <a:pt x="5524" y="8863"/>
                  </a:lnTo>
                  <a:lnTo>
                    <a:pt x="5513" y="8851"/>
                  </a:lnTo>
                  <a:lnTo>
                    <a:pt x="5503" y="8842"/>
                  </a:lnTo>
                  <a:lnTo>
                    <a:pt x="5490" y="8833"/>
                  </a:lnTo>
                  <a:lnTo>
                    <a:pt x="5477" y="8824"/>
                  </a:lnTo>
                  <a:lnTo>
                    <a:pt x="5463" y="8817"/>
                  </a:lnTo>
                  <a:lnTo>
                    <a:pt x="5448" y="8813"/>
                  </a:lnTo>
                  <a:lnTo>
                    <a:pt x="5433" y="8808"/>
                  </a:lnTo>
                  <a:lnTo>
                    <a:pt x="5417" y="8806"/>
                  </a:lnTo>
                  <a:lnTo>
                    <a:pt x="5400" y="8805"/>
                  </a:lnTo>
                  <a:lnTo>
                    <a:pt x="5400" y="8805"/>
                  </a:lnTo>
                  <a:lnTo>
                    <a:pt x="5384" y="8806"/>
                  </a:lnTo>
                  <a:lnTo>
                    <a:pt x="5367" y="8808"/>
                  </a:lnTo>
                  <a:lnTo>
                    <a:pt x="5352" y="8813"/>
                  </a:lnTo>
                  <a:lnTo>
                    <a:pt x="5338" y="8817"/>
                  </a:lnTo>
                  <a:lnTo>
                    <a:pt x="5324" y="8824"/>
                  </a:lnTo>
                  <a:lnTo>
                    <a:pt x="5310" y="8833"/>
                  </a:lnTo>
                  <a:lnTo>
                    <a:pt x="5299" y="8842"/>
                  </a:lnTo>
                  <a:lnTo>
                    <a:pt x="5287" y="8851"/>
                  </a:lnTo>
                  <a:lnTo>
                    <a:pt x="5276" y="8863"/>
                  </a:lnTo>
                  <a:lnTo>
                    <a:pt x="5267" y="8876"/>
                  </a:lnTo>
                  <a:lnTo>
                    <a:pt x="5259" y="8889"/>
                  </a:lnTo>
                  <a:lnTo>
                    <a:pt x="5252" y="8903"/>
                  </a:lnTo>
                  <a:lnTo>
                    <a:pt x="5246" y="8917"/>
                  </a:lnTo>
                  <a:lnTo>
                    <a:pt x="5243" y="8933"/>
                  </a:lnTo>
                  <a:lnTo>
                    <a:pt x="5239" y="8948"/>
                  </a:lnTo>
                  <a:lnTo>
                    <a:pt x="5238" y="8964"/>
                  </a:lnTo>
                  <a:lnTo>
                    <a:pt x="5162" y="8964"/>
                  </a:lnTo>
                  <a:lnTo>
                    <a:pt x="5162" y="9943"/>
                  </a:lnTo>
                  <a:lnTo>
                    <a:pt x="4987" y="9943"/>
                  </a:lnTo>
                  <a:lnTo>
                    <a:pt x="4987" y="9943"/>
                  </a:lnTo>
                  <a:lnTo>
                    <a:pt x="4981" y="9944"/>
                  </a:lnTo>
                  <a:lnTo>
                    <a:pt x="4975" y="9945"/>
                  </a:lnTo>
                  <a:lnTo>
                    <a:pt x="4971" y="9947"/>
                  </a:lnTo>
                  <a:lnTo>
                    <a:pt x="4966" y="9950"/>
                  </a:lnTo>
                  <a:lnTo>
                    <a:pt x="4963" y="9953"/>
                  </a:lnTo>
                  <a:lnTo>
                    <a:pt x="4959" y="9958"/>
                  </a:lnTo>
                  <a:lnTo>
                    <a:pt x="4958" y="9962"/>
                  </a:lnTo>
                  <a:lnTo>
                    <a:pt x="4957" y="9967"/>
                  </a:lnTo>
                  <a:lnTo>
                    <a:pt x="4957" y="9967"/>
                  </a:lnTo>
                  <a:lnTo>
                    <a:pt x="4958" y="9972"/>
                  </a:lnTo>
                  <a:lnTo>
                    <a:pt x="4959" y="9977"/>
                  </a:lnTo>
                  <a:lnTo>
                    <a:pt x="4881" y="9977"/>
                  </a:lnTo>
                  <a:lnTo>
                    <a:pt x="4881" y="10274"/>
                  </a:lnTo>
                  <a:lnTo>
                    <a:pt x="4678" y="10274"/>
                  </a:lnTo>
                  <a:lnTo>
                    <a:pt x="4678" y="10103"/>
                  </a:lnTo>
                  <a:lnTo>
                    <a:pt x="4678" y="9670"/>
                  </a:lnTo>
                  <a:lnTo>
                    <a:pt x="4682" y="9670"/>
                  </a:lnTo>
                  <a:lnTo>
                    <a:pt x="4682" y="9670"/>
                  </a:lnTo>
                  <a:lnTo>
                    <a:pt x="4689" y="9670"/>
                  </a:lnTo>
                  <a:lnTo>
                    <a:pt x="4695" y="9668"/>
                  </a:lnTo>
                  <a:lnTo>
                    <a:pt x="4701" y="9665"/>
                  </a:lnTo>
                  <a:lnTo>
                    <a:pt x="4706" y="9663"/>
                  </a:lnTo>
                  <a:lnTo>
                    <a:pt x="4710" y="9658"/>
                  </a:lnTo>
                  <a:lnTo>
                    <a:pt x="4713" y="9653"/>
                  </a:lnTo>
                  <a:lnTo>
                    <a:pt x="4715" y="9649"/>
                  </a:lnTo>
                  <a:lnTo>
                    <a:pt x="4716" y="9643"/>
                  </a:lnTo>
                  <a:lnTo>
                    <a:pt x="4716" y="9643"/>
                  </a:lnTo>
                  <a:lnTo>
                    <a:pt x="4715" y="9638"/>
                  </a:lnTo>
                  <a:lnTo>
                    <a:pt x="4713" y="9632"/>
                  </a:lnTo>
                  <a:lnTo>
                    <a:pt x="4710" y="9627"/>
                  </a:lnTo>
                  <a:lnTo>
                    <a:pt x="4706" y="9624"/>
                  </a:lnTo>
                  <a:lnTo>
                    <a:pt x="4701" y="9620"/>
                  </a:lnTo>
                  <a:lnTo>
                    <a:pt x="4695" y="9618"/>
                  </a:lnTo>
                  <a:lnTo>
                    <a:pt x="4689" y="9617"/>
                  </a:lnTo>
                  <a:lnTo>
                    <a:pt x="4682" y="9616"/>
                  </a:lnTo>
                  <a:lnTo>
                    <a:pt x="4674" y="9616"/>
                  </a:lnTo>
                  <a:lnTo>
                    <a:pt x="4674" y="9616"/>
                  </a:lnTo>
                  <a:lnTo>
                    <a:pt x="4670" y="9603"/>
                  </a:lnTo>
                  <a:lnTo>
                    <a:pt x="4664" y="9589"/>
                  </a:lnTo>
                  <a:lnTo>
                    <a:pt x="4657" y="9576"/>
                  </a:lnTo>
                  <a:lnTo>
                    <a:pt x="4649" y="9564"/>
                  </a:lnTo>
                  <a:lnTo>
                    <a:pt x="4638" y="9552"/>
                  </a:lnTo>
                  <a:lnTo>
                    <a:pt x="4626" y="9541"/>
                  </a:lnTo>
                  <a:lnTo>
                    <a:pt x="4614" y="9529"/>
                  </a:lnTo>
                  <a:lnTo>
                    <a:pt x="4600" y="9519"/>
                  </a:lnTo>
                  <a:lnTo>
                    <a:pt x="4600" y="9519"/>
                  </a:lnTo>
                  <a:lnTo>
                    <a:pt x="4597" y="9517"/>
                  </a:lnTo>
                  <a:lnTo>
                    <a:pt x="4597" y="9517"/>
                  </a:lnTo>
                  <a:lnTo>
                    <a:pt x="4581" y="9506"/>
                  </a:lnTo>
                  <a:lnTo>
                    <a:pt x="4581" y="9506"/>
                  </a:lnTo>
                  <a:lnTo>
                    <a:pt x="4575" y="9503"/>
                  </a:lnTo>
                  <a:lnTo>
                    <a:pt x="4575" y="9503"/>
                  </a:lnTo>
                  <a:lnTo>
                    <a:pt x="4559" y="9494"/>
                  </a:lnTo>
                  <a:lnTo>
                    <a:pt x="4559" y="9494"/>
                  </a:lnTo>
                  <a:lnTo>
                    <a:pt x="4549" y="9490"/>
                  </a:lnTo>
                  <a:lnTo>
                    <a:pt x="4549" y="9490"/>
                  </a:lnTo>
                  <a:lnTo>
                    <a:pt x="4534" y="9483"/>
                  </a:lnTo>
                  <a:lnTo>
                    <a:pt x="4534" y="9483"/>
                  </a:lnTo>
                  <a:lnTo>
                    <a:pt x="4523" y="9478"/>
                  </a:lnTo>
                  <a:lnTo>
                    <a:pt x="4523" y="9478"/>
                  </a:lnTo>
                  <a:lnTo>
                    <a:pt x="4506" y="9472"/>
                  </a:lnTo>
                  <a:lnTo>
                    <a:pt x="4506" y="9472"/>
                  </a:lnTo>
                  <a:lnTo>
                    <a:pt x="4493" y="9469"/>
                  </a:lnTo>
                  <a:lnTo>
                    <a:pt x="4493" y="9469"/>
                  </a:lnTo>
                  <a:lnTo>
                    <a:pt x="4478" y="9463"/>
                  </a:lnTo>
                  <a:lnTo>
                    <a:pt x="4478" y="9463"/>
                  </a:lnTo>
                  <a:lnTo>
                    <a:pt x="4462" y="9459"/>
                  </a:lnTo>
                  <a:lnTo>
                    <a:pt x="4462" y="9459"/>
                  </a:lnTo>
                  <a:lnTo>
                    <a:pt x="4447" y="9456"/>
                  </a:lnTo>
                  <a:lnTo>
                    <a:pt x="4447" y="9456"/>
                  </a:lnTo>
                  <a:lnTo>
                    <a:pt x="4429" y="9452"/>
                  </a:lnTo>
                  <a:lnTo>
                    <a:pt x="4429" y="9452"/>
                  </a:lnTo>
                  <a:lnTo>
                    <a:pt x="4414" y="9449"/>
                  </a:lnTo>
                  <a:lnTo>
                    <a:pt x="4414" y="9449"/>
                  </a:lnTo>
                  <a:lnTo>
                    <a:pt x="4394" y="9447"/>
                  </a:lnTo>
                  <a:lnTo>
                    <a:pt x="4394" y="9447"/>
                  </a:lnTo>
                  <a:lnTo>
                    <a:pt x="4380" y="9445"/>
                  </a:lnTo>
                  <a:lnTo>
                    <a:pt x="4380" y="9445"/>
                  </a:lnTo>
                  <a:lnTo>
                    <a:pt x="4357" y="9443"/>
                  </a:lnTo>
                  <a:lnTo>
                    <a:pt x="4357" y="9443"/>
                  </a:lnTo>
                  <a:lnTo>
                    <a:pt x="4346" y="9442"/>
                  </a:lnTo>
                  <a:lnTo>
                    <a:pt x="4346" y="4673"/>
                  </a:lnTo>
                  <a:lnTo>
                    <a:pt x="4346" y="4601"/>
                  </a:lnTo>
                  <a:lnTo>
                    <a:pt x="4379" y="4601"/>
                  </a:lnTo>
                  <a:lnTo>
                    <a:pt x="4379" y="4558"/>
                  </a:lnTo>
                  <a:lnTo>
                    <a:pt x="4346" y="4558"/>
                  </a:lnTo>
                  <a:lnTo>
                    <a:pt x="4346" y="4476"/>
                  </a:lnTo>
                  <a:lnTo>
                    <a:pt x="4346" y="4476"/>
                  </a:lnTo>
                  <a:lnTo>
                    <a:pt x="4345" y="4469"/>
                  </a:lnTo>
                  <a:lnTo>
                    <a:pt x="4343" y="4465"/>
                  </a:lnTo>
                  <a:lnTo>
                    <a:pt x="4339" y="4459"/>
                  </a:lnTo>
                  <a:lnTo>
                    <a:pt x="4335" y="4454"/>
                  </a:lnTo>
                  <a:lnTo>
                    <a:pt x="4329" y="4451"/>
                  </a:lnTo>
                  <a:lnTo>
                    <a:pt x="4323" y="4448"/>
                  </a:lnTo>
                  <a:lnTo>
                    <a:pt x="4315" y="4446"/>
                  </a:lnTo>
                  <a:lnTo>
                    <a:pt x="4308" y="4445"/>
                  </a:lnTo>
                  <a:lnTo>
                    <a:pt x="4308" y="4445"/>
                  </a:lnTo>
                  <a:lnTo>
                    <a:pt x="4300" y="4446"/>
                  </a:lnTo>
                  <a:lnTo>
                    <a:pt x="4293" y="4448"/>
                  </a:lnTo>
                  <a:lnTo>
                    <a:pt x="4286" y="4451"/>
                  </a:lnTo>
                  <a:lnTo>
                    <a:pt x="4280" y="4454"/>
                  </a:lnTo>
                  <a:lnTo>
                    <a:pt x="4275" y="4459"/>
                  </a:lnTo>
                  <a:lnTo>
                    <a:pt x="4272" y="4465"/>
                  </a:lnTo>
                  <a:lnTo>
                    <a:pt x="4269" y="4469"/>
                  </a:lnTo>
                  <a:lnTo>
                    <a:pt x="4268" y="4476"/>
                  </a:lnTo>
                  <a:lnTo>
                    <a:pt x="4268" y="4558"/>
                  </a:lnTo>
                  <a:lnTo>
                    <a:pt x="4147" y="4558"/>
                  </a:lnTo>
                  <a:lnTo>
                    <a:pt x="4147" y="4024"/>
                  </a:lnTo>
                  <a:lnTo>
                    <a:pt x="4147" y="3911"/>
                  </a:lnTo>
                  <a:lnTo>
                    <a:pt x="4190" y="3911"/>
                  </a:lnTo>
                  <a:lnTo>
                    <a:pt x="4190" y="3878"/>
                  </a:lnTo>
                  <a:lnTo>
                    <a:pt x="4147" y="3878"/>
                  </a:lnTo>
                  <a:lnTo>
                    <a:pt x="4147" y="3826"/>
                  </a:lnTo>
                  <a:lnTo>
                    <a:pt x="4147" y="3826"/>
                  </a:lnTo>
                  <a:lnTo>
                    <a:pt x="4146" y="3820"/>
                  </a:lnTo>
                  <a:lnTo>
                    <a:pt x="4143" y="3815"/>
                  </a:lnTo>
                  <a:lnTo>
                    <a:pt x="4140" y="3809"/>
                  </a:lnTo>
                  <a:lnTo>
                    <a:pt x="4135" y="3805"/>
                  </a:lnTo>
                  <a:lnTo>
                    <a:pt x="4129" y="3801"/>
                  </a:lnTo>
                  <a:lnTo>
                    <a:pt x="4123" y="3798"/>
                  </a:lnTo>
                  <a:lnTo>
                    <a:pt x="4116" y="3796"/>
                  </a:lnTo>
                  <a:lnTo>
                    <a:pt x="4108" y="3796"/>
                  </a:lnTo>
                  <a:lnTo>
                    <a:pt x="4108" y="3796"/>
                  </a:lnTo>
                  <a:lnTo>
                    <a:pt x="4100" y="3796"/>
                  </a:lnTo>
                  <a:lnTo>
                    <a:pt x="4093" y="3798"/>
                  </a:lnTo>
                  <a:lnTo>
                    <a:pt x="4086" y="3801"/>
                  </a:lnTo>
                  <a:lnTo>
                    <a:pt x="4080" y="3805"/>
                  </a:lnTo>
                  <a:lnTo>
                    <a:pt x="4076" y="3809"/>
                  </a:lnTo>
                  <a:lnTo>
                    <a:pt x="4072" y="3815"/>
                  </a:lnTo>
                  <a:lnTo>
                    <a:pt x="4070" y="3820"/>
                  </a:lnTo>
                  <a:lnTo>
                    <a:pt x="4070" y="3826"/>
                  </a:lnTo>
                  <a:lnTo>
                    <a:pt x="4070" y="3878"/>
                  </a:lnTo>
                  <a:lnTo>
                    <a:pt x="4030" y="3878"/>
                  </a:lnTo>
                  <a:lnTo>
                    <a:pt x="3784" y="3279"/>
                  </a:lnTo>
                  <a:lnTo>
                    <a:pt x="3539" y="3878"/>
                  </a:lnTo>
                  <a:lnTo>
                    <a:pt x="3499" y="3878"/>
                  </a:lnTo>
                  <a:lnTo>
                    <a:pt x="3499" y="3826"/>
                  </a:lnTo>
                  <a:lnTo>
                    <a:pt x="3499" y="3826"/>
                  </a:lnTo>
                  <a:lnTo>
                    <a:pt x="3498" y="3820"/>
                  </a:lnTo>
                  <a:lnTo>
                    <a:pt x="3495" y="3815"/>
                  </a:lnTo>
                  <a:lnTo>
                    <a:pt x="3492" y="3809"/>
                  </a:lnTo>
                  <a:lnTo>
                    <a:pt x="3487" y="3805"/>
                  </a:lnTo>
                  <a:lnTo>
                    <a:pt x="3481" y="3801"/>
                  </a:lnTo>
                  <a:lnTo>
                    <a:pt x="3476" y="3798"/>
                  </a:lnTo>
                  <a:lnTo>
                    <a:pt x="3469" y="3796"/>
                  </a:lnTo>
                  <a:lnTo>
                    <a:pt x="3460" y="3796"/>
                  </a:lnTo>
                  <a:lnTo>
                    <a:pt x="3460" y="3796"/>
                  </a:lnTo>
                  <a:lnTo>
                    <a:pt x="3452" y="3796"/>
                  </a:lnTo>
                  <a:lnTo>
                    <a:pt x="3445" y="3798"/>
                  </a:lnTo>
                  <a:lnTo>
                    <a:pt x="3438" y="3801"/>
                  </a:lnTo>
                  <a:lnTo>
                    <a:pt x="3432" y="3805"/>
                  </a:lnTo>
                  <a:lnTo>
                    <a:pt x="3428" y="3809"/>
                  </a:lnTo>
                  <a:lnTo>
                    <a:pt x="3424" y="3815"/>
                  </a:lnTo>
                  <a:lnTo>
                    <a:pt x="3422" y="3820"/>
                  </a:lnTo>
                  <a:lnTo>
                    <a:pt x="3422" y="3826"/>
                  </a:lnTo>
                  <a:lnTo>
                    <a:pt x="3422" y="3878"/>
                  </a:lnTo>
                  <a:lnTo>
                    <a:pt x="3390" y="3878"/>
                  </a:lnTo>
                  <a:lnTo>
                    <a:pt x="3390" y="3911"/>
                  </a:lnTo>
                  <a:lnTo>
                    <a:pt x="3422" y="3911"/>
                  </a:lnTo>
                  <a:lnTo>
                    <a:pt x="3422" y="4024"/>
                  </a:lnTo>
                  <a:lnTo>
                    <a:pt x="3422" y="4558"/>
                  </a:lnTo>
                  <a:lnTo>
                    <a:pt x="3299" y="4558"/>
                  </a:lnTo>
                  <a:lnTo>
                    <a:pt x="3299" y="4476"/>
                  </a:lnTo>
                  <a:lnTo>
                    <a:pt x="3299" y="4476"/>
                  </a:lnTo>
                  <a:lnTo>
                    <a:pt x="3299" y="4469"/>
                  </a:lnTo>
                  <a:lnTo>
                    <a:pt x="3297" y="4465"/>
                  </a:lnTo>
                  <a:lnTo>
                    <a:pt x="3294" y="4459"/>
                  </a:lnTo>
                  <a:lnTo>
                    <a:pt x="3289" y="4454"/>
                  </a:lnTo>
                  <a:lnTo>
                    <a:pt x="3283" y="4451"/>
                  </a:lnTo>
                  <a:lnTo>
                    <a:pt x="3276" y="4448"/>
                  </a:lnTo>
                  <a:lnTo>
                    <a:pt x="3269" y="4446"/>
                  </a:lnTo>
                  <a:lnTo>
                    <a:pt x="3261" y="4445"/>
                  </a:lnTo>
                  <a:lnTo>
                    <a:pt x="3261" y="4445"/>
                  </a:lnTo>
                  <a:lnTo>
                    <a:pt x="3253" y="4446"/>
                  </a:lnTo>
                  <a:lnTo>
                    <a:pt x="3246" y="4448"/>
                  </a:lnTo>
                  <a:lnTo>
                    <a:pt x="3240" y="4451"/>
                  </a:lnTo>
                  <a:lnTo>
                    <a:pt x="3234" y="4454"/>
                  </a:lnTo>
                  <a:lnTo>
                    <a:pt x="3229" y="4459"/>
                  </a:lnTo>
                  <a:lnTo>
                    <a:pt x="3225" y="4465"/>
                  </a:lnTo>
                  <a:lnTo>
                    <a:pt x="3224" y="4469"/>
                  </a:lnTo>
                  <a:lnTo>
                    <a:pt x="3222" y="4476"/>
                  </a:lnTo>
                  <a:lnTo>
                    <a:pt x="3222" y="4558"/>
                  </a:lnTo>
                  <a:lnTo>
                    <a:pt x="3190" y="4558"/>
                  </a:lnTo>
                  <a:lnTo>
                    <a:pt x="3190" y="4601"/>
                  </a:lnTo>
                  <a:lnTo>
                    <a:pt x="3222" y="4601"/>
                  </a:lnTo>
                  <a:lnTo>
                    <a:pt x="3222" y="4673"/>
                  </a:lnTo>
                  <a:lnTo>
                    <a:pt x="3222" y="9684"/>
                  </a:lnTo>
                  <a:lnTo>
                    <a:pt x="3222" y="9684"/>
                  </a:lnTo>
                  <a:lnTo>
                    <a:pt x="3206" y="9670"/>
                  </a:lnTo>
                  <a:lnTo>
                    <a:pt x="3190" y="9658"/>
                  </a:lnTo>
                  <a:lnTo>
                    <a:pt x="3180" y="9653"/>
                  </a:lnTo>
                  <a:lnTo>
                    <a:pt x="3171" y="9650"/>
                  </a:lnTo>
                  <a:lnTo>
                    <a:pt x="3161" y="9646"/>
                  </a:lnTo>
                  <a:lnTo>
                    <a:pt x="3150" y="9643"/>
                  </a:lnTo>
                  <a:lnTo>
                    <a:pt x="3150" y="9548"/>
                  </a:lnTo>
                  <a:lnTo>
                    <a:pt x="3150" y="9548"/>
                  </a:lnTo>
                  <a:lnTo>
                    <a:pt x="3134" y="9548"/>
                  </a:lnTo>
                  <a:lnTo>
                    <a:pt x="3117" y="9549"/>
                  </a:lnTo>
                  <a:lnTo>
                    <a:pt x="3117" y="9548"/>
                  </a:lnTo>
                  <a:lnTo>
                    <a:pt x="3100" y="9548"/>
                  </a:lnTo>
                  <a:lnTo>
                    <a:pt x="3100" y="9248"/>
                  </a:lnTo>
                  <a:lnTo>
                    <a:pt x="3129" y="9248"/>
                  </a:lnTo>
                  <a:lnTo>
                    <a:pt x="3129" y="9179"/>
                  </a:lnTo>
                  <a:lnTo>
                    <a:pt x="3100" y="9179"/>
                  </a:lnTo>
                  <a:lnTo>
                    <a:pt x="3100" y="9075"/>
                  </a:lnTo>
                  <a:lnTo>
                    <a:pt x="2362" y="9075"/>
                  </a:lnTo>
                  <a:lnTo>
                    <a:pt x="2362" y="8508"/>
                  </a:lnTo>
                  <a:lnTo>
                    <a:pt x="2356" y="8508"/>
                  </a:lnTo>
                  <a:lnTo>
                    <a:pt x="2356" y="8508"/>
                  </a:lnTo>
                  <a:lnTo>
                    <a:pt x="2373" y="8498"/>
                  </a:lnTo>
                  <a:lnTo>
                    <a:pt x="2388" y="8485"/>
                  </a:lnTo>
                  <a:lnTo>
                    <a:pt x="2401" y="8471"/>
                  </a:lnTo>
                  <a:lnTo>
                    <a:pt x="2412" y="8454"/>
                  </a:lnTo>
                  <a:lnTo>
                    <a:pt x="2422" y="8437"/>
                  </a:lnTo>
                  <a:lnTo>
                    <a:pt x="2426" y="8429"/>
                  </a:lnTo>
                  <a:lnTo>
                    <a:pt x="2429" y="8418"/>
                  </a:lnTo>
                  <a:lnTo>
                    <a:pt x="2432" y="8409"/>
                  </a:lnTo>
                  <a:lnTo>
                    <a:pt x="2433" y="8398"/>
                  </a:lnTo>
                  <a:lnTo>
                    <a:pt x="2435" y="8389"/>
                  </a:lnTo>
                  <a:lnTo>
                    <a:pt x="2435" y="8379"/>
                  </a:lnTo>
                  <a:lnTo>
                    <a:pt x="2435" y="8379"/>
                  </a:lnTo>
                  <a:lnTo>
                    <a:pt x="2435" y="8362"/>
                  </a:lnTo>
                  <a:lnTo>
                    <a:pt x="2432" y="8348"/>
                  </a:lnTo>
                  <a:lnTo>
                    <a:pt x="2429" y="8333"/>
                  </a:lnTo>
                  <a:lnTo>
                    <a:pt x="2423" y="8319"/>
                  </a:lnTo>
                  <a:lnTo>
                    <a:pt x="2417" y="8306"/>
                  </a:lnTo>
                  <a:lnTo>
                    <a:pt x="2409" y="8294"/>
                  </a:lnTo>
                  <a:lnTo>
                    <a:pt x="2401" y="8283"/>
                  </a:lnTo>
                  <a:lnTo>
                    <a:pt x="2391" y="8271"/>
                  </a:lnTo>
                  <a:lnTo>
                    <a:pt x="2380" y="8262"/>
                  </a:lnTo>
                  <a:lnTo>
                    <a:pt x="2368" y="8254"/>
                  </a:lnTo>
                  <a:lnTo>
                    <a:pt x="2356" y="8245"/>
                  </a:lnTo>
                  <a:lnTo>
                    <a:pt x="2342" y="8240"/>
                  </a:lnTo>
                  <a:lnTo>
                    <a:pt x="2330" y="8234"/>
                  </a:lnTo>
                  <a:lnTo>
                    <a:pt x="2314" y="8230"/>
                  </a:lnTo>
                  <a:lnTo>
                    <a:pt x="2299" y="8228"/>
                  </a:lnTo>
                  <a:lnTo>
                    <a:pt x="2284" y="8228"/>
                  </a:lnTo>
                  <a:lnTo>
                    <a:pt x="2284" y="8228"/>
                  </a:lnTo>
                  <a:lnTo>
                    <a:pt x="2275" y="8228"/>
                  </a:lnTo>
                  <a:lnTo>
                    <a:pt x="2264" y="8230"/>
                  </a:lnTo>
                  <a:lnTo>
                    <a:pt x="2245" y="8235"/>
                  </a:lnTo>
                  <a:lnTo>
                    <a:pt x="2245" y="8235"/>
                  </a:lnTo>
                  <a:lnTo>
                    <a:pt x="2196" y="8233"/>
                  </a:lnTo>
                  <a:lnTo>
                    <a:pt x="2147" y="8229"/>
                  </a:lnTo>
                  <a:lnTo>
                    <a:pt x="2100" y="8223"/>
                  </a:lnTo>
                  <a:lnTo>
                    <a:pt x="2053" y="8216"/>
                  </a:lnTo>
                  <a:lnTo>
                    <a:pt x="2007" y="8207"/>
                  </a:lnTo>
                  <a:lnTo>
                    <a:pt x="1962" y="8196"/>
                  </a:lnTo>
                  <a:lnTo>
                    <a:pt x="1918" y="8185"/>
                  </a:lnTo>
                  <a:lnTo>
                    <a:pt x="1874" y="8172"/>
                  </a:lnTo>
                  <a:lnTo>
                    <a:pt x="1831" y="8158"/>
                  </a:lnTo>
                  <a:lnTo>
                    <a:pt x="1789" y="8142"/>
                  </a:lnTo>
                  <a:lnTo>
                    <a:pt x="1748" y="8124"/>
                  </a:lnTo>
                  <a:lnTo>
                    <a:pt x="1709" y="8105"/>
                  </a:lnTo>
                  <a:lnTo>
                    <a:pt x="1669" y="8086"/>
                  </a:lnTo>
                  <a:lnTo>
                    <a:pt x="1630" y="8065"/>
                  </a:lnTo>
                  <a:lnTo>
                    <a:pt x="1593" y="8042"/>
                  </a:lnTo>
                  <a:lnTo>
                    <a:pt x="1557" y="8019"/>
                  </a:lnTo>
                  <a:lnTo>
                    <a:pt x="1535" y="7990"/>
                  </a:lnTo>
                  <a:lnTo>
                    <a:pt x="1514" y="7990"/>
                  </a:lnTo>
                  <a:lnTo>
                    <a:pt x="1514" y="7990"/>
                  </a:lnTo>
                  <a:lnTo>
                    <a:pt x="1488" y="7970"/>
                  </a:lnTo>
                  <a:lnTo>
                    <a:pt x="1462" y="7950"/>
                  </a:lnTo>
                  <a:lnTo>
                    <a:pt x="1437" y="7929"/>
                  </a:lnTo>
                  <a:lnTo>
                    <a:pt x="1412" y="7907"/>
                  </a:lnTo>
                  <a:lnTo>
                    <a:pt x="1389" y="7885"/>
                  </a:lnTo>
                  <a:lnTo>
                    <a:pt x="1366" y="7863"/>
                  </a:lnTo>
                  <a:lnTo>
                    <a:pt x="1342" y="7838"/>
                  </a:lnTo>
                  <a:lnTo>
                    <a:pt x="1320" y="7815"/>
                  </a:lnTo>
                  <a:lnTo>
                    <a:pt x="1298" y="7790"/>
                  </a:lnTo>
                  <a:lnTo>
                    <a:pt x="1276" y="7765"/>
                  </a:lnTo>
                  <a:lnTo>
                    <a:pt x="1255" y="7739"/>
                  </a:lnTo>
                  <a:lnTo>
                    <a:pt x="1235" y="7713"/>
                  </a:lnTo>
                  <a:lnTo>
                    <a:pt x="1215" y="7686"/>
                  </a:lnTo>
                  <a:lnTo>
                    <a:pt x="1195" y="7658"/>
                  </a:lnTo>
                  <a:lnTo>
                    <a:pt x="1176" y="7631"/>
                  </a:lnTo>
                  <a:lnTo>
                    <a:pt x="1158" y="7602"/>
                  </a:lnTo>
                  <a:lnTo>
                    <a:pt x="1140" y="7574"/>
                  </a:lnTo>
                  <a:lnTo>
                    <a:pt x="1123" y="7544"/>
                  </a:lnTo>
                  <a:lnTo>
                    <a:pt x="1089" y="7484"/>
                  </a:lnTo>
                  <a:lnTo>
                    <a:pt x="1059" y="7423"/>
                  </a:lnTo>
                  <a:lnTo>
                    <a:pt x="1029" y="7358"/>
                  </a:lnTo>
                  <a:lnTo>
                    <a:pt x="1003" y="7293"/>
                  </a:lnTo>
                  <a:lnTo>
                    <a:pt x="978" y="7226"/>
                  </a:lnTo>
                  <a:lnTo>
                    <a:pt x="956" y="7159"/>
                  </a:lnTo>
                  <a:lnTo>
                    <a:pt x="936" y="7089"/>
                  </a:lnTo>
                  <a:lnTo>
                    <a:pt x="936" y="7089"/>
                  </a:lnTo>
                  <a:lnTo>
                    <a:pt x="966" y="7100"/>
                  </a:lnTo>
                  <a:lnTo>
                    <a:pt x="997" y="7112"/>
                  </a:lnTo>
                  <a:lnTo>
                    <a:pt x="1028" y="7123"/>
                  </a:lnTo>
                  <a:lnTo>
                    <a:pt x="1060" y="7133"/>
                  </a:lnTo>
                  <a:lnTo>
                    <a:pt x="1091" y="7142"/>
                  </a:lnTo>
                  <a:lnTo>
                    <a:pt x="1123" y="7152"/>
                  </a:lnTo>
                  <a:lnTo>
                    <a:pt x="1155" y="7159"/>
                  </a:lnTo>
                  <a:lnTo>
                    <a:pt x="1188" y="7167"/>
                  </a:lnTo>
                  <a:lnTo>
                    <a:pt x="1221" y="7173"/>
                  </a:lnTo>
                  <a:lnTo>
                    <a:pt x="1253" y="7179"/>
                  </a:lnTo>
                  <a:lnTo>
                    <a:pt x="1287" y="7184"/>
                  </a:lnTo>
                  <a:lnTo>
                    <a:pt x="1320" y="7189"/>
                  </a:lnTo>
                  <a:lnTo>
                    <a:pt x="1354" y="7193"/>
                  </a:lnTo>
                  <a:lnTo>
                    <a:pt x="1388" y="7196"/>
                  </a:lnTo>
                  <a:lnTo>
                    <a:pt x="1422" y="7198"/>
                  </a:lnTo>
                  <a:lnTo>
                    <a:pt x="1457" y="7200"/>
                  </a:lnTo>
                  <a:lnTo>
                    <a:pt x="1457" y="7200"/>
                  </a:lnTo>
                  <a:lnTo>
                    <a:pt x="1511" y="7212"/>
                  </a:lnTo>
                  <a:lnTo>
                    <a:pt x="1565" y="7223"/>
                  </a:lnTo>
                  <a:lnTo>
                    <a:pt x="1618" y="7231"/>
                  </a:lnTo>
                  <a:lnTo>
                    <a:pt x="1670" y="7237"/>
                  </a:lnTo>
                  <a:lnTo>
                    <a:pt x="1720" y="7242"/>
                  </a:lnTo>
                  <a:lnTo>
                    <a:pt x="1770" y="7244"/>
                  </a:lnTo>
                  <a:lnTo>
                    <a:pt x="1821" y="7245"/>
                  </a:lnTo>
                  <a:lnTo>
                    <a:pt x="1869" y="7243"/>
                  </a:lnTo>
                  <a:lnTo>
                    <a:pt x="1916" y="7239"/>
                  </a:lnTo>
                  <a:lnTo>
                    <a:pt x="1963" y="7235"/>
                  </a:lnTo>
                  <a:lnTo>
                    <a:pt x="2007" y="7226"/>
                  </a:lnTo>
                  <a:lnTo>
                    <a:pt x="2052" y="7217"/>
                  </a:lnTo>
                  <a:lnTo>
                    <a:pt x="2096" y="7205"/>
                  </a:lnTo>
                  <a:lnTo>
                    <a:pt x="2138" y="7193"/>
                  </a:lnTo>
                  <a:lnTo>
                    <a:pt x="2179" y="7177"/>
                  </a:lnTo>
                  <a:lnTo>
                    <a:pt x="2219" y="7160"/>
                  </a:lnTo>
                  <a:lnTo>
                    <a:pt x="2257" y="7140"/>
                  </a:lnTo>
                  <a:lnTo>
                    <a:pt x="2296" y="7119"/>
                  </a:lnTo>
                  <a:lnTo>
                    <a:pt x="2332" y="7096"/>
                  </a:lnTo>
                  <a:lnTo>
                    <a:pt x="2367" y="7071"/>
                  </a:lnTo>
                  <a:lnTo>
                    <a:pt x="2401" y="7044"/>
                  </a:lnTo>
                  <a:lnTo>
                    <a:pt x="2433" y="7015"/>
                  </a:lnTo>
                  <a:lnTo>
                    <a:pt x="2465" y="6985"/>
                  </a:lnTo>
                  <a:lnTo>
                    <a:pt x="2495" y="6952"/>
                  </a:lnTo>
                  <a:lnTo>
                    <a:pt x="2523" y="6918"/>
                  </a:lnTo>
                  <a:lnTo>
                    <a:pt x="2551" y="6882"/>
                  </a:lnTo>
                  <a:lnTo>
                    <a:pt x="2577" y="6844"/>
                  </a:lnTo>
                  <a:lnTo>
                    <a:pt x="2601" y="6804"/>
                  </a:lnTo>
                  <a:lnTo>
                    <a:pt x="2625" y="6762"/>
                  </a:lnTo>
                  <a:lnTo>
                    <a:pt x="2646" y="6719"/>
                  </a:lnTo>
                  <a:lnTo>
                    <a:pt x="2667" y="6673"/>
                  </a:lnTo>
                  <a:lnTo>
                    <a:pt x="2685" y="6625"/>
                  </a:lnTo>
                  <a:lnTo>
                    <a:pt x="2601" y="6595"/>
                  </a:lnTo>
                  <a:lnTo>
                    <a:pt x="2601" y="6595"/>
                  </a:lnTo>
                  <a:lnTo>
                    <a:pt x="2605" y="6580"/>
                  </a:lnTo>
                  <a:lnTo>
                    <a:pt x="2607" y="6566"/>
                  </a:lnTo>
                  <a:lnTo>
                    <a:pt x="2608" y="6551"/>
                  </a:lnTo>
                  <a:lnTo>
                    <a:pt x="2608" y="6537"/>
                  </a:lnTo>
                  <a:lnTo>
                    <a:pt x="2606" y="6523"/>
                  </a:lnTo>
                  <a:lnTo>
                    <a:pt x="2604" y="6509"/>
                  </a:lnTo>
                  <a:lnTo>
                    <a:pt x="2599" y="6496"/>
                  </a:lnTo>
                  <a:lnTo>
                    <a:pt x="2594" y="6483"/>
                  </a:lnTo>
                  <a:lnTo>
                    <a:pt x="2587" y="6470"/>
                  </a:lnTo>
                  <a:lnTo>
                    <a:pt x="2579" y="6458"/>
                  </a:lnTo>
                  <a:lnTo>
                    <a:pt x="2571" y="6448"/>
                  </a:lnTo>
                  <a:lnTo>
                    <a:pt x="2561" y="6437"/>
                  </a:lnTo>
                  <a:lnTo>
                    <a:pt x="2550" y="6428"/>
                  </a:lnTo>
                  <a:lnTo>
                    <a:pt x="2538" y="6420"/>
                  </a:lnTo>
                  <a:lnTo>
                    <a:pt x="2526" y="6413"/>
                  </a:lnTo>
                  <a:lnTo>
                    <a:pt x="2512" y="6407"/>
                  </a:lnTo>
                  <a:lnTo>
                    <a:pt x="2512" y="6407"/>
                  </a:lnTo>
                  <a:lnTo>
                    <a:pt x="2496" y="6402"/>
                  </a:lnTo>
                  <a:lnTo>
                    <a:pt x="2482" y="6399"/>
                  </a:lnTo>
                  <a:lnTo>
                    <a:pt x="2468" y="6398"/>
                  </a:lnTo>
                  <a:lnTo>
                    <a:pt x="2454" y="6398"/>
                  </a:lnTo>
                  <a:lnTo>
                    <a:pt x="2439" y="6399"/>
                  </a:lnTo>
                  <a:lnTo>
                    <a:pt x="2426" y="6401"/>
                  </a:lnTo>
                  <a:lnTo>
                    <a:pt x="2412" y="6405"/>
                  </a:lnTo>
                  <a:lnTo>
                    <a:pt x="2400" y="6411"/>
                  </a:lnTo>
                  <a:lnTo>
                    <a:pt x="2387" y="6416"/>
                  </a:lnTo>
                  <a:lnTo>
                    <a:pt x="2375" y="6423"/>
                  </a:lnTo>
                  <a:lnTo>
                    <a:pt x="2363" y="6433"/>
                  </a:lnTo>
                  <a:lnTo>
                    <a:pt x="2353" y="6442"/>
                  </a:lnTo>
                  <a:lnTo>
                    <a:pt x="2344" y="6453"/>
                  </a:lnTo>
                  <a:lnTo>
                    <a:pt x="2334" y="6464"/>
                  </a:lnTo>
                  <a:lnTo>
                    <a:pt x="2327" y="6477"/>
                  </a:lnTo>
                  <a:lnTo>
                    <a:pt x="2320" y="6490"/>
                  </a:lnTo>
                  <a:lnTo>
                    <a:pt x="2236" y="6458"/>
                  </a:lnTo>
                  <a:lnTo>
                    <a:pt x="2236" y="6458"/>
                  </a:lnTo>
                  <a:lnTo>
                    <a:pt x="2227" y="6485"/>
                  </a:lnTo>
                  <a:lnTo>
                    <a:pt x="2213" y="6517"/>
                  </a:lnTo>
                  <a:lnTo>
                    <a:pt x="2205" y="6534"/>
                  </a:lnTo>
                  <a:lnTo>
                    <a:pt x="2195" y="6552"/>
                  </a:lnTo>
                  <a:lnTo>
                    <a:pt x="2185" y="6570"/>
                  </a:lnTo>
                  <a:lnTo>
                    <a:pt x="2173" y="6589"/>
                  </a:lnTo>
                  <a:lnTo>
                    <a:pt x="2160" y="6608"/>
                  </a:lnTo>
                  <a:lnTo>
                    <a:pt x="2145" y="6626"/>
                  </a:lnTo>
                  <a:lnTo>
                    <a:pt x="2129" y="6644"/>
                  </a:lnTo>
                  <a:lnTo>
                    <a:pt x="2110" y="6662"/>
                  </a:lnTo>
                  <a:lnTo>
                    <a:pt x="2090" y="6679"/>
                  </a:lnTo>
                  <a:lnTo>
                    <a:pt x="2068" y="6695"/>
                  </a:lnTo>
                  <a:lnTo>
                    <a:pt x="2045" y="6709"/>
                  </a:lnTo>
                  <a:lnTo>
                    <a:pt x="2019" y="6723"/>
                  </a:lnTo>
                  <a:lnTo>
                    <a:pt x="1524" y="6723"/>
                  </a:lnTo>
                  <a:lnTo>
                    <a:pt x="1524" y="6723"/>
                  </a:lnTo>
                  <a:lnTo>
                    <a:pt x="1468" y="6706"/>
                  </a:lnTo>
                  <a:lnTo>
                    <a:pt x="1409" y="6685"/>
                  </a:lnTo>
                  <a:lnTo>
                    <a:pt x="1511" y="6723"/>
                  </a:lnTo>
                  <a:lnTo>
                    <a:pt x="1508" y="6723"/>
                  </a:lnTo>
                  <a:lnTo>
                    <a:pt x="1508" y="6723"/>
                  </a:lnTo>
                  <a:lnTo>
                    <a:pt x="1455" y="6722"/>
                  </a:lnTo>
                  <a:lnTo>
                    <a:pt x="1403" y="6719"/>
                  </a:lnTo>
                  <a:lnTo>
                    <a:pt x="1352" y="6712"/>
                  </a:lnTo>
                  <a:lnTo>
                    <a:pt x="1300" y="6702"/>
                  </a:lnTo>
                  <a:lnTo>
                    <a:pt x="1251" y="6691"/>
                  </a:lnTo>
                  <a:lnTo>
                    <a:pt x="1202" y="6677"/>
                  </a:lnTo>
                  <a:lnTo>
                    <a:pt x="1154" y="6662"/>
                  </a:lnTo>
                  <a:lnTo>
                    <a:pt x="1108" y="6643"/>
                  </a:lnTo>
                  <a:lnTo>
                    <a:pt x="1062" y="6622"/>
                  </a:lnTo>
                  <a:lnTo>
                    <a:pt x="1018" y="6600"/>
                  </a:lnTo>
                  <a:lnTo>
                    <a:pt x="975" y="6574"/>
                  </a:lnTo>
                  <a:lnTo>
                    <a:pt x="933" y="6547"/>
                  </a:lnTo>
                  <a:lnTo>
                    <a:pt x="892" y="6519"/>
                  </a:lnTo>
                  <a:lnTo>
                    <a:pt x="853" y="6488"/>
                  </a:lnTo>
                  <a:lnTo>
                    <a:pt x="816" y="6456"/>
                  </a:lnTo>
                  <a:lnTo>
                    <a:pt x="780" y="6421"/>
                  </a:lnTo>
                  <a:lnTo>
                    <a:pt x="746" y="6386"/>
                  </a:lnTo>
                  <a:lnTo>
                    <a:pt x="713" y="6349"/>
                  </a:lnTo>
                  <a:lnTo>
                    <a:pt x="683" y="6309"/>
                  </a:lnTo>
                  <a:lnTo>
                    <a:pt x="654" y="6269"/>
                  </a:lnTo>
                  <a:lnTo>
                    <a:pt x="628" y="6227"/>
                  </a:lnTo>
                  <a:lnTo>
                    <a:pt x="602" y="6184"/>
                  </a:lnTo>
                  <a:lnTo>
                    <a:pt x="580" y="6140"/>
                  </a:lnTo>
                  <a:lnTo>
                    <a:pt x="559" y="6094"/>
                  </a:lnTo>
                  <a:lnTo>
                    <a:pt x="540" y="6048"/>
                  </a:lnTo>
                  <a:lnTo>
                    <a:pt x="524" y="6000"/>
                  </a:lnTo>
                  <a:lnTo>
                    <a:pt x="510" y="5951"/>
                  </a:lnTo>
                  <a:lnTo>
                    <a:pt x="500" y="5900"/>
                  </a:lnTo>
                  <a:lnTo>
                    <a:pt x="490" y="5850"/>
                  </a:lnTo>
                  <a:lnTo>
                    <a:pt x="483" y="5799"/>
                  </a:lnTo>
                  <a:lnTo>
                    <a:pt x="480" y="5746"/>
                  </a:lnTo>
                  <a:lnTo>
                    <a:pt x="479" y="5694"/>
                  </a:lnTo>
                  <a:lnTo>
                    <a:pt x="479" y="5694"/>
                  </a:lnTo>
                  <a:lnTo>
                    <a:pt x="480" y="5640"/>
                  </a:lnTo>
                  <a:lnTo>
                    <a:pt x="483" y="5588"/>
                  </a:lnTo>
                  <a:lnTo>
                    <a:pt x="490" y="5536"/>
                  </a:lnTo>
                  <a:lnTo>
                    <a:pt x="500" y="5486"/>
                  </a:lnTo>
                  <a:lnTo>
                    <a:pt x="510" y="5436"/>
                  </a:lnTo>
                  <a:lnTo>
                    <a:pt x="524" y="5387"/>
                  </a:lnTo>
                  <a:lnTo>
                    <a:pt x="540" y="5339"/>
                  </a:lnTo>
                  <a:lnTo>
                    <a:pt x="559" y="5292"/>
                  </a:lnTo>
                  <a:lnTo>
                    <a:pt x="580" y="5247"/>
                  </a:lnTo>
                  <a:lnTo>
                    <a:pt x="602" y="5202"/>
                  </a:lnTo>
                  <a:lnTo>
                    <a:pt x="628" y="5159"/>
                  </a:lnTo>
                  <a:lnTo>
                    <a:pt x="654" y="5118"/>
                  </a:lnTo>
                  <a:lnTo>
                    <a:pt x="683" y="5078"/>
                  </a:lnTo>
                  <a:lnTo>
                    <a:pt x="713" y="5039"/>
                  </a:lnTo>
                  <a:lnTo>
                    <a:pt x="746" y="5002"/>
                  </a:lnTo>
                  <a:lnTo>
                    <a:pt x="780" y="4965"/>
                  </a:lnTo>
                  <a:lnTo>
                    <a:pt x="816" y="4932"/>
                  </a:lnTo>
                  <a:lnTo>
                    <a:pt x="853" y="4899"/>
                  </a:lnTo>
                  <a:lnTo>
                    <a:pt x="892" y="4869"/>
                  </a:lnTo>
                  <a:lnTo>
                    <a:pt x="933" y="4839"/>
                  </a:lnTo>
                  <a:lnTo>
                    <a:pt x="975" y="4813"/>
                  </a:lnTo>
                  <a:lnTo>
                    <a:pt x="1018" y="4788"/>
                  </a:lnTo>
                  <a:lnTo>
                    <a:pt x="1062" y="4765"/>
                  </a:lnTo>
                  <a:lnTo>
                    <a:pt x="1108" y="4745"/>
                  </a:lnTo>
                  <a:lnTo>
                    <a:pt x="1154" y="4726"/>
                  </a:lnTo>
                  <a:lnTo>
                    <a:pt x="1202" y="4710"/>
                  </a:lnTo>
                  <a:lnTo>
                    <a:pt x="1251" y="4696"/>
                  </a:lnTo>
                  <a:lnTo>
                    <a:pt x="1300" y="4684"/>
                  </a:lnTo>
                  <a:lnTo>
                    <a:pt x="1352" y="4675"/>
                  </a:lnTo>
                  <a:lnTo>
                    <a:pt x="1403" y="4669"/>
                  </a:lnTo>
                  <a:lnTo>
                    <a:pt x="1455" y="4664"/>
                  </a:lnTo>
                  <a:lnTo>
                    <a:pt x="1508" y="4663"/>
                  </a:lnTo>
                  <a:lnTo>
                    <a:pt x="1912" y="4663"/>
                  </a:lnTo>
                  <a:lnTo>
                    <a:pt x="1912" y="4570"/>
                  </a:lnTo>
                  <a:lnTo>
                    <a:pt x="1912" y="4570"/>
                  </a:lnTo>
                  <a:lnTo>
                    <a:pt x="1925" y="4567"/>
                  </a:lnTo>
                  <a:lnTo>
                    <a:pt x="1937" y="4564"/>
                  </a:lnTo>
                  <a:lnTo>
                    <a:pt x="1950" y="4559"/>
                  </a:lnTo>
                  <a:lnTo>
                    <a:pt x="1962" y="4553"/>
                  </a:lnTo>
                  <a:lnTo>
                    <a:pt x="1972" y="4546"/>
                  </a:lnTo>
                  <a:lnTo>
                    <a:pt x="1983" y="4538"/>
                  </a:lnTo>
                  <a:lnTo>
                    <a:pt x="1993" y="4530"/>
                  </a:lnTo>
                  <a:lnTo>
                    <a:pt x="2003" y="4521"/>
                  </a:lnTo>
                  <a:lnTo>
                    <a:pt x="2011" y="4511"/>
                  </a:lnTo>
                  <a:lnTo>
                    <a:pt x="2018" y="4501"/>
                  </a:lnTo>
                  <a:lnTo>
                    <a:pt x="2024" y="4489"/>
                  </a:lnTo>
                  <a:lnTo>
                    <a:pt x="2030" y="4478"/>
                  </a:lnTo>
                  <a:lnTo>
                    <a:pt x="2033" y="4465"/>
                  </a:lnTo>
                  <a:lnTo>
                    <a:pt x="2037" y="4452"/>
                  </a:lnTo>
                  <a:lnTo>
                    <a:pt x="2039" y="4438"/>
                  </a:lnTo>
                  <a:lnTo>
                    <a:pt x="2039" y="4424"/>
                  </a:lnTo>
                  <a:lnTo>
                    <a:pt x="2039" y="4424"/>
                  </a:lnTo>
                  <a:lnTo>
                    <a:pt x="2039" y="4410"/>
                  </a:lnTo>
                  <a:lnTo>
                    <a:pt x="2037" y="4397"/>
                  </a:lnTo>
                  <a:lnTo>
                    <a:pt x="2033" y="4384"/>
                  </a:lnTo>
                  <a:lnTo>
                    <a:pt x="2030" y="4371"/>
                  </a:lnTo>
                  <a:lnTo>
                    <a:pt x="2024" y="4360"/>
                  </a:lnTo>
                  <a:lnTo>
                    <a:pt x="2018" y="4348"/>
                  </a:lnTo>
                  <a:lnTo>
                    <a:pt x="2011" y="4338"/>
                  </a:lnTo>
                  <a:lnTo>
                    <a:pt x="2003" y="4327"/>
                  </a:lnTo>
                  <a:lnTo>
                    <a:pt x="1993" y="4318"/>
                  </a:lnTo>
                  <a:lnTo>
                    <a:pt x="1983" y="4309"/>
                  </a:lnTo>
                  <a:lnTo>
                    <a:pt x="1972" y="4302"/>
                  </a:lnTo>
                  <a:lnTo>
                    <a:pt x="1962" y="4295"/>
                  </a:lnTo>
                  <a:lnTo>
                    <a:pt x="1950" y="4290"/>
                  </a:lnTo>
                  <a:lnTo>
                    <a:pt x="1937" y="4285"/>
                  </a:lnTo>
                  <a:lnTo>
                    <a:pt x="1925" y="4281"/>
                  </a:lnTo>
                  <a:lnTo>
                    <a:pt x="1912" y="4278"/>
                  </a:lnTo>
                  <a:lnTo>
                    <a:pt x="1912" y="4185"/>
                  </a:lnTo>
                  <a:lnTo>
                    <a:pt x="1508" y="4185"/>
                  </a:lnTo>
                  <a:lnTo>
                    <a:pt x="1508" y="4185"/>
                  </a:lnTo>
                  <a:lnTo>
                    <a:pt x="1455" y="4186"/>
                  </a:lnTo>
                  <a:lnTo>
                    <a:pt x="1403" y="4189"/>
                  </a:lnTo>
                  <a:lnTo>
                    <a:pt x="1350" y="4194"/>
                  </a:lnTo>
                  <a:lnTo>
                    <a:pt x="1299" y="4200"/>
                  </a:lnTo>
                  <a:lnTo>
                    <a:pt x="1248" y="4208"/>
                  </a:lnTo>
                  <a:lnTo>
                    <a:pt x="1197" y="4218"/>
                  </a:lnTo>
                  <a:lnTo>
                    <a:pt x="1148" y="4230"/>
                  </a:lnTo>
                  <a:lnTo>
                    <a:pt x="1099" y="4243"/>
                  </a:lnTo>
                  <a:lnTo>
                    <a:pt x="1099" y="4243"/>
                  </a:lnTo>
                  <a:lnTo>
                    <a:pt x="1108" y="4187"/>
                  </a:lnTo>
                  <a:lnTo>
                    <a:pt x="1118" y="4131"/>
                  </a:lnTo>
                  <a:lnTo>
                    <a:pt x="1131" y="4076"/>
                  </a:lnTo>
                  <a:lnTo>
                    <a:pt x="1146" y="4022"/>
                  </a:lnTo>
                  <a:lnTo>
                    <a:pt x="1164" y="3970"/>
                  </a:lnTo>
                  <a:lnTo>
                    <a:pt x="1185" y="3918"/>
                  </a:lnTo>
                  <a:lnTo>
                    <a:pt x="1206" y="3868"/>
                  </a:lnTo>
                  <a:lnTo>
                    <a:pt x="1230" y="3819"/>
                  </a:lnTo>
                  <a:lnTo>
                    <a:pt x="1257" y="3771"/>
                  </a:lnTo>
                  <a:lnTo>
                    <a:pt x="1285" y="3725"/>
                  </a:lnTo>
                  <a:lnTo>
                    <a:pt x="1315" y="3679"/>
                  </a:lnTo>
                  <a:lnTo>
                    <a:pt x="1347" y="3635"/>
                  </a:lnTo>
                  <a:lnTo>
                    <a:pt x="1381" y="3593"/>
                  </a:lnTo>
                  <a:lnTo>
                    <a:pt x="1417" y="3552"/>
                  </a:lnTo>
                  <a:lnTo>
                    <a:pt x="1454" y="3512"/>
                  </a:lnTo>
                  <a:lnTo>
                    <a:pt x="1493" y="3474"/>
                  </a:lnTo>
                  <a:lnTo>
                    <a:pt x="1534" y="3438"/>
                  </a:lnTo>
                  <a:lnTo>
                    <a:pt x="1576" y="3404"/>
                  </a:lnTo>
                  <a:lnTo>
                    <a:pt x="1619" y="3371"/>
                  </a:lnTo>
                  <a:lnTo>
                    <a:pt x="1664" y="3341"/>
                  </a:lnTo>
                  <a:lnTo>
                    <a:pt x="1711" y="3311"/>
                  </a:lnTo>
                  <a:lnTo>
                    <a:pt x="1759" y="3285"/>
                  </a:lnTo>
                  <a:lnTo>
                    <a:pt x="1808" y="3260"/>
                  </a:lnTo>
                  <a:lnTo>
                    <a:pt x="1858" y="3238"/>
                  </a:lnTo>
                  <a:lnTo>
                    <a:pt x="1908" y="3217"/>
                  </a:lnTo>
                  <a:lnTo>
                    <a:pt x="1961" y="3198"/>
                  </a:lnTo>
                  <a:lnTo>
                    <a:pt x="2014" y="3183"/>
                  </a:lnTo>
                  <a:lnTo>
                    <a:pt x="2068" y="3169"/>
                  </a:lnTo>
                  <a:lnTo>
                    <a:pt x="2124" y="3157"/>
                  </a:lnTo>
                  <a:lnTo>
                    <a:pt x="2180" y="3149"/>
                  </a:lnTo>
                  <a:lnTo>
                    <a:pt x="2237" y="3142"/>
                  </a:lnTo>
                  <a:lnTo>
                    <a:pt x="2295" y="3139"/>
                  </a:lnTo>
                  <a:lnTo>
                    <a:pt x="2295" y="3139"/>
                  </a:lnTo>
                  <a:lnTo>
                    <a:pt x="2311" y="3142"/>
                  </a:lnTo>
                  <a:lnTo>
                    <a:pt x="2328" y="3148"/>
                  </a:lnTo>
                  <a:lnTo>
                    <a:pt x="2359" y="3159"/>
                  </a:lnTo>
                  <a:lnTo>
                    <a:pt x="2388" y="3171"/>
                  </a:lnTo>
                  <a:lnTo>
                    <a:pt x="2414" y="3187"/>
                  </a:lnTo>
                  <a:lnTo>
                    <a:pt x="2438" y="3203"/>
                  </a:lnTo>
                  <a:lnTo>
                    <a:pt x="2460" y="3219"/>
                  </a:lnTo>
                  <a:lnTo>
                    <a:pt x="2480" y="3238"/>
                  </a:lnTo>
                  <a:lnTo>
                    <a:pt x="2498" y="3255"/>
                  </a:lnTo>
                  <a:lnTo>
                    <a:pt x="2514" y="3274"/>
                  </a:lnTo>
                  <a:lnTo>
                    <a:pt x="2529" y="3294"/>
                  </a:lnTo>
                  <a:lnTo>
                    <a:pt x="2542" y="3311"/>
                  </a:lnTo>
                  <a:lnTo>
                    <a:pt x="2554" y="3330"/>
                  </a:lnTo>
                  <a:lnTo>
                    <a:pt x="2572" y="3363"/>
                  </a:lnTo>
                  <a:lnTo>
                    <a:pt x="2587" y="3392"/>
                  </a:lnTo>
                  <a:lnTo>
                    <a:pt x="2667" y="3351"/>
                  </a:lnTo>
                  <a:lnTo>
                    <a:pt x="2667" y="3351"/>
                  </a:lnTo>
                  <a:lnTo>
                    <a:pt x="2675" y="3364"/>
                  </a:lnTo>
                  <a:lnTo>
                    <a:pt x="2684" y="3376"/>
                  </a:lnTo>
                  <a:lnTo>
                    <a:pt x="2694" y="3386"/>
                  </a:lnTo>
                  <a:lnTo>
                    <a:pt x="2704" y="3396"/>
                  </a:lnTo>
                  <a:lnTo>
                    <a:pt x="2716" y="3404"/>
                  </a:lnTo>
                  <a:lnTo>
                    <a:pt x="2728" y="3412"/>
                  </a:lnTo>
                  <a:lnTo>
                    <a:pt x="2740" y="3418"/>
                  </a:lnTo>
                  <a:lnTo>
                    <a:pt x="2754" y="3422"/>
                  </a:lnTo>
                  <a:lnTo>
                    <a:pt x="2767" y="3426"/>
                  </a:lnTo>
                  <a:lnTo>
                    <a:pt x="2781" y="3428"/>
                  </a:lnTo>
                  <a:lnTo>
                    <a:pt x="2795" y="3429"/>
                  </a:lnTo>
                  <a:lnTo>
                    <a:pt x="2809" y="3429"/>
                  </a:lnTo>
                  <a:lnTo>
                    <a:pt x="2823" y="3427"/>
                  </a:lnTo>
                  <a:lnTo>
                    <a:pt x="2838" y="3425"/>
                  </a:lnTo>
                  <a:lnTo>
                    <a:pt x="2852" y="3420"/>
                  </a:lnTo>
                  <a:lnTo>
                    <a:pt x="2865" y="3413"/>
                  </a:lnTo>
                  <a:lnTo>
                    <a:pt x="2865" y="3413"/>
                  </a:lnTo>
                  <a:lnTo>
                    <a:pt x="2879" y="3406"/>
                  </a:lnTo>
                  <a:lnTo>
                    <a:pt x="2891" y="3398"/>
                  </a:lnTo>
                  <a:lnTo>
                    <a:pt x="2901" y="3389"/>
                  </a:lnTo>
                  <a:lnTo>
                    <a:pt x="2912" y="3378"/>
                  </a:lnTo>
                  <a:lnTo>
                    <a:pt x="2920" y="3366"/>
                  </a:lnTo>
                  <a:lnTo>
                    <a:pt x="2928" y="3355"/>
                  </a:lnTo>
                  <a:lnTo>
                    <a:pt x="2934" y="3342"/>
                  </a:lnTo>
                  <a:lnTo>
                    <a:pt x="2940" y="3329"/>
                  </a:lnTo>
                  <a:lnTo>
                    <a:pt x="2943" y="3316"/>
                  </a:lnTo>
                  <a:lnTo>
                    <a:pt x="2946" y="3302"/>
                  </a:lnTo>
                  <a:lnTo>
                    <a:pt x="2948" y="3288"/>
                  </a:lnTo>
                  <a:lnTo>
                    <a:pt x="2948" y="3274"/>
                  </a:lnTo>
                  <a:lnTo>
                    <a:pt x="2947" y="3259"/>
                  </a:lnTo>
                  <a:lnTo>
                    <a:pt x="2943" y="3245"/>
                  </a:lnTo>
                  <a:lnTo>
                    <a:pt x="2940" y="3231"/>
                  </a:lnTo>
                  <a:lnTo>
                    <a:pt x="2934" y="3217"/>
                  </a:lnTo>
                  <a:lnTo>
                    <a:pt x="3015" y="3177"/>
                  </a:lnTo>
                  <a:lnTo>
                    <a:pt x="3015" y="3177"/>
                  </a:lnTo>
                  <a:lnTo>
                    <a:pt x="3001" y="3149"/>
                  </a:lnTo>
                  <a:lnTo>
                    <a:pt x="2985" y="3122"/>
                  </a:lnTo>
                  <a:lnTo>
                    <a:pt x="2970" y="3097"/>
                  </a:lnTo>
                  <a:lnTo>
                    <a:pt x="2955" y="3072"/>
                  </a:lnTo>
                  <a:lnTo>
                    <a:pt x="2939" y="3048"/>
                  </a:lnTo>
                  <a:lnTo>
                    <a:pt x="2922" y="3023"/>
                  </a:lnTo>
                  <a:lnTo>
                    <a:pt x="2906" y="3000"/>
                  </a:lnTo>
                  <a:lnTo>
                    <a:pt x="2889" y="2978"/>
                  </a:lnTo>
                  <a:lnTo>
                    <a:pt x="2870" y="2957"/>
                  </a:lnTo>
                  <a:lnTo>
                    <a:pt x="2852" y="2936"/>
                  </a:lnTo>
                  <a:lnTo>
                    <a:pt x="2834" y="2916"/>
                  </a:lnTo>
                  <a:lnTo>
                    <a:pt x="2814" y="2896"/>
                  </a:lnTo>
                  <a:lnTo>
                    <a:pt x="2794" y="2877"/>
                  </a:lnTo>
                  <a:lnTo>
                    <a:pt x="2774" y="2860"/>
                  </a:lnTo>
                  <a:lnTo>
                    <a:pt x="2754" y="2842"/>
                  </a:lnTo>
                  <a:lnTo>
                    <a:pt x="2733" y="2826"/>
                  </a:lnTo>
                  <a:lnTo>
                    <a:pt x="2712" y="2810"/>
                  </a:lnTo>
                  <a:lnTo>
                    <a:pt x="2690" y="2794"/>
                  </a:lnTo>
                  <a:lnTo>
                    <a:pt x="2669" y="2780"/>
                  </a:lnTo>
                  <a:lnTo>
                    <a:pt x="2646" y="2768"/>
                  </a:lnTo>
                  <a:lnTo>
                    <a:pt x="2624" y="2755"/>
                  </a:lnTo>
                  <a:lnTo>
                    <a:pt x="2600" y="2742"/>
                  </a:lnTo>
                  <a:lnTo>
                    <a:pt x="2577" y="2731"/>
                  </a:lnTo>
                  <a:lnTo>
                    <a:pt x="2554" y="2720"/>
                  </a:lnTo>
                  <a:lnTo>
                    <a:pt x="2529" y="2710"/>
                  </a:lnTo>
                  <a:lnTo>
                    <a:pt x="2505" y="2701"/>
                  </a:lnTo>
                  <a:lnTo>
                    <a:pt x="2480" y="2693"/>
                  </a:lnTo>
                  <a:lnTo>
                    <a:pt x="2454" y="2686"/>
                  </a:lnTo>
                  <a:lnTo>
                    <a:pt x="2429" y="2679"/>
                  </a:lnTo>
                  <a:lnTo>
                    <a:pt x="2403" y="2672"/>
                  </a:lnTo>
                  <a:lnTo>
                    <a:pt x="2376" y="2667"/>
                  </a:lnTo>
                  <a:lnTo>
                    <a:pt x="2351" y="2663"/>
                  </a:lnTo>
                  <a:lnTo>
                    <a:pt x="2351" y="2658"/>
                  </a:lnTo>
                  <a:lnTo>
                    <a:pt x="2351" y="2658"/>
                  </a:lnTo>
                  <a:lnTo>
                    <a:pt x="2345" y="2658"/>
                  </a:lnTo>
                  <a:lnTo>
                    <a:pt x="2325" y="2658"/>
                  </a:lnTo>
                  <a:lnTo>
                    <a:pt x="2325" y="2658"/>
                  </a:lnTo>
                  <a:lnTo>
                    <a:pt x="2274" y="2652"/>
                  </a:lnTo>
                  <a:lnTo>
                    <a:pt x="2221" y="2650"/>
                  </a:lnTo>
                  <a:lnTo>
                    <a:pt x="2168" y="2650"/>
                  </a:lnTo>
                  <a:lnTo>
                    <a:pt x="2115" y="2652"/>
                  </a:lnTo>
                  <a:lnTo>
                    <a:pt x="2115" y="2652"/>
                  </a:lnTo>
                  <a:lnTo>
                    <a:pt x="2093" y="2650"/>
                  </a:lnTo>
                  <a:lnTo>
                    <a:pt x="2072" y="2646"/>
                  </a:lnTo>
                  <a:lnTo>
                    <a:pt x="2052" y="2641"/>
                  </a:lnTo>
                  <a:lnTo>
                    <a:pt x="2033" y="2637"/>
                  </a:lnTo>
                  <a:lnTo>
                    <a:pt x="2014" y="2631"/>
                  </a:lnTo>
                  <a:lnTo>
                    <a:pt x="1997" y="2624"/>
                  </a:lnTo>
                  <a:lnTo>
                    <a:pt x="1981" y="2617"/>
                  </a:lnTo>
                  <a:lnTo>
                    <a:pt x="1964" y="2608"/>
                  </a:lnTo>
                  <a:lnTo>
                    <a:pt x="2034" y="2573"/>
                  </a:lnTo>
                  <a:lnTo>
                    <a:pt x="2034" y="2573"/>
                  </a:lnTo>
                  <a:lnTo>
                    <a:pt x="1964" y="2608"/>
                  </a:lnTo>
                  <a:lnTo>
                    <a:pt x="1964" y="2608"/>
                  </a:lnTo>
                  <a:lnTo>
                    <a:pt x="1951" y="2599"/>
                  </a:lnTo>
                  <a:lnTo>
                    <a:pt x="1939" y="2591"/>
                  </a:lnTo>
                  <a:lnTo>
                    <a:pt x="1915" y="2573"/>
                  </a:lnTo>
                  <a:lnTo>
                    <a:pt x="1893" y="2553"/>
                  </a:lnTo>
                  <a:lnTo>
                    <a:pt x="1874" y="2531"/>
                  </a:lnTo>
                  <a:lnTo>
                    <a:pt x="1857" y="2508"/>
                  </a:lnTo>
                  <a:lnTo>
                    <a:pt x="1843" y="2485"/>
                  </a:lnTo>
                  <a:lnTo>
                    <a:pt x="1829" y="2462"/>
                  </a:lnTo>
                  <a:lnTo>
                    <a:pt x="1818" y="2438"/>
                  </a:lnTo>
                  <a:lnTo>
                    <a:pt x="1808" y="2415"/>
                  </a:lnTo>
                  <a:lnTo>
                    <a:pt x="1801" y="2392"/>
                  </a:lnTo>
                  <a:lnTo>
                    <a:pt x="1794" y="2370"/>
                  </a:lnTo>
                  <a:lnTo>
                    <a:pt x="1789" y="2349"/>
                  </a:lnTo>
                  <a:lnTo>
                    <a:pt x="1784" y="2329"/>
                  </a:lnTo>
                  <a:lnTo>
                    <a:pt x="1782" y="2310"/>
                  </a:lnTo>
                  <a:lnTo>
                    <a:pt x="1781" y="2292"/>
                  </a:lnTo>
                  <a:lnTo>
                    <a:pt x="1781" y="2278"/>
                  </a:lnTo>
                  <a:lnTo>
                    <a:pt x="1781" y="2278"/>
                  </a:lnTo>
                  <a:lnTo>
                    <a:pt x="1782" y="2255"/>
                  </a:lnTo>
                  <a:lnTo>
                    <a:pt x="1786" y="2229"/>
                  </a:lnTo>
                  <a:lnTo>
                    <a:pt x="1793" y="2201"/>
                  </a:lnTo>
                  <a:lnTo>
                    <a:pt x="1803" y="2171"/>
                  </a:lnTo>
                  <a:lnTo>
                    <a:pt x="1809" y="2156"/>
                  </a:lnTo>
                  <a:lnTo>
                    <a:pt x="1816" y="2141"/>
                  </a:lnTo>
                  <a:lnTo>
                    <a:pt x="1824" y="2126"/>
                  </a:lnTo>
                  <a:lnTo>
                    <a:pt x="1832" y="2110"/>
                  </a:lnTo>
                  <a:lnTo>
                    <a:pt x="1843" y="2094"/>
                  </a:lnTo>
                  <a:lnTo>
                    <a:pt x="1853" y="2079"/>
                  </a:lnTo>
                  <a:lnTo>
                    <a:pt x="1864" y="2064"/>
                  </a:lnTo>
                  <a:lnTo>
                    <a:pt x="1877" y="2050"/>
                  </a:lnTo>
                  <a:lnTo>
                    <a:pt x="1890" y="2035"/>
                  </a:lnTo>
                  <a:lnTo>
                    <a:pt x="1905" y="2021"/>
                  </a:lnTo>
                  <a:lnTo>
                    <a:pt x="1920" y="2007"/>
                  </a:lnTo>
                  <a:lnTo>
                    <a:pt x="1936" y="1994"/>
                  </a:lnTo>
                  <a:lnTo>
                    <a:pt x="1954" y="1982"/>
                  </a:lnTo>
                  <a:lnTo>
                    <a:pt x="1972" y="1970"/>
                  </a:lnTo>
                  <a:lnTo>
                    <a:pt x="1991" y="1959"/>
                  </a:lnTo>
                  <a:lnTo>
                    <a:pt x="2012" y="1949"/>
                  </a:lnTo>
                  <a:lnTo>
                    <a:pt x="2034" y="1940"/>
                  </a:lnTo>
                  <a:lnTo>
                    <a:pt x="2056" y="1932"/>
                  </a:lnTo>
                  <a:lnTo>
                    <a:pt x="2081" y="1925"/>
                  </a:lnTo>
                  <a:lnTo>
                    <a:pt x="2105" y="1919"/>
                  </a:lnTo>
                  <a:lnTo>
                    <a:pt x="2132" y="1913"/>
                  </a:lnTo>
                  <a:lnTo>
                    <a:pt x="2160" y="1910"/>
                  </a:lnTo>
                  <a:lnTo>
                    <a:pt x="2188" y="1908"/>
                  </a:lnTo>
                  <a:lnTo>
                    <a:pt x="2219" y="1907"/>
                  </a:lnTo>
                  <a:lnTo>
                    <a:pt x="3996" y="1907"/>
                  </a:lnTo>
                  <a:lnTo>
                    <a:pt x="3996" y="1815"/>
                  </a:lnTo>
                  <a:lnTo>
                    <a:pt x="3996" y="1815"/>
                  </a:lnTo>
                  <a:lnTo>
                    <a:pt x="4010" y="1813"/>
                  </a:lnTo>
                  <a:lnTo>
                    <a:pt x="4023" y="1808"/>
                  </a:lnTo>
                  <a:lnTo>
                    <a:pt x="4036" y="1803"/>
                  </a:lnTo>
                  <a:lnTo>
                    <a:pt x="4047" y="1799"/>
                  </a:lnTo>
                  <a:lnTo>
                    <a:pt x="4059" y="1792"/>
                  </a:lnTo>
                  <a:lnTo>
                    <a:pt x="4070" y="1784"/>
                  </a:lnTo>
                  <a:lnTo>
                    <a:pt x="4080" y="1775"/>
                  </a:lnTo>
                  <a:lnTo>
                    <a:pt x="4090" y="1766"/>
                  </a:lnTo>
                  <a:lnTo>
                    <a:pt x="4098" y="1756"/>
                  </a:lnTo>
                  <a:lnTo>
                    <a:pt x="4105" y="1745"/>
                  </a:lnTo>
                  <a:lnTo>
                    <a:pt x="4112" y="1733"/>
                  </a:lnTo>
                  <a:lnTo>
                    <a:pt x="4118" y="1722"/>
                  </a:lnTo>
                  <a:lnTo>
                    <a:pt x="4121" y="1709"/>
                  </a:lnTo>
                  <a:lnTo>
                    <a:pt x="4125" y="1696"/>
                  </a:lnTo>
                  <a:lnTo>
                    <a:pt x="4127" y="1682"/>
                  </a:lnTo>
                  <a:lnTo>
                    <a:pt x="4127" y="1668"/>
                  </a:lnTo>
                  <a:lnTo>
                    <a:pt x="4127" y="1668"/>
                  </a:lnTo>
                  <a:lnTo>
                    <a:pt x="4127" y="1654"/>
                  </a:lnTo>
                  <a:lnTo>
                    <a:pt x="4125" y="1640"/>
                  </a:lnTo>
                  <a:lnTo>
                    <a:pt x="4121" y="1627"/>
                  </a:lnTo>
                  <a:lnTo>
                    <a:pt x="4118" y="1614"/>
                  </a:lnTo>
                  <a:lnTo>
                    <a:pt x="4112" y="1603"/>
                  </a:lnTo>
                  <a:lnTo>
                    <a:pt x="4105" y="1591"/>
                  </a:lnTo>
                  <a:lnTo>
                    <a:pt x="4098" y="1580"/>
                  </a:lnTo>
                  <a:lnTo>
                    <a:pt x="4090" y="1570"/>
                  </a:lnTo>
                  <a:lnTo>
                    <a:pt x="4080" y="1561"/>
                  </a:lnTo>
                  <a:lnTo>
                    <a:pt x="4070" y="1552"/>
                  </a:lnTo>
                  <a:lnTo>
                    <a:pt x="4059" y="1544"/>
                  </a:lnTo>
                  <a:lnTo>
                    <a:pt x="4047" y="1538"/>
                  </a:lnTo>
                  <a:lnTo>
                    <a:pt x="4036" y="1533"/>
                  </a:lnTo>
                  <a:lnTo>
                    <a:pt x="4023" y="1528"/>
                  </a:lnTo>
                  <a:lnTo>
                    <a:pt x="4010" y="1524"/>
                  </a:lnTo>
                  <a:lnTo>
                    <a:pt x="3996" y="1522"/>
                  </a:lnTo>
                  <a:lnTo>
                    <a:pt x="3996" y="1429"/>
                  </a:lnTo>
                  <a:lnTo>
                    <a:pt x="2815" y="1429"/>
                  </a:lnTo>
                  <a:lnTo>
                    <a:pt x="2815" y="1429"/>
                  </a:lnTo>
                  <a:lnTo>
                    <a:pt x="2827" y="1379"/>
                  </a:lnTo>
                  <a:lnTo>
                    <a:pt x="2840" y="1330"/>
                  </a:lnTo>
                  <a:lnTo>
                    <a:pt x="2856" y="1280"/>
                  </a:lnTo>
                  <a:lnTo>
                    <a:pt x="2873" y="1233"/>
                  </a:lnTo>
                  <a:lnTo>
                    <a:pt x="2892" y="1186"/>
                  </a:lnTo>
                  <a:lnTo>
                    <a:pt x="2914" y="1140"/>
                  </a:lnTo>
                  <a:lnTo>
                    <a:pt x="2938" y="1096"/>
                  </a:lnTo>
                  <a:lnTo>
                    <a:pt x="2962" y="1052"/>
                  </a:lnTo>
                  <a:lnTo>
                    <a:pt x="2989" y="1010"/>
                  </a:lnTo>
                  <a:lnTo>
                    <a:pt x="3018" y="969"/>
                  </a:lnTo>
                  <a:lnTo>
                    <a:pt x="3047" y="929"/>
                  </a:lnTo>
                  <a:lnTo>
                    <a:pt x="3080" y="891"/>
                  </a:lnTo>
                  <a:lnTo>
                    <a:pt x="3113" y="853"/>
                  </a:lnTo>
                  <a:lnTo>
                    <a:pt x="3148" y="817"/>
                  </a:lnTo>
                  <a:lnTo>
                    <a:pt x="3184" y="783"/>
                  </a:lnTo>
                  <a:lnTo>
                    <a:pt x="3222" y="751"/>
                  </a:lnTo>
                  <a:lnTo>
                    <a:pt x="3261" y="720"/>
                  </a:lnTo>
                  <a:lnTo>
                    <a:pt x="3302" y="690"/>
                  </a:lnTo>
                  <a:lnTo>
                    <a:pt x="3344" y="663"/>
                  </a:lnTo>
                  <a:lnTo>
                    <a:pt x="3386" y="636"/>
                  </a:lnTo>
                  <a:lnTo>
                    <a:pt x="3430" y="613"/>
                  </a:lnTo>
                  <a:lnTo>
                    <a:pt x="3476" y="589"/>
                  </a:lnTo>
                  <a:lnTo>
                    <a:pt x="3521" y="570"/>
                  </a:lnTo>
                  <a:lnTo>
                    <a:pt x="3569" y="551"/>
                  </a:lnTo>
                  <a:lnTo>
                    <a:pt x="3617" y="535"/>
                  </a:lnTo>
                  <a:lnTo>
                    <a:pt x="3666" y="519"/>
                  </a:lnTo>
                  <a:lnTo>
                    <a:pt x="3716" y="508"/>
                  </a:lnTo>
                  <a:lnTo>
                    <a:pt x="3766" y="497"/>
                  </a:lnTo>
                  <a:lnTo>
                    <a:pt x="3818" y="489"/>
                  </a:lnTo>
                  <a:lnTo>
                    <a:pt x="3870" y="483"/>
                  </a:lnTo>
                  <a:lnTo>
                    <a:pt x="3923" y="480"/>
                  </a:lnTo>
                  <a:lnTo>
                    <a:pt x="3976" y="479"/>
                  </a:lnTo>
                  <a:lnTo>
                    <a:pt x="3976" y="479"/>
                  </a:lnTo>
                  <a:lnTo>
                    <a:pt x="4007" y="479"/>
                  </a:lnTo>
                  <a:lnTo>
                    <a:pt x="4037" y="480"/>
                  </a:lnTo>
                  <a:lnTo>
                    <a:pt x="4067" y="482"/>
                  </a:lnTo>
                  <a:lnTo>
                    <a:pt x="4098" y="484"/>
                  </a:lnTo>
                  <a:lnTo>
                    <a:pt x="4127" y="488"/>
                  </a:lnTo>
                  <a:lnTo>
                    <a:pt x="4157" y="493"/>
                  </a:lnTo>
                  <a:lnTo>
                    <a:pt x="4186" y="497"/>
                  </a:lnTo>
                  <a:lnTo>
                    <a:pt x="4216" y="503"/>
                  </a:lnTo>
                  <a:lnTo>
                    <a:pt x="4244" y="509"/>
                  </a:lnTo>
                  <a:lnTo>
                    <a:pt x="4273" y="516"/>
                  </a:lnTo>
                  <a:lnTo>
                    <a:pt x="4301" y="524"/>
                  </a:lnTo>
                  <a:lnTo>
                    <a:pt x="4329" y="532"/>
                  </a:lnTo>
                  <a:lnTo>
                    <a:pt x="4357" y="540"/>
                  </a:lnTo>
                  <a:lnTo>
                    <a:pt x="4384" y="551"/>
                  </a:lnTo>
                  <a:lnTo>
                    <a:pt x="4410" y="561"/>
                  </a:lnTo>
                  <a:lnTo>
                    <a:pt x="4437" y="572"/>
                  </a:lnTo>
                  <a:lnTo>
                    <a:pt x="4464" y="584"/>
                  </a:lnTo>
                  <a:lnTo>
                    <a:pt x="4490" y="595"/>
                  </a:lnTo>
                  <a:lnTo>
                    <a:pt x="4541" y="622"/>
                  </a:lnTo>
                  <a:lnTo>
                    <a:pt x="4590" y="650"/>
                  </a:lnTo>
                  <a:lnTo>
                    <a:pt x="4639" y="682"/>
                  </a:lnTo>
                  <a:lnTo>
                    <a:pt x="4685" y="714"/>
                  </a:lnTo>
                  <a:lnTo>
                    <a:pt x="4730" y="749"/>
                  </a:lnTo>
                  <a:lnTo>
                    <a:pt x="4773" y="787"/>
                  </a:lnTo>
                  <a:lnTo>
                    <a:pt x="4814" y="826"/>
                  </a:lnTo>
                  <a:lnTo>
                    <a:pt x="4854" y="867"/>
                  </a:lnTo>
                  <a:lnTo>
                    <a:pt x="4890" y="910"/>
                  </a:lnTo>
                  <a:lnTo>
                    <a:pt x="4926" y="955"/>
                  </a:lnTo>
                  <a:lnTo>
                    <a:pt x="4959" y="1002"/>
                  </a:lnTo>
                  <a:lnTo>
                    <a:pt x="4989" y="1049"/>
                  </a:lnTo>
                  <a:lnTo>
                    <a:pt x="5019" y="1100"/>
                  </a:lnTo>
                  <a:lnTo>
                    <a:pt x="5044" y="1151"/>
                  </a:lnTo>
                  <a:lnTo>
                    <a:pt x="5057" y="1177"/>
                  </a:lnTo>
                  <a:lnTo>
                    <a:pt x="5069" y="1203"/>
                  </a:lnTo>
                  <a:lnTo>
                    <a:pt x="5079" y="1229"/>
                  </a:lnTo>
                  <a:lnTo>
                    <a:pt x="5090" y="1257"/>
                  </a:lnTo>
                  <a:lnTo>
                    <a:pt x="5099" y="1284"/>
                  </a:lnTo>
                  <a:lnTo>
                    <a:pt x="5108" y="1312"/>
                  </a:lnTo>
                  <a:lnTo>
                    <a:pt x="5117" y="1340"/>
                  </a:lnTo>
                  <a:lnTo>
                    <a:pt x="5125" y="1368"/>
                  </a:lnTo>
                  <a:lnTo>
                    <a:pt x="5132" y="1396"/>
                  </a:lnTo>
                  <a:lnTo>
                    <a:pt x="5138" y="1425"/>
                  </a:lnTo>
                  <a:lnTo>
                    <a:pt x="5143" y="1454"/>
                  </a:lnTo>
                  <a:lnTo>
                    <a:pt x="5148" y="1484"/>
                  </a:lnTo>
                  <a:lnTo>
                    <a:pt x="5152" y="1513"/>
                  </a:lnTo>
                  <a:lnTo>
                    <a:pt x="5155" y="1543"/>
                  </a:lnTo>
                  <a:lnTo>
                    <a:pt x="5159" y="1572"/>
                  </a:lnTo>
                  <a:lnTo>
                    <a:pt x="5160" y="1603"/>
                  </a:lnTo>
                  <a:lnTo>
                    <a:pt x="5161" y="1633"/>
                  </a:lnTo>
                  <a:lnTo>
                    <a:pt x="5162" y="1663"/>
                  </a:lnTo>
                  <a:lnTo>
                    <a:pt x="5162" y="8025"/>
                  </a:lnTo>
                  <a:lnTo>
                    <a:pt x="5240" y="8025"/>
                  </a:lnTo>
                  <a:lnTo>
                    <a:pt x="5240" y="8025"/>
                  </a:lnTo>
                  <a:lnTo>
                    <a:pt x="5243" y="8040"/>
                  </a:lnTo>
                  <a:lnTo>
                    <a:pt x="5246" y="8055"/>
                  </a:lnTo>
                  <a:lnTo>
                    <a:pt x="5251" y="8069"/>
                  </a:lnTo>
                  <a:lnTo>
                    <a:pt x="5257" y="8083"/>
                  </a:lnTo>
                  <a:lnTo>
                    <a:pt x="5265" y="8096"/>
                  </a:lnTo>
                  <a:lnTo>
                    <a:pt x="5273" y="8108"/>
                  </a:lnTo>
                  <a:lnTo>
                    <a:pt x="5281" y="8119"/>
                  </a:lnTo>
                  <a:lnTo>
                    <a:pt x="5292" y="8130"/>
                  </a:lnTo>
                  <a:lnTo>
                    <a:pt x="5303" y="8139"/>
                  </a:lnTo>
                  <a:lnTo>
                    <a:pt x="5315" y="8147"/>
                  </a:lnTo>
                  <a:lnTo>
                    <a:pt x="5328" y="8156"/>
                  </a:lnTo>
                  <a:lnTo>
                    <a:pt x="5341" y="8161"/>
                  </a:lnTo>
                  <a:lnTo>
                    <a:pt x="5355" y="8166"/>
                  </a:lnTo>
                  <a:lnTo>
                    <a:pt x="5370" y="8170"/>
                  </a:lnTo>
                  <a:lnTo>
                    <a:pt x="5385" y="8172"/>
                  </a:lnTo>
                  <a:lnTo>
                    <a:pt x="5400" y="8173"/>
                  </a:lnTo>
                  <a:lnTo>
                    <a:pt x="5400" y="8173"/>
                  </a:lnTo>
                  <a:lnTo>
                    <a:pt x="5417" y="8172"/>
                  </a:lnTo>
                  <a:lnTo>
                    <a:pt x="5432" y="8170"/>
                  </a:lnTo>
                  <a:lnTo>
                    <a:pt x="5446" y="8166"/>
                  </a:lnTo>
                  <a:lnTo>
                    <a:pt x="5460" y="8161"/>
                  </a:lnTo>
                  <a:lnTo>
                    <a:pt x="5474" y="8156"/>
                  </a:lnTo>
                  <a:lnTo>
                    <a:pt x="5485" y="8147"/>
                  </a:lnTo>
                  <a:lnTo>
                    <a:pt x="5498" y="8139"/>
                  </a:lnTo>
                  <a:lnTo>
                    <a:pt x="5509" y="8130"/>
                  </a:lnTo>
                  <a:lnTo>
                    <a:pt x="5519" y="8119"/>
                  </a:lnTo>
                  <a:lnTo>
                    <a:pt x="5529" y="8108"/>
                  </a:lnTo>
                  <a:lnTo>
                    <a:pt x="5537" y="8096"/>
                  </a:lnTo>
                  <a:lnTo>
                    <a:pt x="5544" y="8083"/>
                  </a:lnTo>
                  <a:lnTo>
                    <a:pt x="5550" y="8069"/>
                  </a:lnTo>
                  <a:lnTo>
                    <a:pt x="5554" y="8055"/>
                  </a:lnTo>
                  <a:lnTo>
                    <a:pt x="5558" y="8040"/>
                  </a:lnTo>
                  <a:lnTo>
                    <a:pt x="5560" y="8025"/>
                  </a:lnTo>
                  <a:lnTo>
                    <a:pt x="5639" y="8025"/>
                  </a:lnTo>
                  <a:lnTo>
                    <a:pt x="5639" y="1663"/>
                  </a:lnTo>
                  <a:lnTo>
                    <a:pt x="5639" y="1663"/>
                  </a:lnTo>
                  <a:lnTo>
                    <a:pt x="5639" y="1621"/>
                  </a:lnTo>
                  <a:lnTo>
                    <a:pt x="5638" y="1578"/>
                  </a:lnTo>
                  <a:lnTo>
                    <a:pt x="5635" y="1536"/>
                  </a:lnTo>
                  <a:lnTo>
                    <a:pt x="5631" y="1494"/>
                  </a:lnTo>
                  <a:lnTo>
                    <a:pt x="5627" y="1452"/>
                  </a:lnTo>
                  <a:lnTo>
                    <a:pt x="5621" y="1411"/>
                  </a:lnTo>
                  <a:lnTo>
                    <a:pt x="5614" y="1369"/>
                  </a:lnTo>
                  <a:lnTo>
                    <a:pt x="5606" y="1328"/>
                  </a:lnTo>
                  <a:lnTo>
                    <a:pt x="5597" y="1289"/>
                  </a:lnTo>
                  <a:lnTo>
                    <a:pt x="5587" y="1249"/>
                  </a:lnTo>
                  <a:lnTo>
                    <a:pt x="5576" y="1209"/>
                  </a:lnTo>
                  <a:lnTo>
                    <a:pt x="5565" y="1170"/>
                  </a:lnTo>
                  <a:lnTo>
                    <a:pt x="5552" y="1131"/>
                  </a:lnTo>
                  <a:lnTo>
                    <a:pt x="5539" y="1093"/>
                  </a:lnTo>
                  <a:lnTo>
                    <a:pt x="5524" y="1054"/>
                  </a:lnTo>
                  <a:lnTo>
                    <a:pt x="5509" y="1017"/>
                  </a:lnTo>
                  <a:lnTo>
                    <a:pt x="5492" y="979"/>
                  </a:lnTo>
                  <a:lnTo>
                    <a:pt x="5476" y="943"/>
                  </a:lnTo>
                  <a:lnTo>
                    <a:pt x="5457" y="907"/>
                  </a:lnTo>
                  <a:lnTo>
                    <a:pt x="5439" y="872"/>
                  </a:lnTo>
                  <a:lnTo>
                    <a:pt x="5419" y="837"/>
                  </a:lnTo>
                  <a:lnTo>
                    <a:pt x="5399" y="802"/>
                  </a:lnTo>
                  <a:lnTo>
                    <a:pt x="5378" y="768"/>
                  </a:lnTo>
                  <a:lnTo>
                    <a:pt x="5356" y="734"/>
                  </a:lnTo>
                  <a:lnTo>
                    <a:pt x="5332" y="702"/>
                  </a:lnTo>
                  <a:lnTo>
                    <a:pt x="5309" y="669"/>
                  </a:lnTo>
                  <a:lnTo>
                    <a:pt x="5285" y="637"/>
                  </a:lnTo>
                  <a:lnTo>
                    <a:pt x="5260" y="606"/>
                  </a:lnTo>
                  <a:lnTo>
                    <a:pt x="5233" y="575"/>
                  </a:lnTo>
                  <a:lnTo>
                    <a:pt x="5208" y="546"/>
                  </a:lnTo>
                  <a:lnTo>
                    <a:pt x="5180" y="517"/>
                  </a:lnTo>
                  <a:lnTo>
                    <a:pt x="5153" y="488"/>
                  </a:lnTo>
                  <a:lnTo>
                    <a:pt x="5124" y="460"/>
                  </a:lnTo>
                  <a:lnTo>
                    <a:pt x="5094" y="433"/>
                  </a:lnTo>
                  <a:lnTo>
                    <a:pt x="5064" y="406"/>
                  </a:lnTo>
                  <a:lnTo>
                    <a:pt x="5034" y="381"/>
                  </a:lnTo>
                  <a:lnTo>
                    <a:pt x="5003" y="356"/>
                  </a:lnTo>
                  <a:lnTo>
                    <a:pt x="4971" y="331"/>
                  </a:lnTo>
                  <a:lnTo>
                    <a:pt x="4939" y="307"/>
                  </a:lnTo>
                  <a:lnTo>
                    <a:pt x="4906" y="285"/>
                  </a:lnTo>
                  <a:lnTo>
                    <a:pt x="4873" y="263"/>
                  </a:lnTo>
                  <a:lnTo>
                    <a:pt x="4839" y="242"/>
                  </a:lnTo>
                  <a:lnTo>
                    <a:pt x="4804" y="221"/>
                  </a:lnTo>
                  <a:lnTo>
                    <a:pt x="4769" y="201"/>
                  </a:lnTo>
                  <a:lnTo>
                    <a:pt x="4734" y="182"/>
                  </a:lnTo>
                  <a:lnTo>
                    <a:pt x="4698" y="165"/>
                  </a:lnTo>
                  <a:lnTo>
                    <a:pt x="4660" y="147"/>
                  </a:lnTo>
                  <a:lnTo>
                    <a:pt x="4623" y="131"/>
                  </a:lnTo>
                  <a:lnTo>
                    <a:pt x="4586" y="116"/>
                  </a:lnTo>
                  <a:lnTo>
                    <a:pt x="4548" y="102"/>
                  </a:lnTo>
                  <a:lnTo>
                    <a:pt x="4510" y="88"/>
                  </a:lnTo>
                  <a:lnTo>
                    <a:pt x="4471" y="75"/>
                  </a:lnTo>
                  <a:lnTo>
                    <a:pt x="4431" y="63"/>
                  </a:lnTo>
                  <a:lnTo>
                    <a:pt x="4392" y="53"/>
                  </a:lnTo>
                  <a:lnTo>
                    <a:pt x="4352" y="43"/>
                  </a:lnTo>
                  <a:lnTo>
                    <a:pt x="4311" y="34"/>
                  </a:lnTo>
                  <a:lnTo>
                    <a:pt x="4270" y="26"/>
                  </a:lnTo>
                  <a:lnTo>
                    <a:pt x="4230" y="20"/>
                  </a:lnTo>
                  <a:lnTo>
                    <a:pt x="4189" y="14"/>
                  </a:lnTo>
                  <a:lnTo>
                    <a:pt x="4147" y="9"/>
                  </a:lnTo>
                  <a:lnTo>
                    <a:pt x="4105" y="5"/>
                  </a:lnTo>
                  <a:lnTo>
                    <a:pt x="4062" y="2"/>
                  </a:lnTo>
                  <a:lnTo>
                    <a:pt x="4019" y="1"/>
                  </a:lnTo>
                  <a:lnTo>
                    <a:pt x="3976" y="0"/>
                  </a:lnTo>
                  <a:lnTo>
                    <a:pt x="3976" y="0"/>
                  </a:lnTo>
                  <a:lnTo>
                    <a:pt x="3938" y="1"/>
                  </a:lnTo>
                  <a:lnTo>
                    <a:pt x="3898" y="2"/>
                  </a:lnTo>
                  <a:lnTo>
                    <a:pt x="3860" y="5"/>
                  </a:lnTo>
                  <a:lnTo>
                    <a:pt x="3821" y="7"/>
                  </a:lnTo>
                  <a:lnTo>
                    <a:pt x="3784" y="12"/>
                  </a:lnTo>
                  <a:lnTo>
                    <a:pt x="3745" y="16"/>
                  </a:lnTo>
                  <a:lnTo>
                    <a:pt x="3708" y="22"/>
                  </a:lnTo>
                  <a:lnTo>
                    <a:pt x="3671" y="28"/>
                  </a:lnTo>
                  <a:lnTo>
                    <a:pt x="3633" y="36"/>
                  </a:lnTo>
                  <a:lnTo>
                    <a:pt x="3596" y="44"/>
                  </a:lnTo>
                  <a:lnTo>
                    <a:pt x="3560" y="54"/>
                  </a:lnTo>
                  <a:lnTo>
                    <a:pt x="3523" y="63"/>
                  </a:lnTo>
                  <a:lnTo>
                    <a:pt x="3488" y="74"/>
                  </a:lnTo>
                  <a:lnTo>
                    <a:pt x="3452" y="85"/>
                  </a:lnTo>
                  <a:lnTo>
                    <a:pt x="3417" y="97"/>
                  </a:lnTo>
                  <a:lnTo>
                    <a:pt x="3382" y="110"/>
                  </a:lnTo>
                  <a:lnTo>
                    <a:pt x="3348" y="124"/>
                  </a:lnTo>
                  <a:lnTo>
                    <a:pt x="3315" y="138"/>
                  </a:lnTo>
                  <a:lnTo>
                    <a:pt x="3281" y="153"/>
                  </a:lnTo>
                  <a:lnTo>
                    <a:pt x="3247" y="169"/>
                  </a:lnTo>
                  <a:lnTo>
                    <a:pt x="3214" y="186"/>
                  </a:lnTo>
                  <a:lnTo>
                    <a:pt x="3182" y="203"/>
                  </a:lnTo>
                  <a:lnTo>
                    <a:pt x="3150" y="221"/>
                  </a:lnTo>
                  <a:lnTo>
                    <a:pt x="3118" y="239"/>
                  </a:lnTo>
                  <a:lnTo>
                    <a:pt x="3087" y="259"/>
                  </a:lnTo>
                  <a:lnTo>
                    <a:pt x="3057" y="279"/>
                  </a:lnTo>
                  <a:lnTo>
                    <a:pt x="3026" y="300"/>
                  </a:lnTo>
                  <a:lnTo>
                    <a:pt x="2997" y="321"/>
                  </a:lnTo>
                  <a:lnTo>
                    <a:pt x="2968" y="343"/>
                  </a:lnTo>
                  <a:lnTo>
                    <a:pt x="2939" y="365"/>
                  </a:lnTo>
                  <a:lnTo>
                    <a:pt x="2911" y="389"/>
                  </a:lnTo>
                  <a:lnTo>
                    <a:pt x="2883" y="412"/>
                  </a:lnTo>
                  <a:lnTo>
                    <a:pt x="2856" y="437"/>
                  </a:lnTo>
                  <a:lnTo>
                    <a:pt x="2829" y="461"/>
                  </a:lnTo>
                  <a:lnTo>
                    <a:pt x="2803" y="487"/>
                  </a:lnTo>
                  <a:lnTo>
                    <a:pt x="2778" y="512"/>
                  </a:lnTo>
                  <a:lnTo>
                    <a:pt x="2753" y="539"/>
                  </a:lnTo>
                  <a:lnTo>
                    <a:pt x="2729" y="567"/>
                  </a:lnTo>
                  <a:lnTo>
                    <a:pt x="2705" y="594"/>
                  </a:lnTo>
                  <a:lnTo>
                    <a:pt x="2682" y="622"/>
                  </a:lnTo>
                  <a:lnTo>
                    <a:pt x="2660" y="651"/>
                  </a:lnTo>
                  <a:lnTo>
                    <a:pt x="2638" y="681"/>
                  </a:lnTo>
                  <a:lnTo>
                    <a:pt x="2617" y="710"/>
                  </a:lnTo>
                  <a:lnTo>
                    <a:pt x="2596" y="740"/>
                  </a:lnTo>
                  <a:lnTo>
                    <a:pt x="2576" y="770"/>
                  </a:lnTo>
                  <a:lnTo>
                    <a:pt x="2556" y="802"/>
                  </a:lnTo>
                  <a:lnTo>
                    <a:pt x="2537" y="833"/>
                  </a:lnTo>
                  <a:lnTo>
                    <a:pt x="2520" y="866"/>
                  </a:lnTo>
                  <a:lnTo>
                    <a:pt x="2502" y="898"/>
                  </a:lnTo>
                  <a:lnTo>
                    <a:pt x="2486" y="930"/>
                  </a:lnTo>
                  <a:lnTo>
                    <a:pt x="2470" y="964"/>
                  </a:lnTo>
                  <a:lnTo>
                    <a:pt x="2454" y="998"/>
                  </a:lnTo>
                  <a:lnTo>
                    <a:pt x="2440" y="1032"/>
                  </a:lnTo>
                  <a:lnTo>
                    <a:pt x="2426" y="1066"/>
                  </a:lnTo>
                  <a:lnTo>
                    <a:pt x="2414" y="1101"/>
                  </a:lnTo>
                  <a:lnTo>
                    <a:pt x="2401" y="1136"/>
                  </a:lnTo>
                  <a:lnTo>
                    <a:pt x="2390" y="1172"/>
                  </a:lnTo>
                  <a:lnTo>
                    <a:pt x="2379" y="1207"/>
                  </a:lnTo>
                  <a:lnTo>
                    <a:pt x="2369" y="1243"/>
                  </a:lnTo>
                  <a:lnTo>
                    <a:pt x="2360" y="1280"/>
                  </a:lnTo>
                  <a:lnTo>
                    <a:pt x="2352" y="1317"/>
                  </a:lnTo>
                  <a:lnTo>
                    <a:pt x="2345" y="1354"/>
                  </a:lnTo>
                  <a:lnTo>
                    <a:pt x="2338" y="1391"/>
                  </a:lnTo>
                  <a:lnTo>
                    <a:pt x="2332" y="1429"/>
                  </a:lnTo>
                  <a:lnTo>
                    <a:pt x="2219" y="1429"/>
                  </a:lnTo>
                  <a:lnTo>
                    <a:pt x="2219" y="1429"/>
                  </a:lnTo>
                  <a:lnTo>
                    <a:pt x="2189" y="1429"/>
                  </a:lnTo>
                  <a:lnTo>
                    <a:pt x="2161" y="1430"/>
                  </a:lnTo>
                  <a:lnTo>
                    <a:pt x="2133" y="1432"/>
                  </a:lnTo>
                  <a:lnTo>
                    <a:pt x="2105" y="1435"/>
                  </a:lnTo>
                  <a:lnTo>
                    <a:pt x="2079" y="1438"/>
                  </a:lnTo>
                  <a:lnTo>
                    <a:pt x="2052" y="1442"/>
                  </a:lnTo>
                  <a:lnTo>
                    <a:pt x="2026" y="1446"/>
                  </a:lnTo>
                  <a:lnTo>
                    <a:pt x="2000" y="1451"/>
                  </a:lnTo>
                  <a:lnTo>
                    <a:pt x="1975" y="1457"/>
                  </a:lnTo>
                  <a:lnTo>
                    <a:pt x="1950" y="1464"/>
                  </a:lnTo>
                  <a:lnTo>
                    <a:pt x="1902" y="1478"/>
                  </a:lnTo>
                  <a:lnTo>
                    <a:pt x="1856" y="1494"/>
                  </a:lnTo>
                  <a:lnTo>
                    <a:pt x="1811" y="1514"/>
                  </a:lnTo>
                  <a:lnTo>
                    <a:pt x="1769" y="1534"/>
                  </a:lnTo>
                  <a:lnTo>
                    <a:pt x="1730" y="1557"/>
                  </a:lnTo>
                  <a:lnTo>
                    <a:pt x="1691" y="1582"/>
                  </a:lnTo>
                  <a:lnTo>
                    <a:pt x="1654" y="1607"/>
                  </a:lnTo>
                  <a:lnTo>
                    <a:pt x="1619" y="1635"/>
                  </a:lnTo>
                  <a:lnTo>
                    <a:pt x="1586" y="1663"/>
                  </a:lnTo>
                  <a:lnTo>
                    <a:pt x="1556" y="1694"/>
                  </a:lnTo>
                  <a:lnTo>
                    <a:pt x="1527" y="1725"/>
                  </a:lnTo>
                  <a:lnTo>
                    <a:pt x="1499" y="1758"/>
                  </a:lnTo>
                  <a:lnTo>
                    <a:pt x="1473" y="1791"/>
                  </a:lnTo>
                  <a:lnTo>
                    <a:pt x="1450" y="1824"/>
                  </a:lnTo>
                  <a:lnTo>
                    <a:pt x="1427" y="1859"/>
                  </a:lnTo>
                  <a:lnTo>
                    <a:pt x="1408" y="1894"/>
                  </a:lnTo>
                  <a:lnTo>
                    <a:pt x="1389" y="1929"/>
                  </a:lnTo>
                  <a:lnTo>
                    <a:pt x="1373" y="1966"/>
                  </a:lnTo>
                  <a:lnTo>
                    <a:pt x="1357" y="2001"/>
                  </a:lnTo>
                  <a:lnTo>
                    <a:pt x="1344" y="2037"/>
                  </a:lnTo>
                  <a:lnTo>
                    <a:pt x="1333" y="2073"/>
                  </a:lnTo>
                  <a:lnTo>
                    <a:pt x="1323" y="2108"/>
                  </a:lnTo>
                  <a:lnTo>
                    <a:pt x="1316" y="2143"/>
                  </a:lnTo>
                  <a:lnTo>
                    <a:pt x="1309" y="2178"/>
                  </a:lnTo>
                  <a:lnTo>
                    <a:pt x="1306" y="2212"/>
                  </a:lnTo>
                  <a:lnTo>
                    <a:pt x="1302" y="2246"/>
                  </a:lnTo>
                  <a:lnTo>
                    <a:pt x="1302" y="2278"/>
                  </a:lnTo>
                  <a:lnTo>
                    <a:pt x="1302" y="2278"/>
                  </a:lnTo>
                  <a:lnTo>
                    <a:pt x="1302" y="2313"/>
                  </a:lnTo>
                  <a:lnTo>
                    <a:pt x="1306" y="2350"/>
                  </a:lnTo>
                  <a:lnTo>
                    <a:pt x="1309" y="2387"/>
                  </a:lnTo>
                  <a:lnTo>
                    <a:pt x="1316" y="2424"/>
                  </a:lnTo>
                  <a:lnTo>
                    <a:pt x="1323" y="2462"/>
                  </a:lnTo>
                  <a:lnTo>
                    <a:pt x="1334" y="2500"/>
                  </a:lnTo>
                  <a:lnTo>
                    <a:pt x="1344" y="2538"/>
                  </a:lnTo>
                  <a:lnTo>
                    <a:pt x="1359" y="2576"/>
                  </a:lnTo>
                  <a:lnTo>
                    <a:pt x="1374" y="2613"/>
                  </a:lnTo>
                  <a:lnTo>
                    <a:pt x="1390" y="2652"/>
                  </a:lnTo>
                  <a:lnTo>
                    <a:pt x="1409" y="2688"/>
                  </a:lnTo>
                  <a:lnTo>
                    <a:pt x="1430" y="2726"/>
                  </a:lnTo>
                  <a:lnTo>
                    <a:pt x="1452" y="2762"/>
                  </a:lnTo>
                  <a:lnTo>
                    <a:pt x="1476" y="2797"/>
                  </a:lnTo>
                  <a:lnTo>
                    <a:pt x="1502" y="2831"/>
                  </a:lnTo>
                  <a:lnTo>
                    <a:pt x="1530" y="2863"/>
                  </a:lnTo>
                  <a:lnTo>
                    <a:pt x="1530" y="2863"/>
                  </a:lnTo>
                  <a:lnTo>
                    <a:pt x="1479" y="2892"/>
                  </a:lnTo>
                  <a:lnTo>
                    <a:pt x="1430" y="2922"/>
                  </a:lnTo>
                  <a:lnTo>
                    <a:pt x="1381" y="2953"/>
                  </a:lnTo>
                  <a:lnTo>
                    <a:pt x="1334" y="2987"/>
                  </a:lnTo>
                  <a:lnTo>
                    <a:pt x="1287" y="3021"/>
                  </a:lnTo>
                  <a:lnTo>
                    <a:pt x="1242" y="3057"/>
                  </a:lnTo>
                  <a:lnTo>
                    <a:pt x="1199" y="3096"/>
                  </a:lnTo>
                  <a:lnTo>
                    <a:pt x="1155" y="3134"/>
                  </a:lnTo>
                  <a:lnTo>
                    <a:pt x="1115" y="3174"/>
                  </a:lnTo>
                  <a:lnTo>
                    <a:pt x="1075" y="3216"/>
                  </a:lnTo>
                  <a:lnTo>
                    <a:pt x="1035" y="3259"/>
                  </a:lnTo>
                  <a:lnTo>
                    <a:pt x="999" y="3303"/>
                  </a:lnTo>
                  <a:lnTo>
                    <a:pt x="963" y="3349"/>
                  </a:lnTo>
                  <a:lnTo>
                    <a:pt x="929" y="3396"/>
                  </a:lnTo>
                  <a:lnTo>
                    <a:pt x="896" y="3443"/>
                  </a:lnTo>
                  <a:lnTo>
                    <a:pt x="865" y="3492"/>
                  </a:lnTo>
                  <a:lnTo>
                    <a:pt x="836" y="3543"/>
                  </a:lnTo>
                  <a:lnTo>
                    <a:pt x="808" y="3593"/>
                  </a:lnTo>
                  <a:lnTo>
                    <a:pt x="782" y="3645"/>
                  </a:lnTo>
                  <a:lnTo>
                    <a:pt x="757" y="3698"/>
                  </a:lnTo>
                  <a:lnTo>
                    <a:pt x="734" y="3753"/>
                  </a:lnTo>
                  <a:lnTo>
                    <a:pt x="713" y="3808"/>
                  </a:lnTo>
                  <a:lnTo>
                    <a:pt x="694" y="3862"/>
                  </a:lnTo>
                  <a:lnTo>
                    <a:pt x="677" y="3920"/>
                  </a:lnTo>
                  <a:lnTo>
                    <a:pt x="662" y="3977"/>
                  </a:lnTo>
                  <a:lnTo>
                    <a:pt x="648" y="4035"/>
                  </a:lnTo>
                  <a:lnTo>
                    <a:pt x="637" y="4094"/>
                  </a:lnTo>
                  <a:lnTo>
                    <a:pt x="627" y="4153"/>
                  </a:lnTo>
                  <a:lnTo>
                    <a:pt x="620" y="4214"/>
                  </a:lnTo>
                  <a:lnTo>
                    <a:pt x="615" y="4274"/>
                  </a:lnTo>
                  <a:lnTo>
                    <a:pt x="612" y="4336"/>
                  </a:lnTo>
                  <a:lnTo>
                    <a:pt x="610" y="4398"/>
                  </a:lnTo>
                  <a:lnTo>
                    <a:pt x="610" y="4485"/>
                  </a:lnTo>
                  <a:lnTo>
                    <a:pt x="610" y="4485"/>
                  </a:lnTo>
                  <a:lnTo>
                    <a:pt x="575" y="4510"/>
                  </a:lnTo>
                  <a:lnTo>
                    <a:pt x="543" y="4537"/>
                  </a:lnTo>
                  <a:lnTo>
                    <a:pt x="510" y="4566"/>
                  </a:lnTo>
                  <a:lnTo>
                    <a:pt x="477" y="4594"/>
                  </a:lnTo>
                  <a:lnTo>
                    <a:pt x="447" y="4625"/>
                  </a:lnTo>
                  <a:lnTo>
                    <a:pt x="417" y="4655"/>
                  </a:lnTo>
                  <a:lnTo>
                    <a:pt x="387" y="4687"/>
                  </a:lnTo>
                  <a:lnTo>
                    <a:pt x="358" y="4719"/>
                  </a:lnTo>
                  <a:lnTo>
                    <a:pt x="331" y="4753"/>
                  </a:lnTo>
                  <a:lnTo>
                    <a:pt x="305" y="4787"/>
                  </a:lnTo>
                  <a:lnTo>
                    <a:pt x="279" y="4822"/>
                  </a:lnTo>
                  <a:lnTo>
                    <a:pt x="254" y="4857"/>
                  </a:lnTo>
                  <a:lnTo>
                    <a:pt x="231" y="4893"/>
                  </a:lnTo>
                  <a:lnTo>
                    <a:pt x="209" y="4930"/>
                  </a:lnTo>
                  <a:lnTo>
                    <a:pt x="187" y="4968"/>
                  </a:lnTo>
                  <a:lnTo>
                    <a:pt x="167" y="5006"/>
                  </a:lnTo>
                  <a:lnTo>
                    <a:pt x="147" y="5045"/>
                  </a:lnTo>
                  <a:lnTo>
                    <a:pt x="128" y="5085"/>
                  </a:lnTo>
                  <a:lnTo>
                    <a:pt x="111" y="5125"/>
                  </a:lnTo>
                  <a:lnTo>
                    <a:pt x="96" y="5165"/>
                  </a:lnTo>
                  <a:lnTo>
                    <a:pt x="81" y="5207"/>
                  </a:lnTo>
                  <a:lnTo>
                    <a:pt x="67" y="5249"/>
                  </a:lnTo>
                  <a:lnTo>
                    <a:pt x="55" y="5291"/>
                  </a:lnTo>
                  <a:lnTo>
                    <a:pt x="43" y="5334"/>
                  </a:lnTo>
                  <a:lnTo>
                    <a:pt x="33" y="5378"/>
                  </a:lnTo>
                  <a:lnTo>
                    <a:pt x="25" y="5422"/>
                  </a:lnTo>
                  <a:lnTo>
                    <a:pt x="16" y="5466"/>
                  </a:lnTo>
                  <a:lnTo>
                    <a:pt x="11" y="5511"/>
                  </a:lnTo>
                  <a:lnTo>
                    <a:pt x="6" y="5556"/>
                  </a:lnTo>
                  <a:lnTo>
                    <a:pt x="2" y="5602"/>
                  </a:lnTo>
                  <a:lnTo>
                    <a:pt x="0" y="5647"/>
                  </a:lnTo>
                  <a:lnTo>
                    <a:pt x="0" y="5694"/>
                  </a:lnTo>
                  <a:lnTo>
                    <a:pt x="0" y="5694"/>
                  </a:lnTo>
                  <a:lnTo>
                    <a:pt x="0" y="5730"/>
                  </a:lnTo>
                  <a:lnTo>
                    <a:pt x="1" y="5767"/>
                  </a:lnTo>
                  <a:lnTo>
                    <a:pt x="4" y="5804"/>
                  </a:lnTo>
                  <a:lnTo>
                    <a:pt x="7" y="5840"/>
                  </a:lnTo>
                  <a:lnTo>
                    <a:pt x="11" y="5876"/>
                  </a:lnTo>
                  <a:lnTo>
                    <a:pt x="15" y="5912"/>
                  </a:lnTo>
                  <a:lnTo>
                    <a:pt x="21" y="5947"/>
                  </a:lnTo>
                  <a:lnTo>
                    <a:pt x="28" y="5982"/>
                  </a:lnTo>
                  <a:lnTo>
                    <a:pt x="35" y="6017"/>
                  </a:lnTo>
                  <a:lnTo>
                    <a:pt x="43" y="6052"/>
                  </a:lnTo>
                  <a:lnTo>
                    <a:pt x="53" y="6086"/>
                  </a:lnTo>
                  <a:lnTo>
                    <a:pt x="62" y="6121"/>
                  </a:lnTo>
                  <a:lnTo>
                    <a:pt x="72" y="6154"/>
                  </a:lnTo>
                  <a:lnTo>
                    <a:pt x="83" y="6188"/>
                  </a:lnTo>
                  <a:lnTo>
                    <a:pt x="96" y="6220"/>
                  </a:lnTo>
                  <a:lnTo>
                    <a:pt x="109" y="6253"/>
                  </a:lnTo>
                  <a:lnTo>
                    <a:pt x="121" y="6286"/>
                  </a:lnTo>
                  <a:lnTo>
                    <a:pt x="135" y="6317"/>
                  </a:lnTo>
                  <a:lnTo>
                    <a:pt x="151" y="6349"/>
                  </a:lnTo>
                  <a:lnTo>
                    <a:pt x="166" y="6380"/>
                  </a:lnTo>
                  <a:lnTo>
                    <a:pt x="182" y="6411"/>
                  </a:lnTo>
                  <a:lnTo>
                    <a:pt x="200" y="6441"/>
                  </a:lnTo>
                  <a:lnTo>
                    <a:pt x="217" y="6470"/>
                  </a:lnTo>
                  <a:lnTo>
                    <a:pt x="236" y="6500"/>
                  </a:lnTo>
                  <a:lnTo>
                    <a:pt x="254" y="6528"/>
                  </a:lnTo>
                  <a:lnTo>
                    <a:pt x="274" y="6558"/>
                  </a:lnTo>
                  <a:lnTo>
                    <a:pt x="294" y="6586"/>
                  </a:lnTo>
                  <a:lnTo>
                    <a:pt x="315" y="6612"/>
                  </a:lnTo>
                  <a:lnTo>
                    <a:pt x="336" y="6640"/>
                  </a:lnTo>
                  <a:lnTo>
                    <a:pt x="358" y="6666"/>
                  </a:lnTo>
                  <a:lnTo>
                    <a:pt x="380" y="6693"/>
                  </a:lnTo>
                  <a:lnTo>
                    <a:pt x="404" y="6718"/>
                  </a:lnTo>
                  <a:lnTo>
                    <a:pt x="404" y="6718"/>
                  </a:lnTo>
                  <a:lnTo>
                    <a:pt x="405" y="6756"/>
                  </a:lnTo>
                  <a:lnTo>
                    <a:pt x="407" y="6795"/>
                  </a:lnTo>
                  <a:lnTo>
                    <a:pt x="412" y="6869"/>
                  </a:lnTo>
                  <a:lnTo>
                    <a:pt x="420" y="6944"/>
                  </a:lnTo>
                  <a:lnTo>
                    <a:pt x="431" y="7018"/>
                  </a:lnTo>
                  <a:lnTo>
                    <a:pt x="445" y="7090"/>
                  </a:lnTo>
                  <a:lnTo>
                    <a:pt x="461" y="7162"/>
                  </a:lnTo>
                  <a:lnTo>
                    <a:pt x="480" y="7232"/>
                  </a:lnTo>
                  <a:lnTo>
                    <a:pt x="500" y="7302"/>
                  </a:lnTo>
                  <a:lnTo>
                    <a:pt x="523" y="7371"/>
                  </a:lnTo>
                  <a:lnTo>
                    <a:pt x="550" y="7439"/>
                  </a:lnTo>
                  <a:lnTo>
                    <a:pt x="578" y="7505"/>
                  </a:lnTo>
                  <a:lnTo>
                    <a:pt x="608" y="7570"/>
                  </a:lnTo>
                  <a:lnTo>
                    <a:pt x="640" y="7634"/>
                  </a:lnTo>
                  <a:lnTo>
                    <a:pt x="675" y="7697"/>
                  </a:lnTo>
                  <a:lnTo>
                    <a:pt x="712" y="7758"/>
                  </a:lnTo>
                  <a:lnTo>
                    <a:pt x="750" y="7818"/>
                  </a:lnTo>
                  <a:lnTo>
                    <a:pt x="791" y="7877"/>
                  </a:lnTo>
                  <a:lnTo>
                    <a:pt x="834" y="7933"/>
                  </a:lnTo>
                  <a:lnTo>
                    <a:pt x="879" y="7989"/>
                  </a:lnTo>
                  <a:lnTo>
                    <a:pt x="926" y="8042"/>
                  </a:lnTo>
                  <a:lnTo>
                    <a:pt x="975" y="8094"/>
                  </a:lnTo>
                  <a:lnTo>
                    <a:pt x="1025" y="8144"/>
                  </a:lnTo>
                  <a:lnTo>
                    <a:pt x="1076" y="8193"/>
                  </a:lnTo>
                  <a:lnTo>
                    <a:pt x="1130" y="8240"/>
                  </a:lnTo>
                  <a:lnTo>
                    <a:pt x="1185" y="8284"/>
                  </a:lnTo>
                  <a:lnTo>
                    <a:pt x="1242" y="8327"/>
                  </a:lnTo>
                  <a:lnTo>
                    <a:pt x="1300" y="8368"/>
                  </a:lnTo>
                  <a:lnTo>
                    <a:pt x="1360" y="8407"/>
                  </a:lnTo>
                  <a:lnTo>
                    <a:pt x="1422" y="8444"/>
                  </a:lnTo>
                  <a:lnTo>
                    <a:pt x="1483" y="8478"/>
                  </a:lnTo>
                  <a:lnTo>
                    <a:pt x="1548" y="8510"/>
                  </a:lnTo>
                  <a:lnTo>
                    <a:pt x="1613" y="8541"/>
                  </a:lnTo>
                  <a:lnTo>
                    <a:pt x="1613" y="8541"/>
                  </a:lnTo>
                  <a:lnTo>
                    <a:pt x="1587" y="8571"/>
                  </a:lnTo>
                  <a:lnTo>
                    <a:pt x="1564" y="8603"/>
                  </a:lnTo>
                  <a:lnTo>
                    <a:pt x="1541" y="8635"/>
                  </a:lnTo>
                  <a:lnTo>
                    <a:pt x="1520" y="8668"/>
                  </a:lnTo>
                  <a:lnTo>
                    <a:pt x="1500" y="8702"/>
                  </a:lnTo>
                  <a:lnTo>
                    <a:pt x="1481" y="8738"/>
                  </a:lnTo>
                  <a:lnTo>
                    <a:pt x="1464" y="8774"/>
                  </a:lnTo>
                  <a:lnTo>
                    <a:pt x="1448" y="8810"/>
                  </a:lnTo>
                  <a:lnTo>
                    <a:pt x="1434" y="8849"/>
                  </a:lnTo>
                  <a:lnTo>
                    <a:pt x="1423" y="8887"/>
                  </a:lnTo>
                  <a:lnTo>
                    <a:pt x="1412" y="8926"/>
                  </a:lnTo>
                  <a:lnTo>
                    <a:pt x="1404" y="8966"/>
                  </a:lnTo>
                  <a:lnTo>
                    <a:pt x="1397" y="9007"/>
                  </a:lnTo>
                  <a:lnTo>
                    <a:pt x="1392" y="9047"/>
                  </a:lnTo>
                  <a:lnTo>
                    <a:pt x="1389" y="9089"/>
                  </a:lnTo>
                  <a:lnTo>
                    <a:pt x="1389" y="9131"/>
                  </a:lnTo>
                  <a:lnTo>
                    <a:pt x="1389" y="9131"/>
                  </a:lnTo>
                  <a:lnTo>
                    <a:pt x="1390" y="9178"/>
                  </a:lnTo>
                  <a:lnTo>
                    <a:pt x="1394" y="9224"/>
                  </a:lnTo>
                  <a:lnTo>
                    <a:pt x="1398" y="9268"/>
                  </a:lnTo>
                  <a:lnTo>
                    <a:pt x="1406" y="9312"/>
                  </a:lnTo>
                  <a:lnTo>
                    <a:pt x="1417" y="9356"/>
                  </a:lnTo>
                  <a:lnTo>
                    <a:pt x="1429" y="9398"/>
                  </a:lnTo>
                  <a:lnTo>
                    <a:pt x="1443" y="9438"/>
                  </a:lnTo>
                  <a:lnTo>
                    <a:pt x="1459" y="9479"/>
                  </a:lnTo>
                  <a:lnTo>
                    <a:pt x="1476" y="9519"/>
                  </a:lnTo>
                  <a:lnTo>
                    <a:pt x="1496" y="9557"/>
                  </a:lnTo>
                  <a:lnTo>
                    <a:pt x="1518" y="9595"/>
                  </a:lnTo>
                  <a:lnTo>
                    <a:pt x="1542" y="9631"/>
                  </a:lnTo>
                  <a:lnTo>
                    <a:pt x="1566" y="9666"/>
                  </a:lnTo>
                  <a:lnTo>
                    <a:pt x="1593" y="9700"/>
                  </a:lnTo>
                  <a:lnTo>
                    <a:pt x="1621" y="9733"/>
                  </a:lnTo>
                  <a:lnTo>
                    <a:pt x="1650" y="9764"/>
                  </a:lnTo>
                  <a:lnTo>
                    <a:pt x="1682" y="9793"/>
                  </a:lnTo>
                  <a:lnTo>
                    <a:pt x="1714" y="9821"/>
                  </a:lnTo>
                  <a:lnTo>
                    <a:pt x="1748" y="9848"/>
                  </a:lnTo>
                  <a:lnTo>
                    <a:pt x="1783" y="9873"/>
                  </a:lnTo>
                  <a:lnTo>
                    <a:pt x="1820" y="9896"/>
                  </a:lnTo>
                  <a:lnTo>
                    <a:pt x="1857" y="9918"/>
                  </a:lnTo>
                  <a:lnTo>
                    <a:pt x="1895" y="9938"/>
                  </a:lnTo>
                  <a:lnTo>
                    <a:pt x="1935" y="9955"/>
                  </a:lnTo>
                  <a:lnTo>
                    <a:pt x="1976" y="9972"/>
                  </a:lnTo>
                  <a:lnTo>
                    <a:pt x="2017" y="9986"/>
                  </a:lnTo>
                  <a:lnTo>
                    <a:pt x="2060" y="9998"/>
                  </a:lnTo>
                  <a:lnTo>
                    <a:pt x="2103" y="10008"/>
                  </a:lnTo>
                  <a:lnTo>
                    <a:pt x="2146" y="10016"/>
                  </a:lnTo>
                  <a:lnTo>
                    <a:pt x="2192" y="10022"/>
                  </a:lnTo>
                  <a:lnTo>
                    <a:pt x="2236" y="10024"/>
                  </a:lnTo>
                  <a:lnTo>
                    <a:pt x="2283" y="10026"/>
                  </a:lnTo>
                  <a:lnTo>
                    <a:pt x="2373" y="10026"/>
                  </a:lnTo>
                  <a:lnTo>
                    <a:pt x="2373" y="10026"/>
                  </a:lnTo>
                  <a:lnTo>
                    <a:pt x="2361" y="10049"/>
                  </a:lnTo>
                  <a:lnTo>
                    <a:pt x="2351" y="10071"/>
                  </a:lnTo>
                  <a:lnTo>
                    <a:pt x="2341" y="10094"/>
                  </a:lnTo>
                  <a:lnTo>
                    <a:pt x="2332" y="10118"/>
                  </a:lnTo>
                  <a:lnTo>
                    <a:pt x="2324" y="10142"/>
                  </a:lnTo>
                  <a:lnTo>
                    <a:pt x="2316" y="10166"/>
                  </a:lnTo>
                  <a:lnTo>
                    <a:pt x="2309" y="10190"/>
                  </a:lnTo>
                  <a:lnTo>
                    <a:pt x="2302" y="10215"/>
                  </a:lnTo>
                  <a:lnTo>
                    <a:pt x="2296" y="10240"/>
                  </a:lnTo>
                  <a:lnTo>
                    <a:pt x="2291" y="10265"/>
                  </a:lnTo>
                  <a:lnTo>
                    <a:pt x="2286" y="10290"/>
                  </a:lnTo>
                  <a:lnTo>
                    <a:pt x="2283" y="10316"/>
                  </a:lnTo>
                  <a:lnTo>
                    <a:pt x="2281" y="10342"/>
                  </a:lnTo>
                  <a:lnTo>
                    <a:pt x="2278" y="10369"/>
                  </a:lnTo>
                  <a:lnTo>
                    <a:pt x="2277" y="10396"/>
                  </a:lnTo>
                  <a:lnTo>
                    <a:pt x="2277" y="10421"/>
                  </a:lnTo>
                  <a:lnTo>
                    <a:pt x="2277" y="10421"/>
                  </a:lnTo>
                  <a:lnTo>
                    <a:pt x="2278" y="10467"/>
                  </a:lnTo>
                  <a:lnTo>
                    <a:pt x="2282" y="10511"/>
                  </a:lnTo>
                  <a:lnTo>
                    <a:pt x="2286" y="10554"/>
                  </a:lnTo>
                  <a:lnTo>
                    <a:pt x="2295" y="10597"/>
                  </a:lnTo>
                  <a:lnTo>
                    <a:pt x="2304" y="10640"/>
                  </a:lnTo>
                  <a:lnTo>
                    <a:pt x="2316" y="10682"/>
                  </a:lnTo>
                  <a:lnTo>
                    <a:pt x="2330" y="10721"/>
                  </a:lnTo>
                  <a:lnTo>
                    <a:pt x="2346" y="10761"/>
                  </a:lnTo>
                  <a:lnTo>
                    <a:pt x="2363" y="10801"/>
                  </a:lnTo>
                  <a:lnTo>
                    <a:pt x="2382" y="10838"/>
                  </a:lnTo>
                  <a:lnTo>
                    <a:pt x="2403" y="10874"/>
                  </a:lnTo>
                  <a:lnTo>
                    <a:pt x="2426" y="10910"/>
                  </a:lnTo>
                  <a:lnTo>
                    <a:pt x="2451" y="10944"/>
                  </a:lnTo>
                  <a:lnTo>
                    <a:pt x="2477" y="10977"/>
                  </a:lnTo>
                  <a:lnTo>
                    <a:pt x="2503" y="11008"/>
                  </a:lnTo>
                  <a:lnTo>
                    <a:pt x="2533" y="11039"/>
                  </a:lnTo>
                  <a:lnTo>
                    <a:pt x="2563" y="11068"/>
                  </a:lnTo>
                  <a:lnTo>
                    <a:pt x="2594" y="11096"/>
                  </a:lnTo>
                  <a:lnTo>
                    <a:pt x="2628" y="11122"/>
                  </a:lnTo>
                  <a:lnTo>
                    <a:pt x="2662" y="11146"/>
                  </a:lnTo>
                  <a:lnTo>
                    <a:pt x="2697" y="11168"/>
                  </a:lnTo>
                  <a:lnTo>
                    <a:pt x="2735" y="11189"/>
                  </a:lnTo>
                  <a:lnTo>
                    <a:pt x="2772" y="11209"/>
                  </a:lnTo>
                  <a:lnTo>
                    <a:pt x="2810" y="11227"/>
                  </a:lnTo>
                  <a:lnTo>
                    <a:pt x="2850" y="11242"/>
                  </a:lnTo>
                  <a:lnTo>
                    <a:pt x="2891" y="11256"/>
                  </a:lnTo>
                  <a:lnTo>
                    <a:pt x="2932" y="11267"/>
                  </a:lnTo>
                  <a:lnTo>
                    <a:pt x="2974" y="11278"/>
                  </a:lnTo>
                  <a:lnTo>
                    <a:pt x="3017" y="11285"/>
                  </a:lnTo>
                  <a:lnTo>
                    <a:pt x="3061" y="11291"/>
                  </a:lnTo>
                  <a:lnTo>
                    <a:pt x="3106" y="11294"/>
                  </a:lnTo>
                  <a:lnTo>
                    <a:pt x="3150" y="11295"/>
                  </a:lnTo>
                  <a:lnTo>
                    <a:pt x="3472" y="11295"/>
                  </a:lnTo>
                  <a:lnTo>
                    <a:pt x="4169" y="11295"/>
                  </a:lnTo>
                  <a:lnTo>
                    <a:pt x="4490" y="11295"/>
                  </a:lnTo>
                  <a:lnTo>
                    <a:pt x="4490" y="11295"/>
                  </a:lnTo>
                  <a:lnTo>
                    <a:pt x="4516" y="11295"/>
                  </a:lnTo>
                  <a:lnTo>
                    <a:pt x="4540" y="11294"/>
                  </a:lnTo>
                  <a:lnTo>
                    <a:pt x="4566" y="11292"/>
                  </a:lnTo>
                  <a:lnTo>
                    <a:pt x="4590" y="11290"/>
                  </a:lnTo>
                  <a:lnTo>
                    <a:pt x="4639" y="11283"/>
                  </a:lnTo>
                  <a:lnTo>
                    <a:pt x="4686" y="11273"/>
                  </a:lnTo>
                  <a:lnTo>
                    <a:pt x="4734" y="11262"/>
                  </a:lnTo>
                  <a:lnTo>
                    <a:pt x="4779" y="11246"/>
                  </a:lnTo>
                  <a:lnTo>
                    <a:pt x="4824" y="11229"/>
                  </a:lnTo>
                  <a:lnTo>
                    <a:pt x="4867" y="11210"/>
                  </a:lnTo>
                  <a:lnTo>
                    <a:pt x="4909" y="11188"/>
                  </a:lnTo>
                  <a:lnTo>
                    <a:pt x="4950" y="11165"/>
                  </a:lnTo>
                  <a:lnTo>
                    <a:pt x="4989" y="11139"/>
                  </a:lnTo>
                  <a:lnTo>
                    <a:pt x="5027" y="11111"/>
                  </a:lnTo>
                  <a:lnTo>
                    <a:pt x="5063" y="11081"/>
                  </a:lnTo>
                  <a:lnTo>
                    <a:pt x="5098" y="11049"/>
                  </a:lnTo>
                  <a:lnTo>
                    <a:pt x="5131" y="11015"/>
                  </a:lnTo>
                  <a:lnTo>
                    <a:pt x="5162" y="10980"/>
                  </a:lnTo>
                  <a:lnTo>
                    <a:pt x="5162" y="11710"/>
                  </a:lnTo>
                  <a:lnTo>
                    <a:pt x="5250" y="11710"/>
                  </a:lnTo>
                  <a:lnTo>
                    <a:pt x="5250" y="11710"/>
                  </a:lnTo>
                  <a:lnTo>
                    <a:pt x="5251" y="11725"/>
                  </a:lnTo>
                  <a:lnTo>
                    <a:pt x="5253" y="11740"/>
                  </a:lnTo>
                  <a:lnTo>
                    <a:pt x="5257" y="11755"/>
                  </a:lnTo>
                  <a:lnTo>
                    <a:pt x="5261" y="11768"/>
                  </a:lnTo>
                  <a:lnTo>
                    <a:pt x="5268" y="11782"/>
                  </a:lnTo>
                  <a:lnTo>
                    <a:pt x="5275" y="11794"/>
                  </a:lnTo>
                  <a:lnTo>
                    <a:pt x="5285" y="11806"/>
                  </a:lnTo>
                  <a:lnTo>
                    <a:pt x="5294" y="11816"/>
                  </a:lnTo>
                  <a:lnTo>
                    <a:pt x="5304" y="11827"/>
                  </a:lnTo>
                  <a:lnTo>
                    <a:pt x="5316" y="11835"/>
                  </a:lnTo>
                  <a:lnTo>
                    <a:pt x="5329" y="11843"/>
                  </a:lnTo>
                  <a:lnTo>
                    <a:pt x="5342" y="11849"/>
                  </a:lnTo>
                  <a:lnTo>
                    <a:pt x="5356" y="11853"/>
                  </a:lnTo>
                  <a:lnTo>
                    <a:pt x="5370" y="11858"/>
                  </a:lnTo>
                  <a:lnTo>
                    <a:pt x="5385" y="11860"/>
                  </a:lnTo>
                  <a:lnTo>
                    <a:pt x="5400" y="11860"/>
                  </a:lnTo>
                  <a:lnTo>
                    <a:pt x="5400" y="11860"/>
                  </a:lnTo>
                  <a:lnTo>
                    <a:pt x="5417" y="11860"/>
                  </a:lnTo>
                  <a:lnTo>
                    <a:pt x="5431" y="11858"/>
                  </a:lnTo>
                  <a:lnTo>
                    <a:pt x="5446" y="11853"/>
                  </a:lnTo>
                  <a:lnTo>
                    <a:pt x="5460" y="11849"/>
                  </a:lnTo>
                  <a:lnTo>
                    <a:pt x="5473" y="11843"/>
                  </a:lnTo>
                  <a:lnTo>
                    <a:pt x="5485" y="11835"/>
                  </a:lnTo>
                  <a:lnTo>
                    <a:pt x="5496" y="11827"/>
                  </a:lnTo>
                  <a:lnTo>
                    <a:pt x="5508" y="11816"/>
                  </a:lnTo>
                  <a:lnTo>
                    <a:pt x="5517" y="11806"/>
                  </a:lnTo>
                  <a:lnTo>
                    <a:pt x="5525" y="11794"/>
                  </a:lnTo>
                  <a:lnTo>
                    <a:pt x="5533" y="11782"/>
                  </a:lnTo>
                  <a:lnTo>
                    <a:pt x="5539" y="11768"/>
                  </a:lnTo>
                  <a:lnTo>
                    <a:pt x="5545" y="11755"/>
                  </a:lnTo>
                  <a:lnTo>
                    <a:pt x="5548" y="11740"/>
                  </a:lnTo>
                  <a:lnTo>
                    <a:pt x="5551" y="11725"/>
                  </a:lnTo>
                  <a:lnTo>
                    <a:pt x="5552" y="11710"/>
                  </a:lnTo>
                  <a:lnTo>
                    <a:pt x="5639" y="11710"/>
                  </a:lnTo>
                  <a:lnTo>
                    <a:pt x="5639" y="10942"/>
                  </a:lnTo>
                  <a:lnTo>
                    <a:pt x="6067" y="10942"/>
                  </a:lnTo>
                  <a:lnTo>
                    <a:pt x="6067" y="12809"/>
                  </a:lnTo>
                  <a:lnTo>
                    <a:pt x="6155" y="12809"/>
                  </a:lnTo>
                  <a:lnTo>
                    <a:pt x="6155" y="12809"/>
                  </a:lnTo>
                  <a:lnTo>
                    <a:pt x="6155" y="12825"/>
                  </a:lnTo>
                  <a:lnTo>
                    <a:pt x="6158" y="12840"/>
                  </a:lnTo>
                  <a:lnTo>
                    <a:pt x="6161" y="12854"/>
                  </a:lnTo>
                  <a:lnTo>
                    <a:pt x="6167" y="12868"/>
                  </a:lnTo>
                  <a:lnTo>
                    <a:pt x="6173" y="12881"/>
                  </a:lnTo>
                  <a:lnTo>
                    <a:pt x="6181" y="12893"/>
                  </a:lnTo>
                  <a:lnTo>
                    <a:pt x="6189" y="12905"/>
                  </a:lnTo>
                  <a:lnTo>
                    <a:pt x="6198" y="12916"/>
                  </a:lnTo>
                  <a:lnTo>
                    <a:pt x="6210" y="12925"/>
                  </a:lnTo>
                  <a:lnTo>
                    <a:pt x="6222" y="12934"/>
                  </a:lnTo>
                  <a:lnTo>
                    <a:pt x="6233" y="12941"/>
                  </a:lnTo>
                  <a:lnTo>
                    <a:pt x="6246" y="12947"/>
                  </a:lnTo>
                  <a:lnTo>
                    <a:pt x="6260" y="12953"/>
                  </a:lnTo>
                  <a:lnTo>
                    <a:pt x="6275" y="12956"/>
                  </a:lnTo>
                  <a:lnTo>
                    <a:pt x="6289" y="12959"/>
                  </a:lnTo>
                  <a:lnTo>
                    <a:pt x="6306" y="12960"/>
                  </a:lnTo>
                  <a:lnTo>
                    <a:pt x="6306" y="12960"/>
                  </a:lnTo>
                  <a:lnTo>
                    <a:pt x="6321" y="12959"/>
                  </a:lnTo>
                  <a:lnTo>
                    <a:pt x="6336" y="12956"/>
                  </a:lnTo>
                  <a:lnTo>
                    <a:pt x="6350" y="12953"/>
                  </a:lnTo>
                  <a:lnTo>
                    <a:pt x="6364" y="12947"/>
                  </a:lnTo>
                  <a:lnTo>
                    <a:pt x="6377" y="12941"/>
                  </a:lnTo>
                  <a:lnTo>
                    <a:pt x="6390" y="12934"/>
                  </a:lnTo>
                  <a:lnTo>
                    <a:pt x="6402" y="12925"/>
                  </a:lnTo>
                  <a:lnTo>
                    <a:pt x="6412" y="12916"/>
                  </a:lnTo>
                  <a:lnTo>
                    <a:pt x="6421" y="12905"/>
                  </a:lnTo>
                  <a:lnTo>
                    <a:pt x="6431" y="12893"/>
                  </a:lnTo>
                  <a:lnTo>
                    <a:pt x="6438" y="12881"/>
                  </a:lnTo>
                  <a:lnTo>
                    <a:pt x="6445" y="12868"/>
                  </a:lnTo>
                  <a:lnTo>
                    <a:pt x="6449" y="12854"/>
                  </a:lnTo>
                  <a:lnTo>
                    <a:pt x="6453" y="12840"/>
                  </a:lnTo>
                  <a:lnTo>
                    <a:pt x="6455" y="12825"/>
                  </a:lnTo>
                  <a:lnTo>
                    <a:pt x="6456" y="12809"/>
                  </a:lnTo>
                  <a:lnTo>
                    <a:pt x="6544" y="12809"/>
                  </a:lnTo>
                  <a:lnTo>
                    <a:pt x="6544" y="10942"/>
                  </a:lnTo>
                  <a:lnTo>
                    <a:pt x="6570" y="10942"/>
                  </a:lnTo>
                  <a:lnTo>
                    <a:pt x="6875" y="10942"/>
                  </a:lnTo>
                  <a:lnTo>
                    <a:pt x="6875" y="10942"/>
                  </a:lnTo>
                  <a:lnTo>
                    <a:pt x="6864" y="10953"/>
                  </a:lnTo>
                  <a:lnTo>
                    <a:pt x="6853" y="10965"/>
                  </a:lnTo>
                  <a:lnTo>
                    <a:pt x="6844" y="10978"/>
                  </a:lnTo>
                  <a:lnTo>
                    <a:pt x="6836" y="10992"/>
                  </a:lnTo>
                  <a:lnTo>
                    <a:pt x="6829" y="11007"/>
                  </a:lnTo>
                  <a:lnTo>
                    <a:pt x="6824" y="11022"/>
                  </a:lnTo>
                  <a:lnTo>
                    <a:pt x="6822" y="11039"/>
                  </a:lnTo>
                  <a:lnTo>
                    <a:pt x="6821" y="11056"/>
                  </a:lnTo>
                  <a:lnTo>
                    <a:pt x="6821" y="11056"/>
                  </a:lnTo>
                  <a:lnTo>
                    <a:pt x="6821" y="11071"/>
                  </a:lnTo>
                  <a:lnTo>
                    <a:pt x="6823" y="11087"/>
                  </a:lnTo>
                  <a:lnTo>
                    <a:pt x="6828" y="11101"/>
                  </a:lnTo>
                  <a:lnTo>
                    <a:pt x="6832" y="11115"/>
                  </a:lnTo>
                  <a:lnTo>
                    <a:pt x="6838" y="11129"/>
                  </a:lnTo>
                  <a:lnTo>
                    <a:pt x="6846" y="11140"/>
                  </a:lnTo>
                  <a:lnTo>
                    <a:pt x="6854" y="11152"/>
                  </a:lnTo>
                  <a:lnTo>
                    <a:pt x="6865" y="11162"/>
                  </a:lnTo>
                  <a:lnTo>
                    <a:pt x="6875" y="11173"/>
                  </a:lnTo>
                  <a:lnTo>
                    <a:pt x="6887" y="11181"/>
                  </a:lnTo>
                  <a:lnTo>
                    <a:pt x="6899" y="11188"/>
                  </a:lnTo>
                  <a:lnTo>
                    <a:pt x="6913" y="11195"/>
                  </a:lnTo>
                  <a:lnTo>
                    <a:pt x="6926" y="11200"/>
                  </a:lnTo>
                  <a:lnTo>
                    <a:pt x="6941" y="11203"/>
                  </a:lnTo>
                  <a:lnTo>
                    <a:pt x="6956" y="11206"/>
                  </a:lnTo>
                  <a:lnTo>
                    <a:pt x="6971" y="11207"/>
                  </a:lnTo>
                  <a:lnTo>
                    <a:pt x="6971" y="11295"/>
                  </a:lnTo>
                  <a:lnTo>
                    <a:pt x="7989" y="11295"/>
                  </a:lnTo>
                  <a:lnTo>
                    <a:pt x="7989" y="11295"/>
                  </a:lnTo>
                  <a:lnTo>
                    <a:pt x="8034" y="11294"/>
                  </a:lnTo>
                  <a:lnTo>
                    <a:pt x="8079" y="11291"/>
                  </a:lnTo>
                  <a:lnTo>
                    <a:pt x="8122" y="11285"/>
                  </a:lnTo>
                  <a:lnTo>
                    <a:pt x="8165" y="11278"/>
                  </a:lnTo>
                  <a:lnTo>
                    <a:pt x="8207" y="11267"/>
                  </a:lnTo>
                  <a:lnTo>
                    <a:pt x="8249" y="11256"/>
                  </a:lnTo>
                  <a:lnTo>
                    <a:pt x="8289" y="11242"/>
                  </a:lnTo>
                  <a:lnTo>
                    <a:pt x="8328" y="11227"/>
                  </a:lnTo>
                  <a:lnTo>
                    <a:pt x="8368" y="11209"/>
                  </a:lnTo>
                  <a:lnTo>
                    <a:pt x="8405" y="11189"/>
                  </a:lnTo>
                  <a:lnTo>
                    <a:pt x="8442" y="11168"/>
                  </a:lnTo>
                  <a:lnTo>
                    <a:pt x="8478" y="11146"/>
                  </a:lnTo>
                  <a:lnTo>
                    <a:pt x="8512" y="11122"/>
                  </a:lnTo>
                  <a:lnTo>
                    <a:pt x="8544" y="11096"/>
                  </a:lnTo>
                  <a:lnTo>
                    <a:pt x="8576" y="11068"/>
                  </a:lnTo>
                  <a:lnTo>
                    <a:pt x="8606" y="11039"/>
                  </a:lnTo>
                  <a:lnTo>
                    <a:pt x="8635" y="11008"/>
                  </a:lnTo>
                  <a:lnTo>
                    <a:pt x="8663" y="10977"/>
                  </a:lnTo>
                  <a:lnTo>
                    <a:pt x="8689" y="10944"/>
                  </a:lnTo>
                  <a:lnTo>
                    <a:pt x="8714" y="10910"/>
                  </a:lnTo>
                  <a:lnTo>
                    <a:pt x="8736" y="10874"/>
                  </a:lnTo>
                  <a:lnTo>
                    <a:pt x="8757" y="10838"/>
                  </a:lnTo>
                  <a:lnTo>
                    <a:pt x="8777" y="10801"/>
                  </a:lnTo>
                  <a:lnTo>
                    <a:pt x="8794" y="10761"/>
                  </a:lnTo>
                  <a:lnTo>
                    <a:pt x="8809" y="10721"/>
                  </a:lnTo>
                  <a:lnTo>
                    <a:pt x="8823" y="10682"/>
                  </a:lnTo>
                  <a:lnTo>
                    <a:pt x="8835" y="10640"/>
                  </a:lnTo>
                  <a:lnTo>
                    <a:pt x="8845" y="10597"/>
                  </a:lnTo>
                  <a:lnTo>
                    <a:pt x="8852" y="10554"/>
                  </a:lnTo>
                  <a:lnTo>
                    <a:pt x="8858" y="10511"/>
                  </a:lnTo>
                  <a:lnTo>
                    <a:pt x="8862" y="10467"/>
                  </a:lnTo>
                  <a:lnTo>
                    <a:pt x="8863" y="10421"/>
                  </a:lnTo>
                  <a:lnTo>
                    <a:pt x="8863" y="10421"/>
                  </a:lnTo>
                  <a:lnTo>
                    <a:pt x="8863" y="10396"/>
                  </a:lnTo>
                  <a:lnTo>
                    <a:pt x="8862" y="10369"/>
                  </a:lnTo>
                  <a:lnTo>
                    <a:pt x="8859" y="10342"/>
                  </a:lnTo>
                  <a:lnTo>
                    <a:pt x="8856" y="10316"/>
                  </a:lnTo>
                  <a:lnTo>
                    <a:pt x="8852" y="10290"/>
                  </a:lnTo>
                  <a:lnTo>
                    <a:pt x="8849" y="10265"/>
                  </a:lnTo>
                  <a:lnTo>
                    <a:pt x="8843" y="10240"/>
                  </a:lnTo>
                  <a:lnTo>
                    <a:pt x="8838" y="10215"/>
                  </a:lnTo>
                  <a:lnTo>
                    <a:pt x="8831" y="10190"/>
                  </a:lnTo>
                  <a:lnTo>
                    <a:pt x="8824" y="10166"/>
                  </a:lnTo>
                  <a:lnTo>
                    <a:pt x="8816" y="10142"/>
                  </a:lnTo>
                  <a:lnTo>
                    <a:pt x="8808" y="10118"/>
                  </a:lnTo>
                  <a:lnTo>
                    <a:pt x="8799" y="10094"/>
                  </a:lnTo>
                  <a:lnTo>
                    <a:pt x="8788" y="10071"/>
                  </a:lnTo>
                  <a:lnTo>
                    <a:pt x="8779" y="10049"/>
                  </a:lnTo>
                  <a:lnTo>
                    <a:pt x="8767" y="10026"/>
                  </a:lnTo>
                  <a:lnTo>
                    <a:pt x="9423" y="10026"/>
                  </a:lnTo>
                  <a:lnTo>
                    <a:pt x="9423" y="10026"/>
                  </a:lnTo>
                  <a:lnTo>
                    <a:pt x="9470" y="10024"/>
                  </a:lnTo>
                  <a:lnTo>
                    <a:pt x="9515" y="10022"/>
                  </a:lnTo>
                  <a:lnTo>
                    <a:pt x="9560" y="10016"/>
                  </a:lnTo>
                  <a:lnTo>
                    <a:pt x="9604" y="10008"/>
                  </a:lnTo>
                  <a:lnTo>
                    <a:pt x="9647" y="9998"/>
                  </a:lnTo>
                  <a:lnTo>
                    <a:pt x="9689" y="9986"/>
                  </a:lnTo>
                  <a:lnTo>
                    <a:pt x="9730" y="9972"/>
                  </a:lnTo>
                  <a:lnTo>
                    <a:pt x="9771" y="9955"/>
                  </a:lnTo>
                  <a:lnTo>
                    <a:pt x="9811" y="9938"/>
                  </a:lnTo>
                  <a:lnTo>
                    <a:pt x="9849" y="9918"/>
                  </a:lnTo>
                  <a:lnTo>
                    <a:pt x="9886" y="9896"/>
                  </a:lnTo>
                  <a:lnTo>
                    <a:pt x="9923" y="9873"/>
                  </a:lnTo>
                  <a:lnTo>
                    <a:pt x="9958" y="9848"/>
                  </a:lnTo>
                  <a:lnTo>
                    <a:pt x="9992" y="9821"/>
                  </a:lnTo>
                  <a:lnTo>
                    <a:pt x="10024" y="9793"/>
                  </a:lnTo>
                  <a:lnTo>
                    <a:pt x="10056" y="9764"/>
                  </a:lnTo>
                  <a:lnTo>
                    <a:pt x="10085" y="9733"/>
                  </a:lnTo>
                  <a:lnTo>
                    <a:pt x="10113" y="9700"/>
                  </a:lnTo>
                  <a:lnTo>
                    <a:pt x="10140" y="9666"/>
                  </a:lnTo>
                  <a:lnTo>
                    <a:pt x="10164" y="9631"/>
                  </a:lnTo>
                  <a:lnTo>
                    <a:pt x="10188" y="9595"/>
                  </a:lnTo>
                  <a:lnTo>
                    <a:pt x="10210" y="9557"/>
                  </a:lnTo>
                  <a:lnTo>
                    <a:pt x="10230" y="9519"/>
                  </a:lnTo>
                  <a:lnTo>
                    <a:pt x="10247" y="9479"/>
                  </a:lnTo>
                  <a:lnTo>
                    <a:pt x="10263" y="9438"/>
                  </a:lnTo>
                  <a:lnTo>
                    <a:pt x="10277" y="9398"/>
                  </a:lnTo>
                  <a:lnTo>
                    <a:pt x="10289" y="9356"/>
                  </a:lnTo>
                  <a:lnTo>
                    <a:pt x="10300" y="9312"/>
                  </a:lnTo>
                  <a:lnTo>
                    <a:pt x="10308" y="9268"/>
                  </a:lnTo>
                  <a:lnTo>
                    <a:pt x="10314" y="9224"/>
                  </a:lnTo>
                  <a:lnTo>
                    <a:pt x="10316" y="9178"/>
                  </a:lnTo>
                  <a:lnTo>
                    <a:pt x="10317" y="9131"/>
                  </a:lnTo>
                  <a:lnTo>
                    <a:pt x="10317" y="9131"/>
                  </a:lnTo>
                  <a:lnTo>
                    <a:pt x="10317" y="9089"/>
                  </a:lnTo>
                  <a:lnTo>
                    <a:pt x="10314" y="9047"/>
                  </a:lnTo>
                  <a:lnTo>
                    <a:pt x="10309" y="9007"/>
                  </a:lnTo>
                  <a:lnTo>
                    <a:pt x="10302" y="8966"/>
                  </a:lnTo>
                  <a:lnTo>
                    <a:pt x="10294" y="8926"/>
                  </a:lnTo>
                  <a:lnTo>
                    <a:pt x="10283" y="8887"/>
                  </a:lnTo>
                  <a:lnTo>
                    <a:pt x="10272" y="8849"/>
                  </a:lnTo>
                  <a:lnTo>
                    <a:pt x="10258" y="8810"/>
                  </a:lnTo>
                  <a:lnTo>
                    <a:pt x="10242" y="8774"/>
                  </a:lnTo>
                  <a:lnTo>
                    <a:pt x="10225" y="8738"/>
                  </a:lnTo>
                  <a:lnTo>
                    <a:pt x="10207" y="8702"/>
                  </a:lnTo>
                  <a:lnTo>
                    <a:pt x="10186" y="8668"/>
                  </a:lnTo>
                  <a:lnTo>
                    <a:pt x="10165" y="8635"/>
                  </a:lnTo>
                  <a:lnTo>
                    <a:pt x="10143" y="8603"/>
                  </a:lnTo>
                  <a:lnTo>
                    <a:pt x="10119" y="8571"/>
                  </a:lnTo>
                  <a:lnTo>
                    <a:pt x="10093" y="8541"/>
                  </a:lnTo>
                  <a:lnTo>
                    <a:pt x="10093" y="8541"/>
                  </a:lnTo>
                  <a:lnTo>
                    <a:pt x="10158" y="8510"/>
                  </a:lnTo>
                  <a:lnTo>
                    <a:pt x="10223" y="8478"/>
                  </a:lnTo>
                  <a:lnTo>
                    <a:pt x="10284" y="8444"/>
                  </a:lnTo>
                  <a:lnTo>
                    <a:pt x="10346" y="8407"/>
                  </a:lnTo>
                  <a:lnTo>
                    <a:pt x="10406" y="8368"/>
                  </a:lnTo>
                  <a:lnTo>
                    <a:pt x="10464" y="8327"/>
                  </a:lnTo>
                  <a:lnTo>
                    <a:pt x="10521" y="8284"/>
                  </a:lnTo>
                  <a:lnTo>
                    <a:pt x="10576" y="8240"/>
                  </a:lnTo>
                  <a:lnTo>
                    <a:pt x="10630" y="8193"/>
                  </a:lnTo>
                  <a:lnTo>
                    <a:pt x="10681" y="8144"/>
                  </a:lnTo>
                  <a:lnTo>
                    <a:pt x="10733" y="8094"/>
                  </a:lnTo>
                  <a:lnTo>
                    <a:pt x="10780" y="8042"/>
                  </a:lnTo>
                  <a:lnTo>
                    <a:pt x="10827" y="7989"/>
                  </a:lnTo>
                  <a:lnTo>
                    <a:pt x="10872" y="7933"/>
                  </a:lnTo>
                  <a:lnTo>
                    <a:pt x="10915" y="7877"/>
                  </a:lnTo>
                  <a:lnTo>
                    <a:pt x="10956" y="7818"/>
                  </a:lnTo>
                  <a:lnTo>
                    <a:pt x="10994" y="7758"/>
                  </a:lnTo>
                  <a:lnTo>
                    <a:pt x="11031" y="7697"/>
                  </a:lnTo>
                  <a:lnTo>
                    <a:pt x="11066" y="7634"/>
                  </a:lnTo>
                  <a:lnTo>
                    <a:pt x="11099" y="7570"/>
                  </a:lnTo>
                  <a:lnTo>
                    <a:pt x="11129" y="7505"/>
                  </a:lnTo>
                  <a:lnTo>
                    <a:pt x="11157" y="7439"/>
                  </a:lnTo>
                  <a:lnTo>
                    <a:pt x="11183" y="7371"/>
                  </a:lnTo>
                  <a:lnTo>
                    <a:pt x="11206" y="7302"/>
                  </a:lnTo>
                  <a:lnTo>
                    <a:pt x="11227" y="7232"/>
                  </a:lnTo>
                  <a:lnTo>
                    <a:pt x="11245" y="7161"/>
                  </a:lnTo>
                  <a:lnTo>
                    <a:pt x="11261" y="7090"/>
                  </a:lnTo>
                  <a:lnTo>
                    <a:pt x="11275" y="7018"/>
                  </a:lnTo>
                  <a:lnTo>
                    <a:pt x="11286" y="6944"/>
                  </a:lnTo>
                  <a:lnTo>
                    <a:pt x="11294" y="6869"/>
                  </a:lnTo>
                  <a:lnTo>
                    <a:pt x="11299" y="6793"/>
                  </a:lnTo>
                  <a:lnTo>
                    <a:pt x="11301" y="6756"/>
                  </a:lnTo>
                  <a:lnTo>
                    <a:pt x="11302" y="6718"/>
                  </a:lnTo>
                  <a:lnTo>
                    <a:pt x="11302" y="6718"/>
                  </a:lnTo>
                  <a:lnTo>
                    <a:pt x="11326" y="6693"/>
                  </a:lnTo>
                  <a:lnTo>
                    <a:pt x="11348" y="6666"/>
                  </a:lnTo>
                  <a:lnTo>
                    <a:pt x="11370" y="6640"/>
                  </a:lnTo>
                  <a:lnTo>
                    <a:pt x="11391" y="6612"/>
                  </a:lnTo>
                  <a:lnTo>
                    <a:pt x="11412" y="6586"/>
                  </a:lnTo>
                  <a:lnTo>
                    <a:pt x="11432" y="6558"/>
                  </a:lnTo>
                  <a:lnTo>
                    <a:pt x="11452" y="6528"/>
                  </a:lnTo>
                  <a:lnTo>
                    <a:pt x="11470" y="6500"/>
                  </a:lnTo>
                  <a:lnTo>
                    <a:pt x="11489" y="6470"/>
                  </a:lnTo>
                  <a:lnTo>
                    <a:pt x="11506" y="6441"/>
                  </a:lnTo>
                  <a:lnTo>
                    <a:pt x="11524" y="6411"/>
                  </a:lnTo>
                  <a:lnTo>
                    <a:pt x="11540" y="6380"/>
                  </a:lnTo>
                  <a:lnTo>
                    <a:pt x="11555" y="6349"/>
                  </a:lnTo>
                  <a:lnTo>
                    <a:pt x="11571" y="6317"/>
                  </a:lnTo>
                  <a:lnTo>
                    <a:pt x="11585" y="6286"/>
                  </a:lnTo>
                  <a:lnTo>
                    <a:pt x="11597" y="6253"/>
                  </a:lnTo>
                  <a:lnTo>
                    <a:pt x="11610" y="6220"/>
                  </a:lnTo>
                  <a:lnTo>
                    <a:pt x="11623" y="6188"/>
                  </a:lnTo>
                  <a:lnTo>
                    <a:pt x="11634" y="6154"/>
                  </a:lnTo>
                  <a:lnTo>
                    <a:pt x="11644" y="6120"/>
                  </a:lnTo>
                  <a:lnTo>
                    <a:pt x="11653" y="6086"/>
                  </a:lnTo>
                  <a:lnTo>
                    <a:pt x="11663" y="6052"/>
                  </a:lnTo>
                  <a:lnTo>
                    <a:pt x="11671" y="6017"/>
                  </a:lnTo>
                  <a:lnTo>
                    <a:pt x="11678" y="5982"/>
                  </a:lnTo>
                  <a:lnTo>
                    <a:pt x="11685" y="5947"/>
                  </a:lnTo>
                  <a:lnTo>
                    <a:pt x="11691" y="5912"/>
                  </a:lnTo>
                  <a:lnTo>
                    <a:pt x="11695" y="5876"/>
                  </a:lnTo>
                  <a:lnTo>
                    <a:pt x="11699" y="5840"/>
                  </a:lnTo>
                  <a:lnTo>
                    <a:pt x="11702" y="5804"/>
                  </a:lnTo>
                  <a:lnTo>
                    <a:pt x="11705" y="5767"/>
                  </a:lnTo>
                  <a:lnTo>
                    <a:pt x="11706" y="5730"/>
                  </a:lnTo>
                  <a:lnTo>
                    <a:pt x="11706" y="5694"/>
                  </a:lnTo>
                  <a:lnTo>
                    <a:pt x="11706" y="5694"/>
                  </a:lnTo>
                  <a:lnTo>
                    <a:pt x="11706" y="5647"/>
                  </a:lnTo>
                  <a:lnTo>
                    <a:pt x="11704" y="5602"/>
                  </a:lnTo>
                  <a:lnTo>
                    <a:pt x="11700" y="5556"/>
                  </a:lnTo>
                  <a:lnTo>
                    <a:pt x="11695" y="5511"/>
                  </a:lnTo>
                  <a:lnTo>
                    <a:pt x="11690" y="5466"/>
                  </a:lnTo>
                  <a:lnTo>
                    <a:pt x="11681" y="5422"/>
                  </a:lnTo>
                  <a:lnTo>
                    <a:pt x="11673" y="5378"/>
                  </a:lnTo>
                  <a:lnTo>
                    <a:pt x="11663" y="5334"/>
                  </a:lnTo>
                  <a:lnTo>
                    <a:pt x="11651" y="5291"/>
                  </a:lnTo>
                  <a:lnTo>
                    <a:pt x="11639" y="5249"/>
                  </a:lnTo>
                  <a:lnTo>
                    <a:pt x="11625" y="5207"/>
                  </a:lnTo>
                  <a:lnTo>
                    <a:pt x="11610" y="5166"/>
                  </a:lnTo>
                  <a:lnTo>
                    <a:pt x="11595" y="5125"/>
                  </a:lnTo>
                  <a:lnTo>
                    <a:pt x="11578" y="5085"/>
                  </a:lnTo>
                  <a:lnTo>
                    <a:pt x="11559" y="5045"/>
                  </a:lnTo>
                  <a:lnTo>
                    <a:pt x="11540" y="5006"/>
                  </a:lnTo>
                  <a:lnTo>
                    <a:pt x="11519" y="4968"/>
                  </a:lnTo>
                  <a:lnTo>
                    <a:pt x="11498" y="4930"/>
                  </a:lnTo>
                  <a:lnTo>
                    <a:pt x="11475" y="4893"/>
                  </a:lnTo>
                  <a:lnTo>
                    <a:pt x="11452" y="4857"/>
                  </a:lnTo>
                  <a:lnTo>
                    <a:pt x="11427" y="4822"/>
                  </a:lnTo>
                  <a:lnTo>
                    <a:pt x="11401" y="4787"/>
                  </a:lnTo>
                  <a:lnTo>
                    <a:pt x="11375" y="4753"/>
                  </a:lnTo>
                  <a:lnTo>
                    <a:pt x="11348" y="4719"/>
                  </a:lnTo>
                  <a:lnTo>
                    <a:pt x="11319" y="4688"/>
                  </a:lnTo>
                  <a:lnTo>
                    <a:pt x="11289" y="4655"/>
                  </a:lnTo>
                  <a:lnTo>
                    <a:pt x="11259" y="4625"/>
                  </a:lnTo>
                  <a:lnTo>
                    <a:pt x="11229" y="4594"/>
                  </a:lnTo>
                  <a:lnTo>
                    <a:pt x="11196" y="4566"/>
                  </a:lnTo>
                  <a:lnTo>
                    <a:pt x="11163" y="4537"/>
                  </a:lnTo>
                  <a:lnTo>
                    <a:pt x="11131" y="4510"/>
                  </a:lnTo>
                  <a:lnTo>
                    <a:pt x="11096" y="4485"/>
                  </a:lnTo>
                  <a:lnTo>
                    <a:pt x="11096" y="4485"/>
                  </a:lnTo>
                  <a:close/>
                  <a:moveTo>
                    <a:pt x="3150" y="10026"/>
                  </a:moveTo>
                  <a:lnTo>
                    <a:pt x="3150" y="9931"/>
                  </a:lnTo>
                  <a:lnTo>
                    <a:pt x="3150" y="9931"/>
                  </a:lnTo>
                  <a:lnTo>
                    <a:pt x="3161" y="9929"/>
                  </a:lnTo>
                  <a:lnTo>
                    <a:pt x="3171" y="9925"/>
                  </a:lnTo>
                  <a:lnTo>
                    <a:pt x="3180" y="9920"/>
                  </a:lnTo>
                  <a:lnTo>
                    <a:pt x="3190" y="9916"/>
                  </a:lnTo>
                  <a:lnTo>
                    <a:pt x="3206" y="9904"/>
                  </a:lnTo>
                  <a:lnTo>
                    <a:pt x="3222" y="9891"/>
                  </a:lnTo>
                  <a:lnTo>
                    <a:pt x="3222" y="10103"/>
                  </a:lnTo>
                  <a:lnTo>
                    <a:pt x="3100" y="10103"/>
                  </a:lnTo>
                  <a:lnTo>
                    <a:pt x="3100" y="10031"/>
                  </a:lnTo>
                  <a:lnTo>
                    <a:pt x="3100" y="10031"/>
                  </a:lnTo>
                  <a:lnTo>
                    <a:pt x="3124" y="10028"/>
                  </a:lnTo>
                  <a:lnTo>
                    <a:pt x="3137" y="10027"/>
                  </a:lnTo>
                  <a:lnTo>
                    <a:pt x="3150" y="10026"/>
                  </a:lnTo>
                  <a:lnTo>
                    <a:pt x="3150" y="100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3AEE4AA-2DF0-43E4-8D0F-050B5921C2BE}"/>
                </a:ext>
              </a:extLst>
            </p:cNvPr>
            <p:cNvSpPr txBox="1"/>
            <p:nvPr/>
          </p:nvSpPr>
          <p:spPr>
            <a:xfrm>
              <a:off x="2007400" y="3717024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应用型智慧城市</a:t>
              </a:r>
            </a:p>
          </p:txBody>
        </p:sp>
        <p:sp>
          <p:nvSpPr>
            <p:cNvPr id="18" name="任意多边形 45">
              <a:extLst>
                <a:ext uri="{FF2B5EF4-FFF2-40B4-BE49-F238E27FC236}">
                  <a16:creationId xmlns:a16="http://schemas.microsoft.com/office/drawing/2014/main" id="{D1A912B5-D0E3-4E24-AF92-EFC9C3BB416D}"/>
                </a:ext>
              </a:extLst>
            </p:cNvPr>
            <p:cNvSpPr/>
            <p:nvPr/>
          </p:nvSpPr>
          <p:spPr bwMode="auto">
            <a:xfrm>
              <a:off x="1785892" y="2534519"/>
              <a:ext cx="1861350" cy="1861349"/>
            </a:xfrm>
            <a:custGeom>
              <a:avLst/>
              <a:gdLst>
                <a:gd name="connsiteX0" fmla="*/ 1286824 w 2573648"/>
                <a:gd name="connsiteY0" fmla="*/ 70303 h 2573648"/>
                <a:gd name="connsiteX1" fmla="*/ 70303 w 2573648"/>
                <a:gd name="connsiteY1" fmla="*/ 1286824 h 2573648"/>
                <a:gd name="connsiteX2" fmla="*/ 1286824 w 2573648"/>
                <a:gd name="connsiteY2" fmla="*/ 2503345 h 2573648"/>
                <a:gd name="connsiteX3" fmla="*/ 2503345 w 2573648"/>
                <a:gd name="connsiteY3" fmla="*/ 1286824 h 2573648"/>
                <a:gd name="connsiteX4" fmla="*/ 1286824 w 2573648"/>
                <a:gd name="connsiteY4" fmla="*/ 70303 h 2573648"/>
                <a:gd name="connsiteX5" fmla="*/ 1286824 w 2573648"/>
                <a:gd name="connsiteY5" fmla="*/ 0 h 2573648"/>
                <a:gd name="connsiteX6" fmla="*/ 2573648 w 2573648"/>
                <a:gd name="connsiteY6" fmla="*/ 1286824 h 2573648"/>
                <a:gd name="connsiteX7" fmla="*/ 1286824 w 2573648"/>
                <a:gd name="connsiteY7" fmla="*/ 2573648 h 2573648"/>
                <a:gd name="connsiteX8" fmla="*/ 0 w 2573648"/>
                <a:gd name="connsiteY8" fmla="*/ 1286824 h 2573648"/>
                <a:gd name="connsiteX9" fmla="*/ 1286824 w 2573648"/>
                <a:gd name="connsiteY9" fmla="*/ 0 h 2573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3648" h="2573648">
                  <a:moveTo>
                    <a:pt x="1286824" y="70303"/>
                  </a:moveTo>
                  <a:cubicBezTo>
                    <a:pt x="614958" y="70303"/>
                    <a:pt x="70303" y="614958"/>
                    <a:pt x="70303" y="1286824"/>
                  </a:cubicBezTo>
                  <a:cubicBezTo>
                    <a:pt x="70303" y="1958690"/>
                    <a:pt x="614958" y="2503345"/>
                    <a:pt x="1286824" y="2503345"/>
                  </a:cubicBezTo>
                  <a:cubicBezTo>
                    <a:pt x="1958690" y="2503345"/>
                    <a:pt x="2503345" y="1958690"/>
                    <a:pt x="2503345" y="1286824"/>
                  </a:cubicBezTo>
                  <a:cubicBezTo>
                    <a:pt x="2503345" y="614958"/>
                    <a:pt x="1958690" y="70303"/>
                    <a:pt x="1286824" y="70303"/>
                  </a:cubicBezTo>
                  <a:close/>
                  <a:moveTo>
                    <a:pt x="1286824" y="0"/>
                  </a:moveTo>
                  <a:cubicBezTo>
                    <a:pt x="1997517" y="0"/>
                    <a:pt x="2573648" y="576131"/>
                    <a:pt x="2573648" y="1286824"/>
                  </a:cubicBezTo>
                  <a:cubicBezTo>
                    <a:pt x="2573648" y="1997517"/>
                    <a:pt x="1997517" y="2573648"/>
                    <a:pt x="1286824" y="2573648"/>
                  </a:cubicBezTo>
                  <a:cubicBezTo>
                    <a:pt x="576131" y="2573648"/>
                    <a:pt x="0" y="1997517"/>
                    <a:pt x="0" y="1286824"/>
                  </a:cubicBezTo>
                  <a:cubicBezTo>
                    <a:pt x="0" y="576131"/>
                    <a:pt x="576131" y="0"/>
                    <a:pt x="1286824" y="0"/>
                  </a:cubicBezTo>
                  <a:close/>
                </a:path>
              </a:pathLst>
            </a:cu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19" name="任意多边形 46">
              <a:extLst>
                <a:ext uri="{FF2B5EF4-FFF2-40B4-BE49-F238E27FC236}">
                  <a16:creationId xmlns:a16="http://schemas.microsoft.com/office/drawing/2014/main" id="{41368EA1-5F80-4A23-A0EE-8258F2705C81}"/>
                </a:ext>
              </a:extLst>
            </p:cNvPr>
            <p:cNvSpPr/>
            <p:nvPr/>
          </p:nvSpPr>
          <p:spPr bwMode="auto">
            <a:xfrm>
              <a:off x="1094571" y="1843456"/>
              <a:ext cx="3243989" cy="3243989"/>
            </a:xfrm>
            <a:custGeom>
              <a:avLst/>
              <a:gdLst>
                <a:gd name="connsiteX0" fmla="*/ 1728144 w 3456288"/>
                <a:gd name="connsiteY0" fmla="*/ 527927 h 3456288"/>
                <a:gd name="connsiteX1" fmla="*/ 527927 w 3456288"/>
                <a:gd name="connsiteY1" fmla="*/ 1728144 h 3456288"/>
                <a:gd name="connsiteX2" fmla="*/ 1728144 w 3456288"/>
                <a:gd name="connsiteY2" fmla="*/ 2928361 h 3456288"/>
                <a:gd name="connsiteX3" fmla="*/ 2928361 w 3456288"/>
                <a:gd name="connsiteY3" fmla="*/ 1728144 h 3456288"/>
                <a:gd name="connsiteX4" fmla="*/ 1728144 w 3456288"/>
                <a:gd name="connsiteY4" fmla="*/ 527927 h 3456288"/>
                <a:gd name="connsiteX5" fmla="*/ 1728144 w 3456288"/>
                <a:gd name="connsiteY5" fmla="*/ 0 h 3456288"/>
                <a:gd name="connsiteX6" fmla="*/ 3456288 w 3456288"/>
                <a:gd name="connsiteY6" fmla="*/ 1728144 h 3456288"/>
                <a:gd name="connsiteX7" fmla="*/ 1728144 w 3456288"/>
                <a:gd name="connsiteY7" fmla="*/ 3456288 h 3456288"/>
                <a:gd name="connsiteX8" fmla="*/ 0 w 3456288"/>
                <a:gd name="connsiteY8" fmla="*/ 1728144 h 3456288"/>
                <a:gd name="connsiteX9" fmla="*/ 1728144 w 3456288"/>
                <a:gd name="connsiteY9" fmla="*/ 0 h 345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56288" h="3456288">
                  <a:moveTo>
                    <a:pt x="1728144" y="527927"/>
                  </a:moveTo>
                  <a:cubicBezTo>
                    <a:pt x="1065282" y="527927"/>
                    <a:pt x="527927" y="1065282"/>
                    <a:pt x="527927" y="1728144"/>
                  </a:cubicBezTo>
                  <a:cubicBezTo>
                    <a:pt x="527927" y="2391006"/>
                    <a:pt x="1065282" y="2928361"/>
                    <a:pt x="1728144" y="2928361"/>
                  </a:cubicBezTo>
                  <a:cubicBezTo>
                    <a:pt x="2391006" y="2928361"/>
                    <a:pt x="2928361" y="2391006"/>
                    <a:pt x="2928361" y="1728144"/>
                  </a:cubicBezTo>
                  <a:cubicBezTo>
                    <a:pt x="2928361" y="1065282"/>
                    <a:pt x="2391006" y="527927"/>
                    <a:pt x="1728144" y="527927"/>
                  </a:cubicBezTo>
                  <a:close/>
                  <a:moveTo>
                    <a:pt x="1728144" y="0"/>
                  </a:moveTo>
                  <a:cubicBezTo>
                    <a:pt x="2682572" y="0"/>
                    <a:pt x="3456288" y="773716"/>
                    <a:pt x="3456288" y="1728144"/>
                  </a:cubicBezTo>
                  <a:cubicBezTo>
                    <a:pt x="3456288" y="2682572"/>
                    <a:pt x="2682572" y="3456288"/>
                    <a:pt x="1728144" y="3456288"/>
                  </a:cubicBezTo>
                  <a:cubicBezTo>
                    <a:pt x="773716" y="3456288"/>
                    <a:pt x="0" y="2682572"/>
                    <a:pt x="0" y="1728144"/>
                  </a:cubicBezTo>
                  <a:cubicBezTo>
                    <a:pt x="0" y="773716"/>
                    <a:pt x="773716" y="0"/>
                    <a:pt x="1728144" y="0"/>
                  </a:cubicBezTo>
                  <a:close/>
                </a:path>
              </a:pathLst>
            </a:custGeom>
            <a:solidFill>
              <a:srgbClr val="DB231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1F093EC-F9D3-426A-BA65-0EFB06DB6D8A}"/>
                </a:ext>
              </a:extLst>
            </p:cNvPr>
            <p:cNvSpPr/>
            <p:nvPr/>
          </p:nvSpPr>
          <p:spPr bwMode="auto">
            <a:xfrm>
              <a:off x="2219034" y="1529779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F037AB5-FB83-4C15-8A4C-EC28B4A64FB5}"/>
                </a:ext>
              </a:extLst>
            </p:cNvPr>
            <p:cNvSpPr/>
            <p:nvPr/>
          </p:nvSpPr>
          <p:spPr bwMode="auto">
            <a:xfrm>
              <a:off x="2219034" y="4477827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F53D094-F00C-4D39-BDEF-2170420A6E21}"/>
                </a:ext>
              </a:extLst>
            </p:cNvPr>
            <p:cNvSpPr/>
            <p:nvPr/>
          </p:nvSpPr>
          <p:spPr bwMode="auto">
            <a:xfrm>
              <a:off x="3470751" y="2271383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6D89767-C585-4926-8693-34FCAB69A15C}"/>
                </a:ext>
              </a:extLst>
            </p:cNvPr>
            <p:cNvSpPr/>
            <p:nvPr/>
          </p:nvSpPr>
          <p:spPr bwMode="auto">
            <a:xfrm>
              <a:off x="887683" y="2281758"/>
              <a:ext cx="940491" cy="940491"/>
            </a:xfrm>
            <a:prstGeom prst="ellipse">
              <a:avLst/>
            </a:prstGeom>
            <a:solidFill>
              <a:srgbClr val="DB231F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9ADEF55-A966-48B7-99FA-2F4E712E03F0}"/>
                </a:ext>
              </a:extLst>
            </p:cNvPr>
            <p:cNvSpPr/>
            <p:nvPr/>
          </p:nvSpPr>
          <p:spPr bwMode="auto">
            <a:xfrm>
              <a:off x="3488586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CB8949E-DB62-4C0C-BB2A-ACBA61D4B1BE}"/>
                </a:ext>
              </a:extLst>
            </p:cNvPr>
            <p:cNvSpPr/>
            <p:nvPr/>
          </p:nvSpPr>
          <p:spPr bwMode="auto">
            <a:xfrm>
              <a:off x="904014" y="3801223"/>
              <a:ext cx="940491" cy="940491"/>
            </a:xfrm>
            <a:prstGeom prst="ellipse">
              <a:avLst/>
            </a:prstGeom>
            <a:solidFill>
              <a:srgbClr val="DB3103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eaLnBrk="1" hangingPunct="1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19C4D4-D295-488C-A530-50D6F9EFB02E}"/>
                </a:ext>
              </a:extLst>
            </p:cNvPr>
            <p:cNvSpPr txBox="1"/>
            <p:nvPr/>
          </p:nvSpPr>
          <p:spPr>
            <a:xfrm>
              <a:off x="2426083" y="170085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33E6FE2-DDB1-41D2-8884-2F991E01582B}"/>
                </a:ext>
              </a:extLst>
            </p:cNvPr>
            <p:cNvSpPr txBox="1"/>
            <p:nvPr/>
          </p:nvSpPr>
          <p:spPr>
            <a:xfrm>
              <a:off x="3675796" y="2470270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环保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3F73C71-22C8-4852-8DD1-F8E292DC15A6}"/>
                </a:ext>
              </a:extLst>
            </p:cNvPr>
            <p:cNvSpPr txBox="1"/>
            <p:nvPr/>
          </p:nvSpPr>
          <p:spPr>
            <a:xfrm>
              <a:off x="3681570" y="398783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智慧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8E5D6ED-0514-49A9-9A04-2E5B42B5B155}"/>
                </a:ext>
              </a:extLst>
            </p:cNvPr>
            <p:cNvSpPr txBox="1"/>
            <p:nvPr/>
          </p:nvSpPr>
          <p:spPr>
            <a:xfrm>
              <a:off x="2385209" y="46551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政务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355B636-B518-4AC9-B911-51CD48D7495B}"/>
                </a:ext>
              </a:extLst>
            </p:cNvPr>
            <p:cNvSpPr txBox="1"/>
            <p:nvPr/>
          </p:nvSpPr>
          <p:spPr>
            <a:xfrm>
              <a:off x="1085246" y="397978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公安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交通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B000301-6BF8-44F6-8EC1-2CB111925394}"/>
                </a:ext>
              </a:extLst>
            </p:cNvPr>
            <p:cNvSpPr txBox="1"/>
            <p:nvPr/>
          </p:nvSpPr>
          <p:spPr>
            <a:xfrm>
              <a:off x="1064385" y="2426842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人社</a:t>
              </a:r>
              <a:endPara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医保</a:t>
              </a:r>
            </a:p>
            <a:p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EFDD4EF9-068F-46FC-A611-7F794982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78" y="5509177"/>
              <a:ext cx="1278107" cy="566537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786D99B-6E3D-493F-ADE0-A61948C2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055" y="5524543"/>
              <a:ext cx="1585571" cy="529145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DD20C54C-88EE-4AE0-B4AF-C9A0492B5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53" y="5464015"/>
              <a:ext cx="1324476" cy="748223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267294B-5E72-4D4A-B323-FC730B4F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157" y="5495929"/>
              <a:ext cx="1485658" cy="629919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3587EB6-0638-49C1-A5AD-992A8F98F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737" y="5464015"/>
              <a:ext cx="1679375" cy="685352"/>
            </a:xfrm>
            <a:prstGeom prst="rect">
              <a:avLst/>
            </a:prstGeom>
          </p:spPr>
        </p:pic>
      </p:grp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DF5E0C0B-C4A8-460F-B639-33D7D811E5D0}"/>
              </a:ext>
            </a:extLst>
          </p:cNvPr>
          <p:cNvSpPr txBox="1">
            <a:spLocks/>
          </p:cNvSpPr>
          <p:nvPr/>
        </p:nvSpPr>
        <p:spPr>
          <a:xfrm>
            <a:off x="838200" y="959184"/>
            <a:ext cx="9898626" cy="4858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智慧城市业务架构</a:t>
            </a:r>
          </a:p>
        </p:txBody>
      </p:sp>
    </p:spTree>
    <p:extLst>
      <p:ext uri="{BB962C8B-B14F-4D97-AF65-F5344CB8AC3E}">
        <p14:creationId xmlns:p14="http://schemas.microsoft.com/office/powerpoint/2010/main" val="3188548690"/>
      </p:ext>
    </p:extLst>
  </p:cSld>
  <p:clrMapOvr>
    <a:masterClrMapping/>
  </p:clrMapOvr>
  <p:transition spd="slow" advClick="0" advTm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81">
            <a:extLst>
              <a:ext uri="{FF2B5EF4-FFF2-40B4-BE49-F238E27FC236}">
                <a16:creationId xmlns:a16="http://schemas.microsoft.com/office/drawing/2014/main" id="{FD652DD9-80F8-4891-AD6D-531FA7CBC0C9}"/>
              </a:ext>
            </a:extLst>
          </p:cNvPr>
          <p:cNvSpPr/>
          <p:nvPr/>
        </p:nvSpPr>
        <p:spPr bwMode="auto">
          <a:xfrm>
            <a:off x="2114100" y="2858014"/>
            <a:ext cx="7738363" cy="2237383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/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D4A07A-A7D2-47BA-9B3F-6E346AB76673}"/>
              </a:ext>
            </a:extLst>
          </p:cNvPr>
          <p:cNvGrpSpPr/>
          <p:nvPr/>
        </p:nvGrpSpPr>
        <p:grpSpPr>
          <a:xfrm>
            <a:off x="3244017" y="2305150"/>
            <a:ext cx="1381681" cy="1382024"/>
            <a:chOff x="2501743" y="1635646"/>
            <a:chExt cx="1036261" cy="1036518"/>
          </a:xfrm>
        </p:grpSpPr>
        <p:sp>
          <p:nvSpPr>
            <p:cNvPr id="52" name="Oval 53">
              <a:extLst>
                <a:ext uri="{FF2B5EF4-FFF2-40B4-BE49-F238E27FC236}">
                  <a16:creationId xmlns:a16="http://schemas.microsoft.com/office/drawing/2014/main" id="{455BDA4C-549B-4F70-92E6-3755477AB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65B620E5-31CD-4CF5-80D1-C2893049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226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AC1348-8F94-47E1-9AE6-D1B623583F90}"/>
              </a:ext>
            </a:extLst>
          </p:cNvPr>
          <p:cNvGrpSpPr/>
          <p:nvPr/>
        </p:nvGrpSpPr>
        <p:grpSpPr>
          <a:xfrm>
            <a:off x="5469428" y="4042950"/>
            <a:ext cx="1381681" cy="1382024"/>
            <a:chOff x="4170801" y="2938997"/>
            <a:chExt cx="1036261" cy="1036518"/>
          </a:xfrm>
        </p:grpSpPr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BC447B42-E61B-4CD7-A457-1C1CC6FAF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0">
              <a:extLst>
                <a:ext uri="{FF2B5EF4-FFF2-40B4-BE49-F238E27FC236}">
                  <a16:creationId xmlns:a16="http://schemas.microsoft.com/office/drawing/2014/main" id="{E4971696-4203-4A45-AB9B-30D3775C4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373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F9CE15-6F47-4D8D-94E0-9646B54E2717}"/>
              </a:ext>
            </a:extLst>
          </p:cNvPr>
          <p:cNvGrpSpPr/>
          <p:nvPr/>
        </p:nvGrpSpPr>
        <p:grpSpPr>
          <a:xfrm>
            <a:off x="7346928" y="2305150"/>
            <a:ext cx="1381681" cy="1382024"/>
            <a:chOff x="5578926" y="1635646"/>
            <a:chExt cx="1036261" cy="1036518"/>
          </a:xfrm>
        </p:grpSpPr>
        <p:sp>
          <p:nvSpPr>
            <p:cNvPr id="58" name="Oval 53">
              <a:extLst>
                <a:ext uri="{FF2B5EF4-FFF2-40B4-BE49-F238E27FC236}">
                  <a16:creationId xmlns:a16="http://schemas.microsoft.com/office/drawing/2014/main" id="{C3967E1F-7DCA-4652-8FBD-FAFAA5C8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61">
              <a:extLst>
                <a:ext uri="{FF2B5EF4-FFF2-40B4-BE49-F238E27FC236}">
                  <a16:creationId xmlns:a16="http://schemas.microsoft.com/office/drawing/2014/main" id="{0F9754AD-C2E0-443F-BB09-E062DB534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148" y="1835816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A128EA-4D4F-45E1-942A-CDADEE83ACBF}"/>
              </a:ext>
            </a:extLst>
          </p:cNvPr>
          <p:cNvGrpSpPr/>
          <p:nvPr/>
        </p:nvGrpSpPr>
        <p:grpSpPr>
          <a:xfrm>
            <a:off x="9362365" y="3981654"/>
            <a:ext cx="1381681" cy="1382024"/>
            <a:chOff x="7090504" y="2893023"/>
            <a:chExt cx="1036261" cy="1036518"/>
          </a:xfrm>
        </p:grpSpPr>
        <p:sp>
          <p:nvSpPr>
            <p:cNvPr id="61" name="Oval 53">
              <a:extLst>
                <a:ext uri="{FF2B5EF4-FFF2-40B4-BE49-F238E27FC236}">
                  <a16:creationId xmlns:a16="http://schemas.microsoft.com/office/drawing/2014/main" id="{C3C9C0D9-0381-4E40-A701-02661F7CF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Text Box 62">
              <a:extLst>
                <a:ext uri="{FF2B5EF4-FFF2-40B4-BE49-F238E27FC236}">
                  <a16:creationId xmlns:a16="http://schemas.microsoft.com/office/drawing/2014/main" id="{B1A804F2-1A11-49E8-B3C9-A62BA5E42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5896" y="3105837"/>
              <a:ext cx="782803" cy="65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DC3DF05-2A4C-49D3-8587-6F755B9B59B3}"/>
              </a:ext>
            </a:extLst>
          </p:cNvPr>
          <p:cNvGrpSpPr/>
          <p:nvPr/>
        </p:nvGrpSpPr>
        <p:grpSpPr>
          <a:xfrm>
            <a:off x="1297548" y="3973990"/>
            <a:ext cx="1381681" cy="1382024"/>
            <a:chOff x="1041891" y="2887277"/>
            <a:chExt cx="1036261" cy="1036518"/>
          </a:xfrm>
        </p:grpSpPr>
        <p:sp>
          <p:nvSpPr>
            <p:cNvPr id="64" name="Oval 53">
              <a:extLst>
                <a:ext uri="{FF2B5EF4-FFF2-40B4-BE49-F238E27FC236}">
                  <a16:creationId xmlns:a16="http://schemas.microsoft.com/office/drawing/2014/main" id="{F07CCC51-FC38-49FD-AEEA-457FFB17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C00000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AC156DB4-7B91-4262-81F7-4D651D493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282" y="3105837"/>
              <a:ext cx="782803" cy="654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5067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id="{C8E55975-1878-4217-A075-9D8FFFC9B273}"/>
              </a:ext>
            </a:extLst>
          </p:cNvPr>
          <p:cNvSpPr txBox="1"/>
          <p:nvPr/>
        </p:nvSpPr>
        <p:spPr>
          <a:xfrm>
            <a:off x="4855140" y="394463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59D52C6-3D02-42A7-83F5-F56D226E803B}"/>
              </a:ext>
            </a:extLst>
          </p:cNvPr>
          <p:cNvCxnSpPr/>
          <p:nvPr/>
        </p:nvCxnSpPr>
        <p:spPr>
          <a:xfrm>
            <a:off x="4026498" y="1083075"/>
            <a:ext cx="349120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1B9229A-BF12-47C2-96C2-A3DF73E543E9}"/>
              </a:ext>
            </a:extLst>
          </p:cNvPr>
          <p:cNvSpPr txBox="1"/>
          <p:nvPr/>
        </p:nvSpPr>
        <p:spPr>
          <a:xfrm>
            <a:off x="1263287" y="269809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76726B-8433-4553-AD84-93F2C2F4A9B2}"/>
              </a:ext>
            </a:extLst>
          </p:cNvPr>
          <p:cNvSpPr txBox="1"/>
          <p:nvPr/>
        </p:nvSpPr>
        <p:spPr>
          <a:xfrm>
            <a:off x="3205160" y="45031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0A8CCAB-B110-4559-84FB-712F0AF8396A}"/>
              </a:ext>
            </a:extLst>
          </p:cNvPr>
          <p:cNvSpPr txBox="1"/>
          <p:nvPr/>
        </p:nvSpPr>
        <p:spPr>
          <a:xfrm>
            <a:off x="5278427" y="26806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4445258-DBF2-492D-BEA6-941C7CBEEF8D}"/>
              </a:ext>
            </a:extLst>
          </p:cNvPr>
          <p:cNvSpPr txBox="1"/>
          <p:nvPr/>
        </p:nvSpPr>
        <p:spPr>
          <a:xfrm>
            <a:off x="7311292" y="45031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规划与展望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D37278D-AF54-4C8B-9305-F16CE2C91D4A}"/>
              </a:ext>
            </a:extLst>
          </p:cNvPr>
          <p:cNvSpPr txBox="1"/>
          <p:nvPr/>
        </p:nvSpPr>
        <p:spPr>
          <a:xfrm>
            <a:off x="9653095" y="26806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6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6" grpId="0" build="p"/>
      <p:bldP spid="69" grpId="0"/>
      <p:bldP spid="70" grpId="0"/>
      <p:bldP spid="7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807901"/>
            <a:ext cx="7260425" cy="1110080"/>
            <a:chOff x="21207" y="59128"/>
            <a:chExt cx="4309864" cy="659039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1640" y="59128"/>
              <a:ext cx="2739431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实用期工作总结</a:t>
              </a:r>
              <a:endParaRPr lang="zh-CN" altLang="zh-CN" sz="4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zh-CN" altLang="zh-CN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</a:t>
              </a:r>
              <a:endParaRPr lang="zh-CN" altLang="zh-CN" sz="40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65A9D5-904E-4705-B816-10004F4FCA25}"/>
              </a:ext>
            </a:extLst>
          </p:cNvPr>
          <p:cNvSpPr/>
          <p:nvPr/>
        </p:nvSpPr>
        <p:spPr>
          <a:xfrm>
            <a:off x="1187280" y="4580075"/>
            <a:ext cx="372591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开发岗位学习工作。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085BA891-0A73-42C4-9194-4E2BA3C79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532FA9-9682-419A-8847-77D1F243F066}"/>
              </a:ext>
            </a:extLst>
          </p:cNvPr>
          <p:cNvSpPr txBox="1"/>
          <p:nvPr/>
        </p:nvSpPr>
        <p:spPr>
          <a:xfrm>
            <a:off x="479394" y="1889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C3B2E2-7EF1-40B6-9B25-6454E1352F9E}"/>
              </a:ext>
            </a:extLst>
          </p:cNvPr>
          <p:cNvSpPr/>
          <p:nvPr/>
        </p:nvSpPr>
        <p:spPr>
          <a:xfrm>
            <a:off x="6562908" y="3702784"/>
            <a:ext cx="4885380" cy="26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入职部门：软件技术研发中心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健康购药组。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岗位指责：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、负责产品需求分析、功能模块的代码实现、自测与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、解决生产环境问题，提升用户体验，不断优化产品性能。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、根据项目管理流程要求，完成相应文档资料开发。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62F8D30-3440-4614-B35C-ABF05BB8E62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80" y="1955744"/>
            <a:ext cx="2901132" cy="107118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BD76B1-F7AE-4B49-98F1-7BD2A433C5E5}"/>
              </a:ext>
            </a:extLst>
          </p:cNvPr>
          <p:cNvCxnSpPr/>
          <p:nvPr/>
        </p:nvCxnSpPr>
        <p:spPr>
          <a:xfrm>
            <a:off x="5779008" y="1955744"/>
            <a:ext cx="0" cy="349408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图片包含 笔记本电脑, 计算机, 室内, 妇女&#10;&#10;已生成极高可信度的说明">
            <a:extLst>
              <a:ext uri="{FF2B5EF4-FFF2-40B4-BE49-F238E27FC236}">
                <a16:creationId xmlns:a16="http://schemas.microsoft.com/office/drawing/2014/main" id="{AD48AEB2-7718-4175-AAF1-AF2F2205C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02" y="1955744"/>
            <a:ext cx="3506071" cy="24059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C07766B8-0EBA-4DA3-B9B5-17F26715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7D97BB-046D-452B-A024-163A08A5A0EB}"/>
              </a:ext>
            </a:extLst>
          </p:cNvPr>
          <p:cNvSpPr txBox="1"/>
          <p:nvPr/>
        </p:nvSpPr>
        <p:spPr>
          <a:xfrm>
            <a:off x="479394" y="18891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C34E58-7F1D-42FE-81E6-286421817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82" b="91912" l="9833" r="89854">
                        <a14:foregroundMark x1="62134" y1="39265" x2="62134" y2="39265"/>
                        <a14:foregroundMark x1="61088" y1="44118" x2="61088" y2="44118"/>
                        <a14:foregroundMark x1="69561" y1="50000" x2="69561" y2="50000"/>
                        <a14:foregroundMark x1="72594" y1="49853" x2="72594" y2="49853"/>
                        <a14:foregroundMark x1="72176" y1="49118" x2="72176" y2="49118"/>
                        <a14:foregroundMark x1="72385" y1="42059" x2="72385" y2="42059"/>
                        <a14:foregroundMark x1="72699" y1="36765" x2="72699" y2="36765"/>
                        <a14:foregroundMark x1="71444" y1="30147" x2="71444" y2="30147"/>
                        <a14:foregroundMark x1="71757" y1="28529" x2="71757" y2="28529"/>
                        <a14:foregroundMark x1="72594" y1="54559" x2="72594" y2="54559"/>
                        <a14:foregroundMark x1="64749" y1="48971" x2="64749" y2="48971"/>
                        <a14:foregroundMark x1="64331" y1="41176" x2="64331" y2="41176"/>
                        <a14:foregroundMark x1="64644" y1="38235" x2="64644" y2="38235"/>
                        <a14:foregroundMark x1="64958" y1="36765" x2="64958" y2="36765"/>
                        <a14:foregroundMark x1="65481" y1="35588" x2="65481" y2="35588"/>
                        <a14:foregroundMark x1="64540" y1="33529" x2="64540" y2="33529"/>
                        <a14:foregroundMark x1="67050" y1="23235" x2="67050" y2="23235"/>
                        <a14:foregroundMark x1="62552" y1="18676" x2="62552" y2="18676"/>
                        <a14:foregroundMark x1="82322" y1="37941" x2="82322" y2="37941"/>
                        <a14:foregroundMark x1="80962" y1="30735" x2="80962" y2="30735"/>
                        <a14:foregroundMark x1="79812" y1="25588" x2="79812" y2="25588"/>
                        <a14:foregroundMark x1="82113" y1="31618" x2="82113" y2="31618"/>
                        <a14:foregroundMark x1="83159" y1="40735" x2="83159" y2="40735"/>
                        <a14:foregroundMark x1="80544" y1="48971" x2="80544" y2="48971"/>
                        <a14:foregroundMark x1="80335" y1="54853" x2="80335" y2="54853"/>
                        <a14:foregroundMark x1="76883" y1="64853" x2="76883" y2="64853"/>
                        <a14:foregroundMark x1="79393" y1="17941" x2="79393" y2="17941"/>
                        <a14:foregroundMark x1="75105" y1="13824" x2="75105" y2="13824"/>
                        <a14:foregroundMark x1="72071" y1="8824" x2="72071" y2="8824"/>
                        <a14:foregroundMark x1="62971" y1="8529" x2="62971" y2="8529"/>
                        <a14:foregroundMark x1="55753" y1="12500" x2="55753" y2="12500"/>
                        <a14:foregroundMark x1="53661" y1="91912" x2="53661" y2="91912"/>
                        <a14:foregroundMark x1="52197" y1="16324" x2="52197" y2="16324"/>
                        <a14:foregroundMark x1="37866" y1="47206" x2="37866" y2="47206"/>
                        <a14:foregroundMark x1="50523" y1="26324" x2="50523" y2="26324"/>
                        <a14:foregroundMark x1="54393" y1="25294" x2="54393" y2="25294"/>
                        <a14:foregroundMark x1="39435" y1="82647" x2="39435" y2="82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4754540">
            <a:off x="4404999" y="2659499"/>
            <a:ext cx="3021806" cy="21494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4599AD-6A9D-41FF-A4F6-B772AF4A1972}"/>
              </a:ext>
            </a:extLst>
          </p:cNvPr>
          <p:cNvSpPr/>
          <p:nvPr/>
        </p:nvSpPr>
        <p:spPr>
          <a:xfrm>
            <a:off x="612129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、对接一笑堂、健生堂扫码购药项目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包括药品信息的单笔批量同步、订单同步、普通药品对照、扫码购药等功能模块。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F5570-AD48-49C4-AE17-9FF2E376932F}"/>
              </a:ext>
            </a:extLst>
          </p:cNvPr>
          <p:cNvSpPr/>
          <p:nvPr/>
        </p:nvSpPr>
        <p:spPr>
          <a:xfrm>
            <a:off x="7555846" y="1386385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、保险详情页分享朋友圈功能开发。学习微信开发技术文档，根据技术文档，完成微信分享时的权限验证与授权流程的代码实现。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B72B83-DFFA-4DC5-A7FE-CBF3695A6964}"/>
              </a:ext>
            </a:extLst>
          </p:cNvPr>
          <p:cNvSpPr/>
          <p:nvPr/>
        </p:nvSpPr>
        <p:spPr>
          <a:xfrm>
            <a:off x="479394" y="1386385"/>
            <a:ext cx="4156760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、保险服务管理系统项目中代理人管理模块开发。包括代理人的添加、修改、列表展示、登录权限配置、生成携带代理人信息的二维码，以及扫描二维码后的支付流程的改造。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D878BD9-8AEA-42D5-A5F7-93E8D25F479D}"/>
              </a:ext>
            </a:extLst>
          </p:cNvPr>
          <p:cNvSpPr/>
          <p:nvPr/>
        </p:nvSpPr>
        <p:spPr>
          <a:xfrm>
            <a:off x="7555846" y="4616561"/>
            <a:ext cx="415676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、学习与工作相关的专业技能，提升知识储备，拓展知识面。学习微信公众号平台开发技术文档、数据传输与数据加密应用、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SpringCloud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微服务架构。</a:t>
            </a:r>
          </a:p>
        </p:txBody>
      </p:sp>
    </p:spTree>
    <p:extLst>
      <p:ext uri="{BB962C8B-B14F-4D97-AF65-F5344CB8AC3E}">
        <p14:creationId xmlns:p14="http://schemas.microsoft.com/office/powerpoint/2010/main" val="29988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7" grpId="0"/>
      <p:bldP spid="1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C:\Users\Thinkpad\Desktop\商务PNG\m_0005_形状-6.png">
            <a:extLst>
              <a:ext uri="{FF2B5EF4-FFF2-40B4-BE49-F238E27FC236}">
                <a16:creationId xmlns:a16="http://schemas.microsoft.com/office/drawing/2014/main" id="{0F9BFC91-5C4F-45B9-B99D-3E3CA98A6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27" r="5694"/>
          <a:stretch/>
        </p:blipFill>
        <p:spPr bwMode="auto">
          <a:xfrm>
            <a:off x="1804206" y="2319527"/>
            <a:ext cx="9241654" cy="364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1">
            <a:extLst>
              <a:ext uri="{FF2B5EF4-FFF2-40B4-BE49-F238E27FC236}">
                <a16:creationId xmlns:a16="http://schemas.microsoft.com/office/drawing/2014/main" id="{15B2C55C-8DCA-4445-B6E6-051A1935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F9869E-8C7C-47E7-A914-AE35154272CD}"/>
              </a:ext>
            </a:extLst>
          </p:cNvPr>
          <p:cNvSpPr txBox="1"/>
          <p:nvPr/>
        </p:nvSpPr>
        <p:spPr>
          <a:xfrm>
            <a:off x="479394" y="1889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工作任务与目标的达到情况</a:t>
            </a:r>
          </a:p>
        </p:txBody>
      </p:sp>
      <p:pic>
        <p:nvPicPr>
          <p:cNvPr id="8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DFDA8F83-D1B7-48C0-B520-C58B17DCE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09741" y="280975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57546170-DBA5-45B9-8CD3-03368C5EC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82903" y="389353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FA903F03-1485-4A32-B9E2-7F72C5C7E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35515" y="3276109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C:\Users\Thinkpad\Desktop\商务PNG\m_0001_椭圆-2-副本-3.png">
            <a:extLst>
              <a:ext uri="{FF2B5EF4-FFF2-40B4-BE49-F238E27FC236}">
                <a16:creationId xmlns:a16="http://schemas.microsoft.com/office/drawing/2014/main" id="{42C9E335-ABDB-4B4C-B5B1-57D9A6FD3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7667" y="4359743"/>
            <a:ext cx="379035" cy="37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7200156-9531-441E-A738-98495268846C}"/>
              </a:ext>
            </a:extLst>
          </p:cNvPr>
          <p:cNvSpPr/>
          <p:nvPr/>
        </p:nvSpPr>
        <p:spPr>
          <a:xfrm>
            <a:off x="3765712" y="5042621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完成保险服务管理系统，代理人管理功能模块开发。（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08-07——08-23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C49F4C-F38D-4E8C-8E39-D05F3416534D}"/>
              </a:ext>
            </a:extLst>
          </p:cNvPr>
          <p:cNvSpPr/>
          <p:nvPr/>
        </p:nvSpPr>
        <p:spPr>
          <a:xfrm>
            <a:off x="4419581" y="2394527"/>
            <a:ext cx="2941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完成保险详情页分享微信朋友圈功能开发。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08-21——09-14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05286-E6BD-46C7-BC96-8C9C0ED7907C}"/>
              </a:ext>
            </a:extLst>
          </p:cNvPr>
          <p:cNvSpPr/>
          <p:nvPr/>
        </p:nvSpPr>
        <p:spPr>
          <a:xfrm>
            <a:off x="6850023" y="4314662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对接一笑堂、健生堂扫码购药项目进行中。目前已完成项目的生产环境联调测试、问题排查、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修复。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08-07——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至今）</a:t>
            </a:r>
            <a:endParaRPr lang="zh-CN" altLang="en-US" dirty="0"/>
          </a:p>
        </p:txBody>
      </p:sp>
      <p:pic>
        <p:nvPicPr>
          <p:cNvPr id="18" name="图形 17" descr="跑步">
            <a:extLst>
              <a:ext uri="{FF2B5EF4-FFF2-40B4-BE49-F238E27FC236}">
                <a16:creationId xmlns:a16="http://schemas.microsoft.com/office/drawing/2014/main" id="{1D250A66-E834-417A-B5DE-7C33C97E2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94" y="4119650"/>
            <a:ext cx="1969279" cy="196927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203513"/>
            <a:ext cx="1602625" cy="53751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53" y="189865"/>
            <a:ext cx="1602625" cy="5375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EB03E90-B426-4C8A-9F09-9AECFDEAD01F}"/>
              </a:ext>
            </a:extLst>
          </p:cNvPr>
          <p:cNvSpPr/>
          <p:nvPr/>
        </p:nvSpPr>
        <p:spPr>
          <a:xfrm>
            <a:off x="7772420" y="1178695"/>
            <a:ext cx="294198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完成保险详情页分享微信朋友圈功能与前端的联调测试整合。完成功能模块上线前的准备工作。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09-25——09-29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61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1EC2C6ED-0F1E-4574-A9D3-85FE4E72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230819" cy="4635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3E8FFE-DCAB-4F09-968A-FD5915E1B6D2}"/>
              </a:ext>
            </a:extLst>
          </p:cNvPr>
          <p:cNvSpPr txBox="1"/>
          <p:nvPr/>
        </p:nvSpPr>
        <p:spPr>
          <a:xfrm>
            <a:off x="479394" y="1889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遇到的问题与对策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53C0661F-7975-43D5-9470-321F890A54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4476" y="-1857264"/>
            <a:ext cx="1691080" cy="11233248"/>
          </a:xfrm>
          <a:prstGeom prst="downArrow">
            <a:avLst>
              <a:gd name="adj1" fmla="val 49065"/>
              <a:gd name="adj2" fmla="val 4482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eaVert" lIns="110413" tIns="55207" rIns="110413" bIns="55207"/>
          <a:lstStyle/>
          <a:p>
            <a:pPr defTabSz="1219170"/>
            <a:endParaRPr lang="zh-CN" altLang="en-US" sz="2533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D325CF-9FB7-43C8-B945-49B9EB796D4A}"/>
              </a:ext>
            </a:extLst>
          </p:cNvPr>
          <p:cNvGrpSpPr/>
          <p:nvPr/>
        </p:nvGrpSpPr>
        <p:grpSpPr bwMode="auto">
          <a:xfrm>
            <a:off x="4876462" y="3000909"/>
            <a:ext cx="2054273" cy="1608151"/>
            <a:chOff x="1226494" y="2841572"/>
            <a:chExt cx="1935848" cy="1512817"/>
          </a:xfrm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C0E1D1FE-5586-4182-A9A4-6155622DF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958" y="2841572"/>
              <a:ext cx="1514918" cy="1512817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</p:spPr>
          <p:txBody>
            <a:bodyPr/>
            <a:lstStyle/>
            <a:p>
              <a:pPr defTabSz="1219170">
                <a:defRPr/>
              </a:pPr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61D025A-714B-4458-BFE0-23B37EF7C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494" y="3287905"/>
              <a:ext cx="1935848" cy="620153"/>
            </a:xfrm>
            <a:prstGeom prst="rect">
              <a:avLst/>
            </a:prstGeom>
            <a:noFill/>
            <a:ln w="50800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对接微信接口</a:t>
              </a:r>
              <a:br>
                <a:rPr lang="en-US" altLang="zh-CN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不顺畅</a:t>
              </a:r>
            </a:p>
          </p:txBody>
        </p:sp>
      </p:grpSp>
      <p:grpSp>
        <p:nvGrpSpPr>
          <p:cNvPr id="18" name="组合 40">
            <a:extLst>
              <a:ext uri="{FF2B5EF4-FFF2-40B4-BE49-F238E27FC236}">
                <a16:creationId xmlns:a16="http://schemas.microsoft.com/office/drawing/2014/main" id="{B88FBD87-6016-4207-88B2-88B972439826}"/>
              </a:ext>
            </a:extLst>
          </p:cNvPr>
          <p:cNvGrpSpPr/>
          <p:nvPr/>
        </p:nvGrpSpPr>
        <p:grpSpPr bwMode="auto">
          <a:xfrm>
            <a:off x="1802833" y="2955284"/>
            <a:ext cx="2054273" cy="1608149"/>
            <a:chOff x="1232156" y="2904671"/>
            <a:chExt cx="1935848" cy="1512816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6712276-785A-4FE2-A822-64E336A46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152" y="2904671"/>
              <a:ext cx="1514918" cy="1512816"/>
            </a:xfrm>
            <a:prstGeom prst="ellipse">
              <a:avLst/>
            </a:prstGeom>
            <a:solidFill>
              <a:srgbClr val="C00000"/>
            </a:solidFill>
            <a:ln w="7620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defTabSz="1219170"/>
              <a:endParaRPr lang="zh-CN" altLang="en-US" sz="1867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D1F749A5-87E5-4D32-88CF-C61024875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156" y="3486762"/>
              <a:ext cx="1935848" cy="620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交接任务较多</a:t>
              </a:r>
              <a:endParaRPr lang="en-US" altLang="zh-CN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1219170" eaLnBrk="1" hangingPunct="1"/>
              <a:r>
                <a:rPr lang="zh-CN" altLang="en-US" sz="1867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业务不熟悉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E204E5D2-36FE-403F-88FF-D7856018025E}"/>
              </a:ext>
            </a:extLst>
          </p:cNvPr>
          <p:cNvSpPr/>
          <p:nvPr/>
        </p:nvSpPr>
        <p:spPr>
          <a:xfrm>
            <a:off x="1331597" y="4646365"/>
            <a:ext cx="2938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入职初期对组内项目与业务不熟悉，交接的功能模块又比较多。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解决对策：多翻看组内项目代码，多请教同事，熟悉业务流程。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3F04D26-2F5E-41D2-934E-D0062E17417F}"/>
              </a:ext>
            </a:extLst>
          </p:cNvPr>
          <p:cNvSpPr/>
          <p:nvPr/>
        </p:nvSpPr>
        <p:spPr>
          <a:xfrm>
            <a:off x="4389620" y="419745"/>
            <a:ext cx="3374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在保险产品详情页分享朋友圈功能开发过程中，对微信接口的开发流程不熟悉，遇到较多阻塞。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解决对策：详细阅读微信公众平台开发技术文档，申请微信测试账号，配置本地微信接口开发环境，多尝试，多做单元测试。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  <p:sp>
        <p:nvSpPr>
          <p:cNvPr id="14" name="Oval 8">
            <a:extLst>
              <a:ext uri="{FF2B5EF4-FFF2-40B4-BE49-F238E27FC236}">
                <a16:creationId xmlns:a16="http://schemas.microsoft.com/office/drawing/2014/main" id="{7EB07F0B-B6FC-4B11-A325-416AA7C9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027" y="2969912"/>
            <a:ext cx="1607593" cy="1608151"/>
          </a:xfrm>
          <a:prstGeom prst="ellipse">
            <a:avLst/>
          </a:prstGeom>
          <a:solidFill>
            <a:srgbClr val="C00000"/>
          </a:solidFill>
          <a:ln w="76200">
            <a:solidFill>
              <a:srgbClr val="FFFFFF"/>
            </a:solidFill>
            <a:round/>
          </a:ln>
        </p:spPr>
        <p:txBody>
          <a:bodyPr/>
          <a:lstStyle/>
          <a:p>
            <a:pPr defTabSz="1219170">
              <a:defRPr/>
            </a:pPr>
            <a:endParaRPr lang="zh-CN" altLang="en-US" sz="1867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F85A990-EA22-4B9D-A57A-8D5DB42BE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686" y="3475369"/>
            <a:ext cx="2054273" cy="659234"/>
          </a:xfrm>
          <a:prstGeom prst="rect">
            <a:avLst/>
          </a:prstGeom>
          <a:noFill/>
          <a:ln w="5080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药品对照异常</a:t>
            </a:r>
            <a:endParaRPr lang="en-US" altLang="zh-CN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 eaLnBrk="1" hangingPunct="1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需要多个团队</a:t>
            </a:r>
            <a:endParaRPr lang="en-US" altLang="zh-CN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 eaLnBrk="1" hangingPunct="1"/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841CEC-118E-44A9-BCBF-9A33F2F600F4}"/>
              </a:ext>
            </a:extLst>
          </p:cNvPr>
          <p:cNvSpPr/>
          <p:nvPr/>
        </p:nvSpPr>
        <p:spPr>
          <a:xfrm>
            <a:off x="7857686" y="4483011"/>
            <a:ext cx="3374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在扫码购药项目中，做药品对照时出现异常情况，在排查问题的过程中，涉及到了健康组、基础平台、东软三方协作，在沟通过程中有阻塞。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解决对策：作为发现问题的一方，主动推进，实时沟通，避免过长时间的等待。</a:t>
            </a:r>
          </a:p>
        </p:txBody>
      </p:sp>
    </p:spTree>
    <p:extLst>
      <p:ext uri="{BB962C8B-B14F-4D97-AF65-F5344CB8AC3E}">
        <p14:creationId xmlns:p14="http://schemas.microsoft.com/office/powerpoint/2010/main" val="2282009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9" grpId="0"/>
      <p:bldP spid="30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3">
            <a:extLst>
              <a:ext uri="{FF2B5EF4-FFF2-40B4-BE49-F238E27FC236}">
                <a16:creationId xmlns:a16="http://schemas.microsoft.com/office/drawing/2014/main" id="{2DFB4B2D-4152-41AA-B4EA-E6438F512F68}"/>
              </a:ext>
            </a:extLst>
          </p:cNvPr>
          <p:cNvGrpSpPr>
            <a:grpSpLocks/>
          </p:cNvGrpSpPr>
          <p:nvPr/>
        </p:nvGrpSpPr>
        <p:grpSpPr bwMode="auto">
          <a:xfrm>
            <a:off x="2474773" y="2745757"/>
            <a:ext cx="7260423" cy="1172224"/>
            <a:chOff x="21207" y="22234"/>
            <a:chExt cx="4309863" cy="695933"/>
          </a:xfrm>
        </p:grpSpPr>
        <p:sp>
          <p:nvSpPr>
            <p:cNvPr id="9" name="任意多边形 45">
              <a:extLst>
                <a:ext uri="{FF2B5EF4-FFF2-40B4-BE49-F238E27FC236}">
                  <a16:creationId xmlns:a16="http://schemas.microsoft.com/office/drawing/2014/main" id="{FA555088-E8BC-4C15-AEEA-FC172878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7" y="616567"/>
              <a:ext cx="1307927" cy="101600"/>
            </a:xfrm>
            <a:custGeom>
              <a:avLst/>
              <a:gdLst>
                <a:gd name="T0" fmla="*/ 0 w 1307927"/>
                <a:gd name="T1" fmla="*/ 0 h 101600"/>
                <a:gd name="T2" fmla="*/ 1223454 w 1307927"/>
                <a:gd name="T3" fmla="*/ 0 h 101600"/>
                <a:gd name="T4" fmla="*/ 1307927 w 1307927"/>
                <a:gd name="T5" fmla="*/ 101600 h 101600"/>
                <a:gd name="T6" fmla="*/ 0 w 1307927"/>
                <a:gd name="T7" fmla="*/ 101600 h 101600"/>
                <a:gd name="T8" fmla="*/ 0 w 1307927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07927" h="101600">
                  <a:moveTo>
                    <a:pt x="0" y="0"/>
                  </a:moveTo>
                  <a:lnTo>
                    <a:pt x="1223454" y="0"/>
                  </a:lnTo>
                  <a:lnTo>
                    <a:pt x="1307927" y="101600"/>
                  </a:lnTo>
                  <a:lnTo>
                    <a:pt x="0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 126">
              <a:extLst>
                <a:ext uri="{FF2B5EF4-FFF2-40B4-BE49-F238E27FC236}">
                  <a16:creationId xmlns:a16="http://schemas.microsoft.com/office/drawing/2014/main" id="{3FD99DB9-40CD-4497-94EE-F6A2AE29E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654" y="616567"/>
              <a:ext cx="2891416" cy="101600"/>
            </a:xfrm>
            <a:custGeom>
              <a:avLst/>
              <a:gdLst>
                <a:gd name="T0" fmla="*/ 0 w 2891416"/>
                <a:gd name="T1" fmla="*/ 0 h 101600"/>
                <a:gd name="T2" fmla="*/ 2891416 w 2891416"/>
                <a:gd name="T3" fmla="*/ 0 h 101600"/>
                <a:gd name="T4" fmla="*/ 2891416 w 2891416"/>
                <a:gd name="T5" fmla="*/ 101600 h 101600"/>
                <a:gd name="T6" fmla="*/ 84473 w 2891416"/>
                <a:gd name="T7" fmla="*/ 101600 h 101600"/>
                <a:gd name="T8" fmla="*/ 0 w 2891416"/>
                <a:gd name="T9" fmla="*/ 0 h 10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1416" h="101600">
                  <a:moveTo>
                    <a:pt x="0" y="0"/>
                  </a:moveTo>
                  <a:lnTo>
                    <a:pt x="2891416" y="0"/>
                  </a:lnTo>
                  <a:lnTo>
                    <a:pt x="2891416" y="101600"/>
                  </a:lnTo>
                  <a:lnTo>
                    <a:pt x="84473" y="10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文本框 69">
              <a:extLst>
                <a:ext uri="{FF2B5EF4-FFF2-40B4-BE49-F238E27FC236}">
                  <a16:creationId xmlns:a16="http://schemas.microsoft.com/office/drawing/2014/main" id="{4E8EE431-7458-4913-BF92-BC0C18FD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104" y="22234"/>
              <a:ext cx="1666516" cy="493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自我评价</a:t>
              </a:r>
              <a:endParaRPr kumimoji="0" lang="zh-CN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文本框 69">
              <a:extLst>
                <a:ext uri="{FF2B5EF4-FFF2-40B4-BE49-F238E27FC236}">
                  <a16:creationId xmlns:a16="http://schemas.microsoft.com/office/drawing/2014/main" id="{7A412D6F-5934-4778-98F5-71F48376D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85" y="164261"/>
              <a:ext cx="1329134" cy="42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第</a:t>
              </a:r>
              <a:r>
                <a:rPr lang="zh-CN" altLang="en-US" sz="4000" b="1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kumimoji="0" lang="zh-CN" altLang="en-US" sz="4000" b="1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章</a:t>
              </a:r>
              <a:endParaRPr kumimoji="0" lang="zh-CN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5" y="189865"/>
            <a:ext cx="1602625" cy="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5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</TotalTime>
  <Words>1765</Words>
  <Application>Microsoft Office PowerPoint</Application>
  <PresentationFormat>宽屏</PresentationFormat>
  <Paragraphs>186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新細明體</vt:lpstr>
      <vt:lpstr>等线</vt:lpstr>
      <vt:lpstr>等线 Light</vt:lpstr>
      <vt:lpstr>方正大黑简体</vt:lpstr>
      <vt:lpstr>宋体</vt:lpstr>
      <vt:lpstr>微软雅黑</vt:lpstr>
      <vt:lpstr>张海山锐谐体2.0-授权联系：Samtype@QQ.com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240</cp:revision>
  <dcterms:created xsi:type="dcterms:W3CDTF">2017-10-28T12:40:27Z</dcterms:created>
  <dcterms:modified xsi:type="dcterms:W3CDTF">2018-10-10T06:05:02Z</dcterms:modified>
</cp:coreProperties>
</file>