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1562" r:id="rId3"/>
    <p:sldId id="1563" r:id="rId4"/>
    <p:sldId id="1564" r:id="rId5"/>
    <p:sldId id="15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1B63D-DDA3-4640-A1CF-7340869FD82A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7E1E8-89C3-41C0-966D-BA9B084B1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5C04-4DEE-4030-97AD-80849352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9DCDFA-F9D9-4005-AB63-5D7E894B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A84F0-F6DF-47BB-945A-CF4D02C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800A8-20C5-47E1-AE3E-E68F76C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18D58-A465-496C-A874-42386F6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D7C59-A2A8-42D8-8E6F-C42DD4A1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1A81C2-7C58-4718-88DE-DF850538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4C6E0-21F3-434D-A99A-36D5687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3CDF3-6908-4D3E-B5C3-EC4CA16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93722-BFB2-4C0C-87E2-E1964907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7BEC9E-22D1-4E7D-9F56-CA3224D6E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AF07E-32A1-4945-B654-DD16D7BD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C10A1-D36C-467B-9B7D-10F4571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1DE66-E8C3-4E40-8F8D-CB8B90F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9F120-4C7F-42F9-AF45-F6A39C57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3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2018/11/2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5137975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8098B-7A25-4963-8511-E4422BA6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24163-C748-4F51-80E3-96146E4C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25B89-362D-4903-9F56-DD0E8F67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B887B-6904-4A36-B7CE-44B609D5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3E358-0036-4C03-BB11-F1317062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743C1-D5BA-495E-B94E-51BE773B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86172-5B9D-4745-BBC5-A80FD49F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8A73F-51C8-418B-84DF-C9D91B59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3D964-CCFB-4445-8040-7AC27974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C48CD-B5C8-48B5-8354-DB4D721E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B98F7-B82C-4BBA-B6CA-F78AB17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3697E-5A5B-400B-8185-91933D87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86BF8-6DB6-4F2A-8342-CB87298B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FB013-225C-41D8-92F2-157D30F4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6D5D9-F4AF-4873-AAC8-14E5C452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5220F-E022-4760-918D-593161A8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6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D443-C986-487A-A625-7FCE730F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4C92D-DE71-4C45-B7B0-4F9A9BE5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DDCC4-B57A-4CDC-9FB7-3E1F98210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D771F-9BEF-4232-B342-3C2EF72C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579A5-0706-4ECE-B717-75F8EB7A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48AF6-2953-49FF-90DF-D33A3578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B898CB-E1C2-4E68-A3C6-374B972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D4674-68D8-41FA-B400-06EE1D10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CA689-6076-41A1-9259-4008A87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FB19F-9367-4F7C-BFDD-FAE25787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C9977-B83F-4CEC-AD75-EC48D85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38ED7-432D-4E7D-A839-1BC12459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384BCF-3FF8-4A1A-953C-7E46AD57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402A5-8504-4553-B8C9-D761A3AC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3ADF6-12ED-4400-88B6-29540ED3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0675-2860-4DB6-8E16-B3D9DC3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48CE-613E-4FA3-814A-0B2727A4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6125B-FC88-4652-AAFB-1D27C3AE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59617-A499-4458-804D-A27F42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4D62-BE1D-4ACC-8BDD-2B109C6D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D6B6-E1EB-452B-A668-3DED4431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294F-C3BF-465A-9F2A-7BE96C86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157C4-8DFB-45FB-A849-1F28FE657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EEFBA-BBF1-4369-9820-5D9DA4A95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E9A4-C3DD-4514-88DD-DA1173A1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32020-7E6A-4D8D-B81C-B66FCA4F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AE991-C5F0-4310-8FCD-5DAD37C4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BBEE5-B874-43DE-A33D-F9DE6565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3FDD9-A800-4CA3-92DF-32736314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EBF9B-EE94-44D6-823E-2290D45E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9F4A-0590-47CE-9C1F-BF78112245D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C76D3-B01D-4EAF-97C8-302B4ACC8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5CCF1-729A-4135-9434-7F6167CDF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8C8F-9785-477B-8D2B-19F732ACB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B84EA5-D2A2-415D-8792-F742A2FE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6" y="1790288"/>
            <a:ext cx="7215147" cy="39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1794B0-C5E3-4EE4-9668-D59652B8BA6B}"/>
              </a:ext>
            </a:extLst>
          </p:cNvPr>
          <p:cNvSpPr/>
          <p:nvPr/>
        </p:nvSpPr>
        <p:spPr>
          <a:xfrm>
            <a:off x="7824939" y="3029110"/>
            <a:ext cx="391389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产品设计、产品开发、产品服务、整体运营，提供专业的智慧城市可落地方案，实现规划、交付、运营一体化。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69BD64-F3EC-474C-AA12-968EEC0B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81" y="1004887"/>
            <a:ext cx="4457700" cy="6019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0A2E65-233A-4386-A837-88371EEE204B}"/>
              </a:ext>
            </a:extLst>
          </p:cNvPr>
          <p:cNvSpPr/>
          <p:nvPr/>
        </p:nvSpPr>
        <p:spPr>
          <a:xfrm>
            <a:off x="6197632" y="3555879"/>
            <a:ext cx="44576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深耕行业，打造智慧城市新标杆。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  <p:pic>
        <p:nvPicPr>
          <p:cNvPr id="4098" name="Picture 2" descr="https://timgsa.baidu.com/timg?image&amp;quality=80&amp;size=b9999_10000&amp;sec=1539757894840&amp;di=f5b9cb33f27425f9e5c2243f99c8fe70&amp;imgtype=0&amp;src=http%3A%2F%2Fa5img.pncdn.cn%2F2017%2F0216%2F1487225081328.jpg">
            <a:extLst>
              <a:ext uri="{FF2B5EF4-FFF2-40B4-BE49-F238E27FC236}">
                <a16:creationId xmlns:a16="http://schemas.microsoft.com/office/drawing/2014/main" id="{07301AAE-4F70-42B7-AA97-E9597DA4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399617"/>
            <a:ext cx="6522464" cy="45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DBA68A-BBDA-465E-B973-190574EE4711}"/>
              </a:ext>
            </a:extLst>
          </p:cNvPr>
          <p:cNvSpPr/>
          <p:nvPr/>
        </p:nvSpPr>
        <p:spPr>
          <a:xfrm>
            <a:off x="7605567" y="2784047"/>
            <a:ext cx="312808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高度凝聚力，团结、协作。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  <p:pic>
        <p:nvPicPr>
          <p:cNvPr id="5122" name="Picture 2" descr="https://ss0.bdstatic.com/70cFvHSh_Q1YnxGkpoWK1HF6hhy/it/u=1678588538,3469696826&amp;fm=200&amp;gp=0.jpg">
            <a:extLst>
              <a:ext uri="{FF2B5EF4-FFF2-40B4-BE49-F238E27FC236}">
                <a16:creationId xmlns:a16="http://schemas.microsoft.com/office/drawing/2014/main" id="{7971816A-D64E-4130-8777-FA421AE4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80" y="1164278"/>
            <a:ext cx="7002687" cy="40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A327EB-D0D8-4E56-A9F5-00AF7109F716}"/>
              </a:ext>
            </a:extLst>
          </p:cNvPr>
          <p:cNvSpPr/>
          <p:nvPr/>
        </p:nvSpPr>
        <p:spPr>
          <a:xfrm>
            <a:off x="8098113" y="2887555"/>
            <a:ext cx="2717525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科学技术是第一生产力，科技创新是第一推动力。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</Words>
  <Application>Microsoft Office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新細明體</vt:lpstr>
      <vt:lpstr>等线</vt:lpstr>
      <vt:lpstr>等线 Light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2018-10-28T06:46:01Z</dcterms:created>
  <dcterms:modified xsi:type="dcterms:W3CDTF">2018-11-02T10:32:17Z</dcterms:modified>
</cp:coreProperties>
</file>