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>
      <p:cViewPr>
        <p:scale>
          <a:sx n="150" d="100"/>
          <a:sy n="150" d="100"/>
        </p:scale>
        <p:origin x="-1074" y="-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C0988-450F-A9BF-C674-8E2426A0E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0451F8-BB35-9623-D415-647362A08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E6424-BDF7-3AD1-58A0-D3A91C5A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87DA-6C7D-4684-AC05-B2A61A56FCD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2603B-A48E-4328-EEE3-2F18922F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FDE5E5-A797-7192-B65F-F35885E4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4987-A579-4F73-A9A4-0E469A05D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57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9C9EE-EA0A-C183-E170-65A67769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2D889A-F07D-7D45-12A2-C81C5580D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339D2-7B26-EB0F-C486-DA878FA1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87DA-6C7D-4684-AC05-B2A61A56FCD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AF6CE-8846-2ED9-7E64-B61A1351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95DC6-5985-ED61-4A8B-7C89FD6D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4987-A579-4F73-A9A4-0E469A05D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57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E71CF-3F0D-D617-6283-90A8ADAE9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33B729-27E3-6392-7EB9-B80D52B39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2DA62-7C4A-4E99-34E1-1747FFF4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87DA-6C7D-4684-AC05-B2A61A56FCD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88711B-9971-A3EB-FBAD-DEC3806F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CF5D6-2A70-325F-A578-E0281589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4987-A579-4F73-A9A4-0E469A05D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20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46422-321E-9FBE-5A3F-6BDCBE02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8575F-2455-ABA9-9B1B-62B7FFE77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F28CA-2658-4BCE-2008-587EF13A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87DA-6C7D-4684-AC05-B2A61A56FCD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36A44-96F5-B986-67F8-8E0E4426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E03FB6-3AFE-EC25-0970-4644E3B2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4987-A579-4F73-A9A4-0E469A05D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27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F69E0-278E-D48C-2140-F6403340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B74042-B3CD-E4B6-19B2-F9248CCB8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10A21-EBF6-4FD9-8FD4-3E857991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87DA-6C7D-4684-AC05-B2A61A56FCD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EBB5B-0498-9101-9AE7-9F7E3478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5BB68-6578-F63A-6B24-C29623E2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4987-A579-4F73-A9A4-0E469A05D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64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81B54-7F09-0377-F7DA-F2AC3299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245DC-022B-82EE-F635-77C900670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DA22FA-0953-84EE-0B32-5654D8061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5C2F3D-6FCA-595B-7E23-CCB16A9A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87DA-6C7D-4684-AC05-B2A61A56FCD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435C95-292D-4CBB-DD4C-F2A4EDCE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4D02E5-C3D5-8842-2CE5-59DB7312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4987-A579-4F73-A9A4-0E469A05D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0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40A13-BDA5-6047-2D22-F7C442D8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45F1B7-E8D9-DBF9-2222-9BC41D6EE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6F4A98-26A5-1FCD-7904-82C190E9D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163226-3453-3AC5-B153-D4FD494E9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7F1F16-F19A-80D8-60BA-44BB56A94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690ECF-7998-4443-12F5-7C80AF67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87DA-6C7D-4684-AC05-B2A61A56FCD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201AFF-D19E-4317-C378-89FB58B1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D73C97-D207-E812-88B0-C14C06AF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4987-A579-4F73-A9A4-0E469A05D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24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843CA-E61A-9318-6CE2-ADF7DAF8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692631-7015-80F1-5210-F678DD4A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87DA-6C7D-4684-AC05-B2A61A56FCD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722E53-A78C-8D18-44CA-287A9595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18B76E-F575-AF35-5BD5-E5AE430F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4987-A579-4F73-A9A4-0E469A05D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57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1F21AC-77F1-41EE-8232-09E7D9DF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87DA-6C7D-4684-AC05-B2A61A56FCD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692CCE-BDC4-1198-D591-915ABE49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FE8BEB-5935-EBBB-9D00-FABA594B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4987-A579-4F73-A9A4-0E469A05D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9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CD709-1934-A73A-015A-03F28081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4628F-CFC2-7FCD-3D94-65777D051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605F51-3493-F47F-1825-B3B7281E7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05A2A4-0A30-A2D1-3D61-A3981FF5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87DA-6C7D-4684-AC05-B2A61A56FCD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6AE3BC-642C-B71E-DD0F-1898B008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88AB11-3500-6140-2202-7D035395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4987-A579-4F73-A9A4-0E469A05D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9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C45C7-E696-869A-DBFF-2350DA60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2A0403-1CE1-1FD4-63AD-9C3BF9E2C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0DD7D2-0AED-4772-B66A-B3A6AF9DE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9A06FC-9B78-A75F-08A4-EB40C676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87DA-6C7D-4684-AC05-B2A61A56FCD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8F0B52-8CF8-D822-94CE-323E3B3C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38702B-FC2A-EBC5-3788-A72D0574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4987-A579-4F73-A9A4-0E469A05D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26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907F1B-AABC-8453-EE49-9E93DC6B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65D72D-13E7-B136-0090-2F0F77641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4C112-A3C8-94EB-9CA8-908718D3F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D87DA-6C7D-4684-AC05-B2A61A56FCD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EA730-D435-7586-119D-A74E3F46C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DD0B8-5187-637C-12A5-3C486E68C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24987-A579-4F73-A9A4-0E469A05D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7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33BACD-6A6B-64A8-946C-2FC3A45EA1DA}"/>
              </a:ext>
            </a:extLst>
          </p:cNvPr>
          <p:cNvSpPr/>
          <p:nvPr/>
        </p:nvSpPr>
        <p:spPr>
          <a:xfrm>
            <a:off x="4758750" y="2000135"/>
            <a:ext cx="2063751" cy="23432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72D4DE-C894-FC59-32DE-27552670035E}"/>
              </a:ext>
            </a:extLst>
          </p:cNvPr>
          <p:cNvSpPr/>
          <p:nvPr/>
        </p:nvSpPr>
        <p:spPr>
          <a:xfrm>
            <a:off x="4865494" y="2102645"/>
            <a:ext cx="1808738" cy="347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100" b="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466D1A-1333-29E4-2E47-CC0A94B4CCA5}"/>
              </a:ext>
            </a:extLst>
          </p:cNvPr>
          <p:cNvSpPr/>
          <p:nvPr/>
        </p:nvSpPr>
        <p:spPr>
          <a:xfrm>
            <a:off x="4865493" y="2712285"/>
            <a:ext cx="1808738" cy="347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1E2B2F-5915-F797-B65E-221B2EE95C09}"/>
              </a:ext>
            </a:extLst>
          </p:cNvPr>
          <p:cNvSpPr/>
          <p:nvPr/>
        </p:nvSpPr>
        <p:spPr>
          <a:xfrm>
            <a:off x="4865494" y="3860006"/>
            <a:ext cx="1808738" cy="347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335639A-549E-27D3-63FF-B087B6CF98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705794"/>
              </p:ext>
            </p:extLst>
          </p:nvPr>
        </p:nvGraphicFramePr>
        <p:xfrm>
          <a:off x="5016159" y="2174679"/>
          <a:ext cx="1523638" cy="203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808640" imgH="227880" progId="Equation.AxMath">
                  <p:embed/>
                </p:oleObj>
              </mc:Choice>
              <mc:Fallback>
                <p:oleObj name="AxMath" r:id="rId2" imgW="180864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16159" y="2174679"/>
                        <a:ext cx="1523638" cy="203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7A94CAC-5C53-E18A-7A5F-29F75ED8A2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555135"/>
              </p:ext>
            </p:extLst>
          </p:nvPr>
        </p:nvGraphicFramePr>
        <p:xfrm>
          <a:off x="5103812" y="2784516"/>
          <a:ext cx="1333778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3640" imgH="227880" progId="Equation.AxMath">
                  <p:embed/>
                </p:oleObj>
              </mc:Choice>
              <mc:Fallback>
                <p:oleObj name="AxMath" r:id="rId4" imgW="1583640" imgH="2278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7335639A-549E-27D3-63FF-B087B6CF98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03812" y="2784516"/>
                        <a:ext cx="1333778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565CE35-599B-EF1C-A8B1-468A246C2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555823"/>
              </p:ext>
            </p:extLst>
          </p:nvPr>
        </p:nvGraphicFramePr>
        <p:xfrm>
          <a:off x="5091112" y="3932237"/>
          <a:ext cx="1333778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583640" imgH="227880" progId="Equation.AxMath">
                  <p:embed/>
                </p:oleObj>
              </mc:Choice>
              <mc:Fallback>
                <p:oleObj name="AxMath" r:id="rId6" imgW="1583640" imgH="22788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17A94CAC-5C53-E18A-7A5F-29F75ED8A2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1112" y="3932237"/>
                        <a:ext cx="1333778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箭头: 右 15">
            <a:extLst>
              <a:ext uri="{FF2B5EF4-FFF2-40B4-BE49-F238E27FC236}">
                <a16:creationId xmlns:a16="http://schemas.microsoft.com/office/drawing/2014/main" id="{8889E64E-575A-DFA3-FE9B-DF195927365D}"/>
              </a:ext>
            </a:extLst>
          </p:cNvPr>
          <p:cNvSpPr/>
          <p:nvPr/>
        </p:nvSpPr>
        <p:spPr>
          <a:xfrm rot="16200000">
            <a:off x="5684740" y="3587370"/>
            <a:ext cx="213360" cy="187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75943F0-B3B9-0461-A931-213E59E65950}"/>
              </a:ext>
            </a:extLst>
          </p:cNvPr>
          <p:cNvSpPr txBox="1"/>
          <p:nvPr/>
        </p:nvSpPr>
        <p:spPr>
          <a:xfrm>
            <a:off x="5467618" y="3269735"/>
            <a:ext cx="64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48022890-B717-C2CF-07B5-541117758AC2}"/>
              </a:ext>
            </a:extLst>
          </p:cNvPr>
          <p:cNvSpPr/>
          <p:nvPr/>
        </p:nvSpPr>
        <p:spPr>
          <a:xfrm rot="16200000">
            <a:off x="5683947" y="3116086"/>
            <a:ext cx="213360" cy="187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3BF3CADC-C4F0-1839-4801-E40B66141313}"/>
              </a:ext>
            </a:extLst>
          </p:cNvPr>
          <p:cNvSpPr/>
          <p:nvPr/>
        </p:nvSpPr>
        <p:spPr>
          <a:xfrm rot="16200000">
            <a:off x="5683947" y="2485543"/>
            <a:ext cx="213360" cy="187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9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6D98EB-C4CF-A792-1CCF-AD26B1F4CDDC}"/>
              </a:ext>
            </a:extLst>
          </p:cNvPr>
          <p:cNvSpPr/>
          <p:nvPr/>
        </p:nvSpPr>
        <p:spPr>
          <a:xfrm>
            <a:off x="4700469" y="1943099"/>
            <a:ext cx="2068631" cy="36566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18A696-FAED-0C27-4907-021C44AE57EB}"/>
              </a:ext>
            </a:extLst>
          </p:cNvPr>
          <p:cNvSpPr/>
          <p:nvPr/>
        </p:nvSpPr>
        <p:spPr>
          <a:xfrm>
            <a:off x="4865494" y="2102645"/>
            <a:ext cx="1808738" cy="347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100" b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7C2781-4E9D-9ADD-4DFE-4D1699F1AE00}"/>
              </a:ext>
            </a:extLst>
          </p:cNvPr>
          <p:cNvSpPr/>
          <p:nvPr/>
        </p:nvSpPr>
        <p:spPr>
          <a:xfrm>
            <a:off x="4865493" y="2712285"/>
            <a:ext cx="1808738" cy="347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04FE3A-A6B3-5BC8-E415-22427218F6A2}"/>
              </a:ext>
            </a:extLst>
          </p:cNvPr>
          <p:cNvSpPr/>
          <p:nvPr/>
        </p:nvSpPr>
        <p:spPr>
          <a:xfrm>
            <a:off x="4865493" y="5001613"/>
            <a:ext cx="1808738" cy="347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0BDA393-2493-7DB8-87C3-E35C82EC27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654594"/>
              </p:ext>
            </p:extLst>
          </p:nvPr>
        </p:nvGraphicFramePr>
        <p:xfrm>
          <a:off x="5016159" y="2174679"/>
          <a:ext cx="1523638" cy="203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808640" imgH="227880" progId="Equation.AxMath">
                  <p:embed/>
                </p:oleObj>
              </mc:Choice>
              <mc:Fallback>
                <p:oleObj name="AxMath" r:id="rId2" imgW="1808640" imgH="2278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7335639A-549E-27D3-63FF-B087B6CF98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16159" y="2174679"/>
                        <a:ext cx="1523638" cy="203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134677C-242B-1838-DB36-660369B137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287550"/>
              </p:ext>
            </p:extLst>
          </p:nvPr>
        </p:nvGraphicFramePr>
        <p:xfrm>
          <a:off x="5103812" y="2784516"/>
          <a:ext cx="1333778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3640" imgH="227880" progId="Equation.AxMath">
                  <p:embed/>
                </p:oleObj>
              </mc:Choice>
              <mc:Fallback>
                <p:oleObj name="AxMath" r:id="rId4" imgW="1583640" imgH="22788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17A94CAC-5C53-E18A-7A5F-29F75ED8A2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03812" y="2784516"/>
                        <a:ext cx="1333778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CE5FAB0-BD16-7E2A-FF86-91B6905957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110585"/>
              </p:ext>
            </p:extLst>
          </p:nvPr>
        </p:nvGraphicFramePr>
        <p:xfrm>
          <a:off x="5438774" y="5073845"/>
          <a:ext cx="636588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757440" imgH="227880" progId="Equation.AxMath">
                  <p:embed/>
                </p:oleObj>
              </mc:Choice>
              <mc:Fallback>
                <p:oleObj name="AxMath" r:id="rId6" imgW="757440" imgH="22788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B565CE35-599B-EF1C-A8B1-468A246C2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38774" y="5073845"/>
                        <a:ext cx="636588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箭头: 右 10">
            <a:extLst>
              <a:ext uri="{FF2B5EF4-FFF2-40B4-BE49-F238E27FC236}">
                <a16:creationId xmlns:a16="http://schemas.microsoft.com/office/drawing/2014/main" id="{8F9999D2-7B5A-DF4C-0AC5-162D754E33ED}"/>
              </a:ext>
            </a:extLst>
          </p:cNvPr>
          <p:cNvSpPr/>
          <p:nvPr/>
        </p:nvSpPr>
        <p:spPr>
          <a:xfrm rot="16200000">
            <a:off x="5684740" y="3587370"/>
            <a:ext cx="213360" cy="187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ABD429F1-EAA8-0CDB-99AA-763495FA96B2}"/>
              </a:ext>
            </a:extLst>
          </p:cNvPr>
          <p:cNvSpPr/>
          <p:nvPr/>
        </p:nvSpPr>
        <p:spPr>
          <a:xfrm rot="16200000">
            <a:off x="5683947" y="3116086"/>
            <a:ext cx="213360" cy="187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30559DCB-FAB7-DC18-DE3D-864C14BA1281}"/>
              </a:ext>
            </a:extLst>
          </p:cNvPr>
          <p:cNvSpPr/>
          <p:nvPr/>
        </p:nvSpPr>
        <p:spPr>
          <a:xfrm rot="16200000">
            <a:off x="5683947" y="2485543"/>
            <a:ext cx="213360" cy="187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6E1F36-7336-420E-16CE-6DF4E2D1549B}"/>
              </a:ext>
            </a:extLst>
          </p:cNvPr>
          <p:cNvSpPr/>
          <p:nvPr/>
        </p:nvSpPr>
        <p:spPr>
          <a:xfrm>
            <a:off x="4865493" y="4456038"/>
            <a:ext cx="1808738" cy="347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B6DD292-9F34-C8E2-3489-B101F64A0D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140466"/>
              </p:ext>
            </p:extLst>
          </p:nvPr>
        </p:nvGraphicFramePr>
        <p:xfrm>
          <a:off x="5389563" y="4527550"/>
          <a:ext cx="736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875880" imgH="227880" progId="Equation.AxMath">
                  <p:embed/>
                </p:oleObj>
              </mc:Choice>
              <mc:Fallback>
                <p:oleObj name="AxMath" r:id="rId8" imgW="875880" imgH="22788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3CE5FAB0-BD16-7E2A-FF86-91B6905957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89563" y="4527550"/>
                        <a:ext cx="7366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E0074C9C-B197-E045-F7FA-9E14D2E879FC}"/>
              </a:ext>
            </a:extLst>
          </p:cNvPr>
          <p:cNvSpPr/>
          <p:nvPr/>
        </p:nvSpPr>
        <p:spPr>
          <a:xfrm>
            <a:off x="4865493" y="3948748"/>
            <a:ext cx="1808738" cy="347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6B01E821-8EAD-F164-D1F9-23878D134A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083416"/>
              </p:ext>
            </p:extLst>
          </p:nvPr>
        </p:nvGraphicFramePr>
        <p:xfrm>
          <a:off x="5581650" y="4019550"/>
          <a:ext cx="352425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419040" imgH="227880" progId="Equation.AxMath">
                  <p:embed/>
                </p:oleObj>
              </mc:Choice>
              <mc:Fallback>
                <p:oleObj name="AxMath" r:id="rId10" imgW="419040" imgH="2278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2B6DD292-9F34-C8E2-3489-B101F64A0D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81650" y="4019550"/>
                        <a:ext cx="352425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968E0345-10C5-2746-D899-2E9EDE7F54B4}"/>
              </a:ext>
            </a:extLst>
          </p:cNvPr>
          <p:cNvSpPr/>
          <p:nvPr/>
        </p:nvSpPr>
        <p:spPr>
          <a:xfrm>
            <a:off x="4855352" y="1088148"/>
            <a:ext cx="1808738" cy="347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3130D674-3A10-5A17-270C-F6702600E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083416"/>
              </p:ext>
            </p:extLst>
          </p:nvPr>
        </p:nvGraphicFramePr>
        <p:xfrm>
          <a:off x="5571509" y="1158950"/>
          <a:ext cx="352425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419040" imgH="227880" progId="Equation.AxMath">
                  <p:embed/>
                </p:oleObj>
              </mc:Choice>
              <mc:Fallback>
                <p:oleObj name="AxMath" r:id="rId12" imgW="419040" imgH="227880" progId="Equation.AxMat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6B01E821-8EAD-F164-D1F9-23878D134A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71509" y="1158950"/>
                        <a:ext cx="352425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697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AxMath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Waking Hours</dc:creator>
  <cp:lastModifiedBy>Waking Hours</cp:lastModifiedBy>
  <cp:revision>5</cp:revision>
  <dcterms:created xsi:type="dcterms:W3CDTF">2022-11-10T11:30:22Z</dcterms:created>
  <dcterms:modified xsi:type="dcterms:W3CDTF">2022-11-14T01:47:47Z</dcterms:modified>
</cp:coreProperties>
</file>