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2" r:id="rId3"/>
    <p:sldId id="256" r:id="rId4"/>
    <p:sldId id="257" r:id="rId5"/>
    <p:sldId id="259" r:id="rId6"/>
    <p:sldId id="260" r:id="rId7"/>
    <p:sldId id="261" r:id="rId8"/>
    <p:sldId id="262" r:id="rId9"/>
    <p:sldId id="263" r:id="rId10"/>
    <p:sldId id="267" r:id="rId11"/>
    <p:sldId id="269" r:id="rId12"/>
    <p:sldId id="264" r:id="rId13"/>
    <p:sldId id="273" r:id="rId14"/>
    <p:sldId id="274" r:id="rId15"/>
    <p:sldId id="275" r:id="rId16"/>
    <p:sldId id="276" r:id="rId17"/>
    <p:sldId id="286" r:id="rId18"/>
    <p:sldId id="284" r:id="rId19"/>
    <p:sldId id="272" r:id="rId20"/>
    <p:sldId id="277" r:id="rId21"/>
    <p:sldId id="278" r:id="rId22"/>
    <p:sldId id="279" r:id="rId23"/>
    <p:sldId id="268" r:id="rId24"/>
    <p:sldId id="271" r:id="rId25"/>
    <p:sldId id="270" r:id="rId26"/>
    <p:sldId id="285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B74EC2-EC0B-4D0C-8A0E-A6AD80D4ADF8}">
          <p14:sldIdLst>
            <p14:sldId id="283"/>
            <p14:sldId id="282"/>
            <p14:sldId id="256"/>
            <p14:sldId id="257"/>
            <p14:sldId id="259"/>
            <p14:sldId id="260"/>
            <p14:sldId id="261"/>
            <p14:sldId id="262"/>
            <p14:sldId id="263"/>
            <p14:sldId id="267"/>
            <p14:sldId id="269"/>
            <p14:sldId id="264"/>
            <p14:sldId id="273"/>
            <p14:sldId id="274"/>
            <p14:sldId id="275"/>
            <p14:sldId id="276"/>
            <p14:sldId id="286"/>
            <p14:sldId id="284"/>
            <p14:sldId id="272"/>
            <p14:sldId id="277"/>
            <p14:sldId id="278"/>
            <p14:sldId id="279"/>
            <p14:sldId id="268"/>
            <p14:sldId id="271"/>
            <p14:sldId id="270"/>
            <p14:sldId id="285"/>
            <p14:sldId id="280"/>
            <p14:sldId id="281"/>
          </p14:sldIdLst>
        </p14:section>
        <p14:section name="Untitled Section" id="{3F9836EB-7BF6-486C-855A-419D6322939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2612"/>
    <a:srgbClr val="F05033"/>
    <a:srgbClr val="CBCBCB"/>
    <a:srgbClr val="66FF99"/>
    <a:srgbClr val="999999"/>
    <a:srgbClr val="FFFFFF"/>
    <a:srgbClr val="809CC9"/>
    <a:srgbClr val="8BCAFF"/>
    <a:srgbClr val="FDADC8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002739-8B3B-4317-9F22-737700379500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082E107-E389-44FD-B6EB-33F4420C04CD}">
      <dgm:prSet custT="1"/>
      <dgm:spPr>
        <a:solidFill>
          <a:srgbClr val="F05033"/>
        </a:solidFill>
      </dgm:spPr>
      <dgm:t>
        <a:bodyPr/>
        <a:lstStyle/>
        <a:p>
          <a:r>
            <a:rPr lang="en-US" sz="4400" b="1" dirty="0">
              <a:latin typeface="FreesiaUPC" panose="020B0604020202020204" pitchFamily="34" charset="-34"/>
              <a:cs typeface="FreesiaUPC" panose="020B0604020202020204" pitchFamily="34" charset="-34"/>
            </a:rPr>
            <a:t>Version Control </a:t>
          </a:r>
          <a:r>
            <a:rPr lang="th-TH" sz="4400" b="1" dirty="0">
              <a:latin typeface="FreesiaUPC" panose="020B0604020202020204" pitchFamily="34" charset="-34"/>
              <a:cs typeface="FreesiaUPC" panose="020B0604020202020204" pitchFamily="34" charset="-34"/>
            </a:rPr>
            <a:t>คืออะไร</a:t>
          </a:r>
          <a:endParaRPr lang="en-US" sz="4400" b="1" dirty="0">
            <a:latin typeface="FreesiaUPC" panose="020B0604020202020204" pitchFamily="34" charset="-34"/>
            <a:cs typeface="FreesiaUPC" panose="020B0604020202020204" pitchFamily="34" charset="-34"/>
          </a:endParaRPr>
        </a:p>
      </dgm:t>
    </dgm:pt>
    <dgm:pt modelId="{4EB7B44F-4D17-48F2-BB0C-60EB21D1DC5C}" type="parTrans" cxnId="{54F3E760-1810-40AC-A874-1A3F18B8CCBE}">
      <dgm:prSet/>
      <dgm:spPr/>
      <dgm:t>
        <a:bodyPr/>
        <a:lstStyle/>
        <a:p>
          <a:endParaRPr lang="en-US"/>
        </a:p>
      </dgm:t>
    </dgm:pt>
    <dgm:pt modelId="{61CB24F5-8A2F-45C5-960D-AEB8C47E03BA}" type="sibTrans" cxnId="{54F3E760-1810-40AC-A874-1A3F18B8CCBE}">
      <dgm:prSet/>
      <dgm:spPr/>
      <dgm:t>
        <a:bodyPr/>
        <a:lstStyle/>
        <a:p>
          <a:endParaRPr lang="en-US"/>
        </a:p>
      </dgm:t>
    </dgm:pt>
    <dgm:pt modelId="{6D6D7981-54DF-4E3E-AA5D-3CCB151E21CE}">
      <dgm:prSet custT="1"/>
      <dgm:spPr>
        <a:solidFill>
          <a:srgbClr val="F05033"/>
        </a:solidFill>
      </dgm:spPr>
      <dgm:t>
        <a:bodyPr/>
        <a:lstStyle/>
        <a:p>
          <a:r>
            <a:rPr lang="en-US" sz="4400" b="1" dirty="0">
              <a:latin typeface="FreesiaUPC" panose="020B0604020202020204" pitchFamily="34" charset="-34"/>
              <a:cs typeface="FreesiaUPC" panose="020B0604020202020204" pitchFamily="34" charset="-34"/>
            </a:rPr>
            <a:t>Git Server &amp; Git Status</a:t>
          </a:r>
        </a:p>
      </dgm:t>
    </dgm:pt>
    <dgm:pt modelId="{5F95A5BE-4351-4715-BDA5-0AB412ABD224}" type="parTrans" cxnId="{B5359F60-71FB-4748-99A1-988EFD2D77BF}">
      <dgm:prSet/>
      <dgm:spPr/>
      <dgm:t>
        <a:bodyPr/>
        <a:lstStyle/>
        <a:p>
          <a:endParaRPr lang="en-US"/>
        </a:p>
      </dgm:t>
    </dgm:pt>
    <dgm:pt modelId="{55FA195B-36F5-4CD4-A586-EB8734D47423}" type="sibTrans" cxnId="{B5359F60-71FB-4748-99A1-988EFD2D77BF}">
      <dgm:prSet/>
      <dgm:spPr/>
      <dgm:t>
        <a:bodyPr/>
        <a:lstStyle/>
        <a:p>
          <a:endParaRPr lang="en-US"/>
        </a:p>
      </dgm:t>
    </dgm:pt>
    <dgm:pt modelId="{1054B2A2-67A2-4D8D-831D-9337CB276072}">
      <dgm:prSet custT="1"/>
      <dgm:spPr>
        <a:solidFill>
          <a:srgbClr val="F05033"/>
        </a:solidFill>
      </dgm:spPr>
      <dgm:t>
        <a:bodyPr/>
        <a:lstStyle/>
        <a:p>
          <a:r>
            <a:rPr lang="en-US" sz="4400" b="1" dirty="0">
              <a:latin typeface="FreesiaUPC" panose="020B0604020202020204" pitchFamily="34" charset="-34"/>
              <a:cs typeface="FreesiaUPC" panose="020B0604020202020204" pitchFamily="34" charset="-34"/>
            </a:rPr>
            <a:t>Git Ignore</a:t>
          </a:r>
        </a:p>
      </dgm:t>
    </dgm:pt>
    <dgm:pt modelId="{2963DFB8-BDB2-4837-8427-194E45BCEFB6}" type="parTrans" cxnId="{B5288096-5350-4F76-A0EA-D95B5B52CF44}">
      <dgm:prSet/>
      <dgm:spPr/>
      <dgm:t>
        <a:bodyPr/>
        <a:lstStyle/>
        <a:p>
          <a:endParaRPr lang="en-US"/>
        </a:p>
      </dgm:t>
    </dgm:pt>
    <dgm:pt modelId="{335F1096-CD9C-443D-AEEC-5E48E4CCAC05}" type="sibTrans" cxnId="{B5288096-5350-4F76-A0EA-D95B5B52CF44}">
      <dgm:prSet/>
      <dgm:spPr/>
      <dgm:t>
        <a:bodyPr/>
        <a:lstStyle/>
        <a:p>
          <a:endParaRPr lang="en-US"/>
        </a:p>
      </dgm:t>
    </dgm:pt>
    <dgm:pt modelId="{88EED994-0B84-4E9D-A8CA-1D1C1A21AE3B}">
      <dgm:prSet custT="1"/>
      <dgm:spPr>
        <a:solidFill>
          <a:srgbClr val="F05033"/>
        </a:solidFill>
      </dgm:spPr>
      <dgm:t>
        <a:bodyPr/>
        <a:lstStyle/>
        <a:p>
          <a:r>
            <a:rPr lang="en-US" sz="4400" b="1" dirty="0">
              <a:latin typeface="FreesiaUPC" panose="020B0604020202020204" pitchFamily="34" charset="-34"/>
              <a:cs typeface="FreesiaUPC" panose="020B0604020202020204" pitchFamily="34" charset="-34"/>
            </a:rPr>
            <a:t>Git flow</a:t>
          </a:r>
        </a:p>
      </dgm:t>
    </dgm:pt>
    <dgm:pt modelId="{FDFD6B88-4CE6-4013-A014-A6AC2F0E2793}" type="parTrans" cxnId="{6420ABAD-B22F-4D45-8F4F-228788B1FF27}">
      <dgm:prSet/>
      <dgm:spPr/>
      <dgm:t>
        <a:bodyPr/>
        <a:lstStyle/>
        <a:p>
          <a:endParaRPr lang="en-US"/>
        </a:p>
      </dgm:t>
    </dgm:pt>
    <dgm:pt modelId="{E3F85A09-F8A1-445F-914A-A4EBC4FA7070}" type="sibTrans" cxnId="{6420ABAD-B22F-4D45-8F4F-228788B1FF27}">
      <dgm:prSet/>
      <dgm:spPr/>
      <dgm:t>
        <a:bodyPr/>
        <a:lstStyle/>
        <a:p>
          <a:endParaRPr lang="en-US"/>
        </a:p>
      </dgm:t>
    </dgm:pt>
    <dgm:pt modelId="{CC2F3DE7-97EE-4E20-9BD1-0F52C116B750}">
      <dgm:prSet custT="1"/>
      <dgm:spPr>
        <a:solidFill>
          <a:srgbClr val="F05033"/>
        </a:solidFill>
      </dgm:spPr>
      <dgm:t>
        <a:bodyPr/>
        <a:lstStyle/>
        <a:p>
          <a:r>
            <a:rPr lang="th-TH" sz="4400" b="1" dirty="0">
              <a:latin typeface="FreesiaUPC" panose="020B0604020202020204" pitchFamily="34" charset="-34"/>
              <a:cs typeface="FreesiaUPC" panose="020B0604020202020204" pitchFamily="34" charset="-34"/>
            </a:rPr>
            <a:t>ข้อควรระวังในการใช้ </a:t>
          </a:r>
          <a:r>
            <a:rPr lang="en-US" sz="4400" b="1" dirty="0">
              <a:latin typeface="FreesiaUPC" panose="020B0604020202020204" pitchFamily="34" charset="-34"/>
              <a:cs typeface="FreesiaUPC" panose="020B0604020202020204" pitchFamily="34" charset="-34"/>
            </a:rPr>
            <a:t>Git</a:t>
          </a:r>
        </a:p>
      </dgm:t>
    </dgm:pt>
    <dgm:pt modelId="{0AED2F3C-0C81-48FC-92CE-76D6D4DA687F}" type="parTrans" cxnId="{F01E7B01-EAC2-4923-9538-22825E525E54}">
      <dgm:prSet/>
      <dgm:spPr/>
      <dgm:t>
        <a:bodyPr/>
        <a:lstStyle/>
        <a:p>
          <a:endParaRPr lang="en-US"/>
        </a:p>
      </dgm:t>
    </dgm:pt>
    <dgm:pt modelId="{83552484-4433-4E27-A019-527C82D14F49}" type="sibTrans" cxnId="{F01E7B01-EAC2-4923-9538-22825E525E54}">
      <dgm:prSet/>
      <dgm:spPr/>
      <dgm:t>
        <a:bodyPr/>
        <a:lstStyle/>
        <a:p>
          <a:endParaRPr lang="en-US"/>
        </a:p>
      </dgm:t>
    </dgm:pt>
    <dgm:pt modelId="{EC45F546-B0BB-43BA-9C97-BFFCD64580C5}" type="pres">
      <dgm:prSet presAssocID="{A5002739-8B3B-4317-9F22-737700379500}" presName="linear" presStyleCnt="0">
        <dgm:presLayoutVars>
          <dgm:dir/>
          <dgm:animLvl val="lvl"/>
          <dgm:resizeHandles val="exact"/>
        </dgm:presLayoutVars>
      </dgm:prSet>
      <dgm:spPr/>
    </dgm:pt>
    <dgm:pt modelId="{403064B5-FB97-4A18-8A9C-8EA3BCE864FA}" type="pres">
      <dgm:prSet presAssocID="{5082E107-E389-44FD-B6EB-33F4420C04CD}" presName="parentLin" presStyleCnt="0"/>
      <dgm:spPr/>
    </dgm:pt>
    <dgm:pt modelId="{5AC87B21-E5C2-4812-B139-0E8E6CB73FA7}" type="pres">
      <dgm:prSet presAssocID="{5082E107-E389-44FD-B6EB-33F4420C04CD}" presName="parentLeftMargin" presStyleLbl="node1" presStyleIdx="0" presStyleCnt="5"/>
      <dgm:spPr/>
    </dgm:pt>
    <dgm:pt modelId="{44299D61-4EC3-4A42-AE06-9F29D98BC350}" type="pres">
      <dgm:prSet presAssocID="{5082E107-E389-44FD-B6EB-33F4420C04C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2EA7935-D2D8-47FB-80C2-20B096464405}" type="pres">
      <dgm:prSet presAssocID="{5082E107-E389-44FD-B6EB-33F4420C04CD}" presName="negativeSpace" presStyleCnt="0"/>
      <dgm:spPr/>
    </dgm:pt>
    <dgm:pt modelId="{4F397CAA-1CB9-4CB7-9AD2-E290D6E1567A}" type="pres">
      <dgm:prSet presAssocID="{5082E107-E389-44FD-B6EB-33F4420C04CD}" presName="childText" presStyleLbl="conFgAcc1" presStyleIdx="0" presStyleCnt="5">
        <dgm:presLayoutVars>
          <dgm:bulletEnabled val="1"/>
        </dgm:presLayoutVars>
      </dgm:prSet>
      <dgm:spPr/>
    </dgm:pt>
    <dgm:pt modelId="{C82FD529-8372-4096-9AAC-639F609057B2}" type="pres">
      <dgm:prSet presAssocID="{61CB24F5-8A2F-45C5-960D-AEB8C47E03BA}" presName="spaceBetweenRectangles" presStyleCnt="0"/>
      <dgm:spPr/>
    </dgm:pt>
    <dgm:pt modelId="{4B2E945F-A4F5-4E50-95A5-439A79DF394D}" type="pres">
      <dgm:prSet presAssocID="{6D6D7981-54DF-4E3E-AA5D-3CCB151E21CE}" presName="parentLin" presStyleCnt="0"/>
      <dgm:spPr/>
    </dgm:pt>
    <dgm:pt modelId="{5F5C179F-1274-41E8-AC34-26AE09C293AA}" type="pres">
      <dgm:prSet presAssocID="{6D6D7981-54DF-4E3E-AA5D-3CCB151E21CE}" presName="parentLeftMargin" presStyleLbl="node1" presStyleIdx="0" presStyleCnt="5"/>
      <dgm:spPr/>
    </dgm:pt>
    <dgm:pt modelId="{6B2AEF4C-40F0-4D74-9F8D-DC05639821EF}" type="pres">
      <dgm:prSet presAssocID="{6D6D7981-54DF-4E3E-AA5D-3CCB151E21C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4FEA8D7-C86E-4479-A89C-215008F72920}" type="pres">
      <dgm:prSet presAssocID="{6D6D7981-54DF-4E3E-AA5D-3CCB151E21CE}" presName="negativeSpace" presStyleCnt="0"/>
      <dgm:spPr/>
    </dgm:pt>
    <dgm:pt modelId="{D50B44C8-6A36-4C3B-98CE-D492892EA3BD}" type="pres">
      <dgm:prSet presAssocID="{6D6D7981-54DF-4E3E-AA5D-3CCB151E21CE}" presName="childText" presStyleLbl="conFgAcc1" presStyleIdx="1" presStyleCnt="5">
        <dgm:presLayoutVars>
          <dgm:bulletEnabled val="1"/>
        </dgm:presLayoutVars>
      </dgm:prSet>
      <dgm:spPr/>
    </dgm:pt>
    <dgm:pt modelId="{630E9209-0950-4426-86BA-8EE55B0225C0}" type="pres">
      <dgm:prSet presAssocID="{55FA195B-36F5-4CD4-A586-EB8734D47423}" presName="spaceBetweenRectangles" presStyleCnt="0"/>
      <dgm:spPr/>
    </dgm:pt>
    <dgm:pt modelId="{F86BCBB7-B01F-4013-9FC7-EB848E851CBA}" type="pres">
      <dgm:prSet presAssocID="{1054B2A2-67A2-4D8D-831D-9337CB276072}" presName="parentLin" presStyleCnt="0"/>
      <dgm:spPr/>
    </dgm:pt>
    <dgm:pt modelId="{FD6570F3-81F8-49CB-A72A-E152A43C90D9}" type="pres">
      <dgm:prSet presAssocID="{1054B2A2-67A2-4D8D-831D-9337CB276072}" presName="parentLeftMargin" presStyleLbl="node1" presStyleIdx="1" presStyleCnt="5"/>
      <dgm:spPr/>
    </dgm:pt>
    <dgm:pt modelId="{D834BB71-C3BD-4A22-817A-445727472AD2}" type="pres">
      <dgm:prSet presAssocID="{1054B2A2-67A2-4D8D-831D-9337CB27607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B9C9709-068B-46E2-A1FB-8183AA0DB481}" type="pres">
      <dgm:prSet presAssocID="{1054B2A2-67A2-4D8D-831D-9337CB276072}" presName="negativeSpace" presStyleCnt="0"/>
      <dgm:spPr/>
    </dgm:pt>
    <dgm:pt modelId="{1E379942-004D-4228-95F4-CF34BE99CF8B}" type="pres">
      <dgm:prSet presAssocID="{1054B2A2-67A2-4D8D-831D-9337CB276072}" presName="childText" presStyleLbl="conFgAcc1" presStyleIdx="2" presStyleCnt="5">
        <dgm:presLayoutVars>
          <dgm:bulletEnabled val="1"/>
        </dgm:presLayoutVars>
      </dgm:prSet>
      <dgm:spPr/>
    </dgm:pt>
    <dgm:pt modelId="{B55BFD65-43C6-429D-9687-6BFD199D7277}" type="pres">
      <dgm:prSet presAssocID="{335F1096-CD9C-443D-AEEC-5E48E4CCAC05}" presName="spaceBetweenRectangles" presStyleCnt="0"/>
      <dgm:spPr/>
    </dgm:pt>
    <dgm:pt modelId="{633017A0-C164-4697-A40F-C28721D72B7D}" type="pres">
      <dgm:prSet presAssocID="{88EED994-0B84-4E9D-A8CA-1D1C1A21AE3B}" presName="parentLin" presStyleCnt="0"/>
      <dgm:spPr/>
    </dgm:pt>
    <dgm:pt modelId="{5342B6C2-A3D4-4436-9727-A8540109F8C0}" type="pres">
      <dgm:prSet presAssocID="{88EED994-0B84-4E9D-A8CA-1D1C1A21AE3B}" presName="parentLeftMargin" presStyleLbl="node1" presStyleIdx="2" presStyleCnt="5"/>
      <dgm:spPr/>
    </dgm:pt>
    <dgm:pt modelId="{61ED6D43-44E1-4D1B-A4A8-3D16EED32100}" type="pres">
      <dgm:prSet presAssocID="{88EED994-0B84-4E9D-A8CA-1D1C1A21AE3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7045CF1-12A7-4E50-B3F9-E167F6C3E711}" type="pres">
      <dgm:prSet presAssocID="{88EED994-0B84-4E9D-A8CA-1D1C1A21AE3B}" presName="negativeSpace" presStyleCnt="0"/>
      <dgm:spPr/>
    </dgm:pt>
    <dgm:pt modelId="{0392C986-3C31-48D5-ADE3-6A80C1593779}" type="pres">
      <dgm:prSet presAssocID="{88EED994-0B84-4E9D-A8CA-1D1C1A21AE3B}" presName="childText" presStyleLbl="conFgAcc1" presStyleIdx="3" presStyleCnt="5">
        <dgm:presLayoutVars>
          <dgm:bulletEnabled val="1"/>
        </dgm:presLayoutVars>
      </dgm:prSet>
      <dgm:spPr/>
    </dgm:pt>
    <dgm:pt modelId="{691EFF23-556D-4B14-B7EC-D22DB33D555E}" type="pres">
      <dgm:prSet presAssocID="{E3F85A09-F8A1-445F-914A-A4EBC4FA7070}" presName="spaceBetweenRectangles" presStyleCnt="0"/>
      <dgm:spPr/>
    </dgm:pt>
    <dgm:pt modelId="{D68B4267-3B80-4A26-A5E4-E97286461F05}" type="pres">
      <dgm:prSet presAssocID="{CC2F3DE7-97EE-4E20-9BD1-0F52C116B750}" presName="parentLin" presStyleCnt="0"/>
      <dgm:spPr/>
    </dgm:pt>
    <dgm:pt modelId="{BCD495F2-6B8C-4A65-9BE8-5C5A57DFECBA}" type="pres">
      <dgm:prSet presAssocID="{CC2F3DE7-97EE-4E20-9BD1-0F52C116B750}" presName="parentLeftMargin" presStyleLbl="node1" presStyleIdx="3" presStyleCnt="5"/>
      <dgm:spPr/>
    </dgm:pt>
    <dgm:pt modelId="{002763E6-680C-4BC5-8579-524E62B37C9A}" type="pres">
      <dgm:prSet presAssocID="{CC2F3DE7-97EE-4E20-9BD1-0F52C116B75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D2A2C4B-03E1-4E5F-A476-958A5AA54034}" type="pres">
      <dgm:prSet presAssocID="{CC2F3DE7-97EE-4E20-9BD1-0F52C116B750}" presName="negativeSpace" presStyleCnt="0"/>
      <dgm:spPr/>
    </dgm:pt>
    <dgm:pt modelId="{5DD006E1-476E-418A-921F-D4D6CAB1637C}" type="pres">
      <dgm:prSet presAssocID="{CC2F3DE7-97EE-4E20-9BD1-0F52C116B75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01E7B01-EAC2-4923-9538-22825E525E54}" srcId="{A5002739-8B3B-4317-9F22-737700379500}" destId="{CC2F3DE7-97EE-4E20-9BD1-0F52C116B750}" srcOrd="4" destOrd="0" parTransId="{0AED2F3C-0C81-48FC-92CE-76D6D4DA687F}" sibTransId="{83552484-4433-4E27-A019-527C82D14F49}"/>
    <dgm:cxn modelId="{B1491802-8AFE-4291-B744-F0F072392331}" type="presOf" srcId="{1054B2A2-67A2-4D8D-831D-9337CB276072}" destId="{D834BB71-C3BD-4A22-817A-445727472AD2}" srcOrd="1" destOrd="0" presId="urn:microsoft.com/office/officeart/2005/8/layout/list1"/>
    <dgm:cxn modelId="{FB2EA00C-77A0-4796-AD46-C47DED8A0EC7}" type="presOf" srcId="{6D6D7981-54DF-4E3E-AA5D-3CCB151E21CE}" destId="{6B2AEF4C-40F0-4D74-9F8D-DC05639821EF}" srcOrd="1" destOrd="0" presId="urn:microsoft.com/office/officeart/2005/8/layout/list1"/>
    <dgm:cxn modelId="{594D2D1D-ED6E-4478-85AC-CADD86F75BC6}" type="presOf" srcId="{A5002739-8B3B-4317-9F22-737700379500}" destId="{EC45F546-B0BB-43BA-9C97-BFFCD64580C5}" srcOrd="0" destOrd="0" presId="urn:microsoft.com/office/officeart/2005/8/layout/list1"/>
    <dgm:cxn modelId="{C5E0601E-551F-4941-A04D-6AD4BDC6E46A}" type="presOf" srcId="{CC2F3DE7-97EE-4E20-9BD1-0F52C116B750}" destId="{002763E6-680C-4BC5-8579-524E62B37C9A}" srcOrd="1" destOrd="0" presId="urn:microsoft.com/office/officeart/2005/8/layout/list1"/>
    <dgm:cxn modelId="{819FEB5F-C317-4BAF-A811-55A516660A1E}" type="presOf" srcId="{88EED994-0B84-4E9D-A8CA-1D1C1A21AE3B}" destId="{61ED6D43-44E1-4D1B-A4A8-3D16EED32100}" srcOrd="1" destOrd="0" presId="urn:microsoft.com/office/officeart/2005/8/layout/list1"/>
    <dgm:cxn modelId="{B5359F60-71FB-4748-99A1-988EFD2D77BF}" srcId="{A5002739-8B3B-4317-9F22-737700379500}" destId="{6D6D7981-54DF-4E3E-AA5D-3CCB151E21CE}" srcOrd="1" destOrd="0" parTransId="{5F95A5BE-4351-4715-BDA5-0AB412ABD224}" sibTransId="{55FA195B-36F5-4CD4-A586-EB8734D47423}"/>
    <dgm:cxn modelId="{54F3E760-1810-40AC-A874-1A3F18B8CCBE}" srcId="{A5002739-8B3B-4317-9F22-737700379500}" destId="{5082E107-E389-44FD-B6EB-33F4420C04CD}" srcOrd="0" destOrd="0" parTransId="{4EB7B44F-4D17-48F2-BB0C-60EB21D1DC5C}" sibTransId="{61CB24F5-8A2F-45C5-960D-AEB8C47E03BA}"/>
    <dgm:cxn modelId="{9979B883-8876-49D3-B600-D97A2FC8316F}" type="presOf" srcId="{5082E107-E389-44FD-B6EB-33F4420C04CD}" destId="{5AC87B21-E5C2-4812-B139-0E8E6CB73FA7}" srcOrd="0" destOrd="0" presId="urn:microsoft.com/office/officeart/2005/8/layout/list1"/>
    <dgm:cxn modelId="{B5288096-5350-4F76-A0EA-D95B5B52CF44}" srcId="{A5002739-8B3B-4317-9F22-737700379500}" destId="{1054B2A2-67A2-4D8D-831D-9337CB276072}" srcOrd="2" destOrd="0" parTransId="{2963DFB8-BDB2-4837-8427-194E45BCEFB6}" sibTransId="{335F1096-CD9C-443D-AEEC-5E48E4CCAC05}"/>
    <dgm:cxn modelId="{8CBECDA3-2A57-49BA-880E-5D8DE1431F08}" type="presOf" srcId="{88EED994-0B84-4E9D-A8CA-1D1C1A21AE3B}" destId="{5342B6C2-A3D4-4436-9727-A8540109F8C0}" srcOrd="0" destOrd="0" presId="urn:microsoft.com/office/officeart/2005/8/layout/list1"/>
    <dgm:cxn modelId="{6420ABAD-B22F-4D45-8F4F-228788B1FF27}" srcId="{A5002739-8B3B-4317-9F22-737700379500}" destId="{88EED994-0B84-4E9D-A8CA-1D1C1A21AE3B}" srcOrd="3" destOrd="0" parTransId="{FDFD6B88-4CE6-4013-A014-A6AC2F0E2793}" sibTransId="{E3F85A09-F8A1-445F-914A-A4EBC4FA7070}"/>
    <dgm:cxn modelId="{1876CCC4-1028-446E-BCA7-17A91032D660}" type="presOf" srcId="{6D6D7981-54DF-4E3E-AA5D-3CCB151E21CE}" destId="{5F5C179F-1274-41E8-AC34-26AE09C293AA}" srcOrd="0" destOrd="0" presId="urn:microsoft.com/office/officeart/2005/8/layout/list1"/>
    <dgm:cxn modelId="{E592CAD0-5B58-4E04-83B5-E9B811350485}" type="presOf" srcId="{5082E107-E389-44FD-B6EB-33F4420C04CD}" destId="{44299D61-4EC3-4A42-AE06-9F29D98BC350}" srcOrd="1" destOrd="0" presId="urn:microsoft.com/office/officeart/2005/8/layout/list1"/>
    <dgm:cxn modelId="{E702E2D3-AAC4-4124-8766-DC045CB715CA}" type="presOf" srcId="{1054B2A2-67A2-4D8D-831D-9337CB276072}" destId="{FD6570F3-81F8-49CB-A72A-E152A43C90D9}" srcOrd="0" destOrd="0" presId="urn:microsoft.com/office/officeart/2005/8/layout/list1"/>
    <dgm:cxn modelId="{8D984AFE-F3FE-436A-A4BC-32FF31E3B8D1}" type="presOf" srcId="{CC2F3DE7-97EE-4E20-9BD1-0F52C116B750}" destId="{BCD495F2-6B8C-4A65-9BE8-5C5A57DFECBA}" srcOrd="0" destOrd="0" presId="urn:microsoft.com/office/officeart/2005/8/layout/list1"/>
    <dgm:cxn modelId="{A9554090-1C20-4895-81A1-CA72FE8B16E2}" type="presParOf" srcId="{EC45F546-B0BB-43BA-9C97-BFFCD64580C5}" destId="{403064B5-FB97-4A18-8A9C-8EA3BCE864FA}" srcOrd="0" destOrd="0" presId="urn:microsoft.com/office/officeart/2005/8/layout/list1"/>
    <dgm:cxn modelId="{8026D420-567D-48FE-A02F-8F865AC96641}" type="presParOf" srcId="{403064B5-FB97-4A18-8A9C-8EA3BCE864FA}" destId="{5AC87B21-E5C2-4812-B139-0E8E6CB73FA7}" srcOrd="0" destOrd="0" presId="urn:microsoft.com/office/officeart/2005/8/layout/list1"/>
    <dgm:cxn modelId="{DEC1A976-C3EE-498F-9DC2-F82A9417F990}" type="presParOf" srcId="{403064B5-FB97-4A18-8A9C-8EA3BCE864FA}" destId="{44299D61-4EC3-4A42-AE06-9F29D98BC350}" srcOrd="1" destOrd="0" presId="urn:microsoft.com/office/officeart/2005/8/layout/list1"/>
    <dgm:cxn modelId="{201B1D51-D263-4873-AF9B-08BF4980A15E}" type="presParOf" srcId="{EC45F546-B0BB-43BA-9C97-BFFCD64580C5}" destId="{12EA7935-D2D8-47FB-80C2-20B096464405}" srcOrd="1" destOrd="0" presId="urn:microsoft.com/office/officeart/2005/8/layout/list1"/>
    <dgm:cxn modelId="{501DE3D4-1CBC-4293-AD97-1B05C8422386}" type="presParOf" srcId="{EC45F546-B0BB-43BA-9C97-BFFCD64580C5}" destId="{4F397CAA-1CB9-4CB7-9AD2-E290D6E1567A}" srcOrd="2" destOrd="0" presId="urn:microsoft.com/office/officeart/2005/8/layout/list1"/>
    <dgm:cxn modelId="{40FCAB40-136D-46CC-B729-DC85C43569BF}" type="presParOf" srcId="{EC45F546-B0BB-43BA-9C97-BFFCD64580C5}" destId="{C82FD529-8372-4096-9AAC-639F609057B2}" srcOrd="3" destOrd="0" presId="urn:microsoft.com/office/officeart/2005/8/layout/list1"/>
    <dgm:cxn modelId="{8E375C2D-E271-40C4-BC1D-BB074BD32638}" type="presParOf" srcId="{EC45F546-B0BB-43BA-9C97-BFFCD64580C5}" destId="{4B2E945F-A4F5-4E50-95A5-439A79DF394D}" srcOrd="4" destOrd="0" presId="urn:microsoft.com/office/officeart/2005/8/layout/list1"/>
    <dgm:cxn modelId="{E85B30F7-7745-4101-ACF5-057B4676C1E3}" type="presParOf" srcId="{4B2E945F-A4F5-4E50-95A5-439A79DF394D}" destId="{5F5C179F-1274-41E8-AC34-26AE09C293AA}" srcOrd="0" destOrd="0" presId="urn:microsoft.com/office/officeart/2005/8/layout/list1"/>
    <dgm:cxn modelId="{227214C0-9476-4AC9-9542-7A77ACFA2D1A}" type="presParOf" srcId="{4B2E945F-A4F5-4E50-95A5-439A79DF394D}" destId="{6B2AEF4C-40F0-4D74-9F8D-DC05639821EF}" srcOrd="1" destOrd="0" presId="urn:microsoft.com/office/officeart/2005/8/layout/list1"/>
    <dgm:cxn modelId="{93DD38D6-171C-4E1F-BD6E-A17E00CD7337}" type="presParOf" srcId="{EC45F546-B0BB-43BA-9C97-BFFCD64580C5}" destId="{74FEA8D7-C86E-4479-A89C-215008F72920}" srcOrd="5" destOrd="0" presId="urn:microsoft.com/office/officeart/2005/8/layout/list1"/>
    <dgm:cxn modelId="{3A5507DB-F325-4BBF-B05B-40736C8B85A4}" type="presParOf" srcId="{EC45F546-B0BB-43BA-9C97-BFFCD64580C5}" destId="{D50B44C8-6A36-4C3B-98CE-D492892EA3BD}" srcOrd="6" destOrd="0" presId="urn:microsoft.com/office/officeart/2005/8/layout/list1"/>
    <dgm:cxn modelId="{31D92D16-132C-468C-BAF0-EB97E0BE042A}" type="presParOf" srcId="{EC45F546-B0BB-43BA-9C97-BFFCD64580C5}" destId="{630E9209-0950-4426-86BA-8EE55B0225C0}" srcOrd="7" destOrd="0" presId="urn:microsoft.com/office/officeart/2005/8/layout/list1"/>
    <dgm:cxn modelId="{620BC613-A765-4F2B-A495-B6B5628674D9}" type="presParOf" srcId="{EC45F546-B0BB-43BA-9C97-BFFCD64580C5}" destId="{F86BCBB7-B01F-4013-9FC7-EB848E851CBA}" srcOrd="8" destOrd="0" presId="urn:microsoft.com/office/officeart/2005/8/layout/list1"/>
    <dgm:cxn modelId="{2F1379EF-B2BB-452A-812C-15353EDA60C2}" type="presParOf" srcId="{F86BCBB7-B01F-4013-9FC7-EB848E851CBA}" destId="{FD6570F3-81F8-49CB-A72A-E152A43C90D9}" srcOrd="0" destOrd="0" presId="urn:microsoft.com/office/officeart/2005/8/layout/list1"/>
    <dgm:cxn modelId="{0B16D88E-FC3F-490F-92A5-98081A860B30}" type="presParOf" srcId="{F86BCBB7-B01F-4013-9FC7-EB848E851CBA}" destId="{D834BB71-C3BD-4A22-817A-445727472AD2}" srcOrd="1" destOrd="0" presId="urn:microsoft.com/office/officeart/2005/8/layout/list1"/>
    <dgm:cxn modelId="{0B8E1B88-AC4B-49F5-BA76-89DEA152DC94}" type="presParOf" srcId="{EC45F546-B0BB-43BA-9C97-BFFCD64580C5}" destId="{DB9C9709-068B-46E2-A1FB-8183AA0DB481}" srcOrd="9" destOrd="0" presId="urn:microsoft.com/office/officeart/2005/8/layout/list1"/>
    <dgm:cxn modelId="{A7819785-14AC-4E5B-BB54-B9F07CD08A42}" type="presParOf" srcId="{EC45F546-B0BB-43BA-9C97-BFFCD64580C5}" destId="{1E379942-004D-4228-95F4-CF34BE99CF8B}" srcOrd="10" destOrd="0" presId="urn:microsoft.com/office/officeart/2005/8/layout/list1"/>
    <dgm:cxn modelId="{35FA1655-CE52-413E-AEE9-CE318B28E11D}" type="presParOf" srcId="{EC45F546-B0BB-43BA-9C97-BFFCD64580C5}" destId="{B55BFD65-43C6-429D-9687-6BFD199D7277}" srcOrd="11" destOrd="0" presId="urn:microsoft.com/office/officeart/2005/8/layout/list1"/>
    <dgm:cxn modelId="{E77DB054-3AFF-44CB-9F65-A4C9BA882C5B}" type="presParOf" srcId="{EC45F546-B0BB-43BA-9C97-BFFCD64580C5}" destId="{633017A0-C164-4697-A40F-C28721D72B7D}" srcOrd="12" destOrd="0" presId="urn:microsoft.com/office/officeart/2005/8/layout/list1"/>
    <dgm:cxn modelId="{D20CF29B-E27A-4D8A-B145-216802730A6C}" type="presParOf" srcId="{633017A0-C164-4697-A40F-C28721D72B7D}" destId="{5342B6C2-A3D4-4436-9727-A8540109F8C0}" srcOrd="0" destOrd="0" presId="urn:microsoft.com/office/officeart/2005/8/layout/list1"/>
    <dgm:cxn modelId="{56E6B891-436C-41B9-B3FA-F91C53EE54A4}" type="presParOf" srcId="{633017A0-C164-4697-A40F-C28721D72B7D}" destId="{61ED6D43-44E1-4D1B-A4A8-3D16EED32100}" srcOrd="1" destOrd="0" presId="urn:microsoft.com/office/officeart/2005/8/layout/list1"/>
    <dgm:cxn modelId="{FDBBA44B-08E4-4FFB-944A-933E0E473B74}" type="presParOf" srcId="{EC45F546-B0BB-43BA-9C97-BFFCD64580C5}" destId="{47045CF1-12A7-4E50-B3F9-E167F6C3E711}" srcOrd="13" destOrd="0" presId="urn:microsoft.com/office/officeart/2005/8/layout/list1"/>
    <dgm:cxn modelId="{A5ACCBB6-8DA4-4FC7-9E68-A097143E9937}" type="presParOf" srcId="{EC45F546-B0BB-43BA-9C97-BFFCD64580C5}" destId="{0392C986-3C31-48D5-ADE3-6A80C1593779}" srcOrd="14" destOrd="0" presId="urn:microsoft.com/office/officeart/2005/8/layout/list1"/>
    <dgm:cxn modelId="{90D00548-4B29-4857-BB8A-8FC0B06FBE69}" type="presParOf" srcId="{EC45F546-B0BB-43BA-9C97-BFFCD64580C5}" destId="{691EFF23-556D-4B14-B7EC-D22DB33D555E}" srcOrd="15" destOrd="0" presId="urn:microsoft.com/office/officeart/2005/8/layout/list1"/>
    <dgm:cxn modelId="{261348F3-AE83-479D-BDF0-8BA0EE7EE5CF}" type="presParOf" srcId="{EC45F546-B0BB-43BA-9C97-BFFCD64580C5}" destId="{D68B4267-3B80-4A26-A5E4-E97286461F05}" srcOrd="16" destOrd="0" presId="urn:microsoft.com/office/officeart/2005/8/layout/list1"/>
    <dgm:cxn modelId="{4E56C85A-E557-4832-AAC4-85572BC49DAA}" type="presParOf" srcId="{D68B4267-3B80-4A26-A5E4-E97286461F05}" destId="{BCD495F2-6B8C-4A65-9BE8-5C5A57DFECBA}" srcOrd="0" destOrd="0" presId="urn:microsoft.com/office/officeart/2005/8/layout/list1"/>
    <dgm:cxn modelId="{C7487D91-6B73-4F2C-8049-7E2BBA7DD4C5}" type="presParOf" srcId="{D68B4267-3B80-4A26-A5E4-E97286461F05}" destId="{002763E6-680C-4BC5-8579-524E62B37C9A}" srcOrd="1" destOrd="0" presId="urn:microsoft.com/office/officeart/2005/8/layout/list1"/>
    <dgm:cxn modelId="{95E37D3F-C1E3-43DC-AC6C-20C05BFAAD11}" type="presParOf" srcId="{EC45F546-B0BB-43BA-9C97-BFFCD64580C5}" destId="{ED2A2C4B-03E1-4E5F-A476-958A5AA54034}" srcOrd="17" destOrd="0" presId="urn:microsoft.com/office/officeart/2005/8/layout/list1"/>
    <dgm:cxn modelId="{16471136-8140-4E31-A583-33C40E575F43}" type="presParOf" srcId="{EC45F546-B0BB-43BA-9C97-BFFCD64580C5}" destId="{5DD006E1-476E-418A-921F-D4D6CAB1637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97CAA-1CB9-4CB7-9AD2-E290D6E1567A}">
      <dsp:nvSpPr>
        <dsp:cNvPr id="0" name=""/>
        <dsp:cNvSpPr/>
      </dsp:nvSpPr>
      <dsp:spPr>
        <a:xfrm>
          <a:off x="0" y="369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99D61-4EC3-4A42-AE06-9F29D98BC350}">
      <dsp:nvSpPr>
        <dsp:cNvPr id="0" name=""/>
        <dsp:cNvSpPr/>
      </dsp:nvSpPr>
      <dsp:spPr>
        <a:xfrm>
          <a:off x="345025" y="570"/>
          <a:ext cx="4830358" cy="738000"/>
        </a:xfrm>
        <a:prstGeom prst="roundRect">
          <a:avLst/>
        </a:prstGeom>
        <a:solidFill>
          <a:srgbClr val="F0503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FreesiaUPC" panose="020B0604020202020204" pitchFamily="34" charset="-34"/>
              <a:cs typeface="FreesiaUPC" panose="020B0604020202020204" pitchFamily="34" charset="-34"/>
            </a:rPr>
            <a:t>Version Control </a:t>
          </a:r>
          <a:r>
            <a:rPr lang="th-TH" sz="4400" b="1" kern="1200" dirty="0">
              <a:latin typeface="FreesiaUPC" panose="020B0604020202020204" pitchFamily="34" charset="-34"/>
              <a:cs typeface="FreesiaUPC" panose="020B0604020202020204" pitchFamily="34" charset="-34"/>
            </a:rPr>
            <a:t>คืออะไร</a:t>
          </a:r>
          <a:endParaRPr lang="en-US" sz="4400" b="1" kern="1200" dirty="0">
            <a:latin typeface="FreesiaUPC" panose="020B0604020202020204" pitchFamily="34" charset="-34"/>
            <a:cs typeface="FreesiaUPC" panose="020B0604020202020204" pitchFamily="34" charset="-34"/>
          </a:endParaRPr>
        </a:p>
      </dsp:txBody>
      <dsp:txXfrm>
        <a:off x="381051" y="36596"/>
        <a:ext cx="4758306" cy="665948"/>
      </dsp:txXfrm>
    </dsp:sp>
    <dsp:sp modelId="{D50B44C8-6A36-4C3B-98CE-D492892EA3BD}">
      <dsp:nvSpPr>
        <dsp:cNvPr id="0" name=""/>
        <dsp:cNvSpPr/>
      </dsp:nvSpPr>
      <dsp:spPr>
        <a:xfrm>
          <a:off x="0" y="1503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AEF4C-40F0-4D74-9F8D-DC05639821EF}">
      <dsp:nvSpPr>
        <dsp:cNvPr id="0" name=""/>
        <dsp:cNvSpPr/>
      </dsp:nvSpPr>
      <dsp:spPr>
        <a:xfrm>
          <a:off x="345025" y="1134570"/>
          <a:ext cx="4830358" cy="738000"/>
        </a:xfrm>
        <a:prstGeom prst="roundRect">
          <a:avLst/>
        </a:prstGeom>
        <a:solidFill>
          <a:srgbClr val="F0503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FreesiaUPC" panose="020B0604020202020204" pitchFamily="34" charset="-34"/>
              <a:cs typeface="FreesiaUPC" panose="020B0604020202020204" pitchFamily="34" charset="-34"/>
            </a:rPr>
            <a:t>Git Server &amp; Git Status</a:t>
          </a:r>
        </a:p>
      </dsp:txBody>
      <dsp:txXfrm>
        <a:off x="381051" y="1170596"/>
        <a:ext cx="4758306" cy="665948"/>
      </dsp:txXfrm>
    </dsp:sp>
    <dsp:sp modelId="{1E379942-004D-4228-95F4-CF34BE99CF8B}">
      <dsp:nvSpPr>
        <dsp:cNvPr id="0" name=""/>
        <dsp:cNvSpPr/>
      </dsp:nvSpPr>
      <dsp:spPr>
        <a:xfrm>
          <a:off x="0" y="2637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4BB71-C3BD-4A22-817A-445727472AD2}">
      <dsp:nvSpPr>
        <dsp:cNvPr id="0" name=""/>
        <dsp:cNvSpPr/>
      </dsp:nvSpPr>
      <dsp:spPr>
        <a:xfrm>
          <a:off x="345025" y="2268570"/>
          <a:ext cx="4830358" cy="738000"/>
        </a:xfrm>
        <a:prstGeom prst="roundRect">
          <a:avLst/>
        </a:prstGeom>
        <a:solidFill>
          <a:srgbClr val="F0503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FreesiaUPC" panose="020B0604020202020204" pitchFamily="34" charset="-34"/>
              <a:cs typeface="FreesiaUPC" panose="020B0604020202020204" pitchFamily="34" charset="-34"/>
            </a:rPr>
            <a:t>Git Ignore</a:t>
          </a:r>
        </a:p>
      </dsp:txBody>
      <dsp:txXfrm>
        <a:off x="381051" y="2304596"/>
        <a:ext cx="4758306" cy="665948"/>
      </dsp:txXfrm>
    </dsp:sp>
    <dsp:sp modelId="{0392C986-3C31-48D5-ADE3-6A80C1593779}">
      <dsp:nvSpPr>
        <dsp:cNvPr id="0" name=""/>
        <dsp:cNvSpPr/>
      </dsp:nvSpPr>
      <dsp:spPr>
        <a:xfrm>
          <a:off x="0" y="3771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D6D43-44E1-4D1B-A4A8-3D16EED32100}">
      <dsp:nvSpPr>
        <dsp:cNvPr id="0" name=""/>
        <dsp:cNvSpPr/>
      </dsp:nvSpPr>
      <dsp:spPr>
        <a:xfrm>
          <a:off x="345025" y="3402570"/>
          <a:ext cx="4830358" cy="738000"/>
        </a:xfrm>
        <a:prstGeom prst="roundRect">
          <a:avLst/>
        </a:prstGeom>
        <a:solidFill>
          <a:srgbClr val="F0503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FreesiaUPC" panose="020B0604020202020204" pitchFamily="34" charset="-34"/>
              <a:cs typeface="FreesiaUPC" panose="020B0604020202020204" pitchFamily="34" charset="-34"/>
            </a:rPr>
            <a:t>Git flow</a:t>
          </a:r>
        </a:p>
      </dsp:txBody>
      <dsp:txXfrm>
        <a:off x="381051" y="3438596"/>
        <a:ext cx="4758306" cy="665948"/>
      </dsp:txXfrm>
    </dsp:sp>
    <dsp:sp modelId="{5DD006E1-476E-418A-921F-D4D6CAB1637C}">
      <dsp:nvSpPr>
        <dsp:cNvPr id="0" name=""/>
        <dsp:cNvSpPr/>
      </dsp:nvSpPr>
      <dsp:spPr>
        <a:xfrm>
          <a:off x="0" y="4905570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763E6-680C-4BC5-8579-524E62B37C9A}">
      <dsp:nvSpPr>
        <dsp:cNvPr id="0" name=""/>
        <dsp:cNvSpPr/>
      </dsp:nvSpPr>
      <dsp:spPr>
        <a:xfrm>
          <a:off x="345025" y="4536570"/>
          <a:ext cx="4830358" cy="738000"/>
        </a:xfrm>
        <a:prstGeom prst="roundRect">
          <a:avLst/>
        </a:prstGeom>
        <a:solidFill>
          <a:srgbClr val="F0503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400" b="1" kern="1200" dirty="0">
              <a:latin typeface="FreesiaUPC" panose="020B0604020202020204" pitchFamily="34" charset="-34"/>
              <a:cs typeface="FreesiaUPC" panose="020B0604020202020204" pitchFamily="34" charset="-34"/>
            </a:rPr>
            <a:t>ข้อควรระวังในการใช้ </a:t>
          </a:r>
          <a:r>
            <a:rPr lang="en-US" sz="4400" b="1" kern="1200" dirty="0">
              <a:latin typeface="FreesiaUPC" panose="020B0604020202020204" pitchFamily="34" charset="-34"/>
              <a:cs typeface="FreesiaUPC" panose="020B0604020202020204" pitchFamily="34" charset="-34"/>
            </a:rPr>
            <a:t>Git</a:t>
          </a:r>
        </a:p>
      </dsp:txBody>
      <dsp:txXfrm>
        <a:off x="381051" y="4572596"/>
        <a:ext cx="4758306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5CCC-E145-10C2-146C-E10AFEDA7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E91DB-567E-B4CF-1F54-CAFF5D357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C93E1-B304-09BE-2F24-C620FE06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7692-4B14-4C31-A5C9-5A229C332E1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0F584-610E-1553-B6ED-B7F806AC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46D5B-72FE-5560-19BD-F8799168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5-78E4-42CA-A623-CF1333662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9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B51E-3E5F-1B5D-9220-A585479E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C4CFC-4B14-8FA8-9969-4CEB83DC8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3999C-A756-36F1-F34D-70EC00F1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7692-4B14-4C31-A5C9-5A229C332E1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929F1-8EB4-E29C-6C67-F9B2FB20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8E2DC-B02C-35AA-1EB1-51037F5C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5-78E4-42CA-A623-CF1333662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F5932-08BD-AB34-AE45-49FD44594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81891-86D9-D444-2D66-AAE7521B3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8A9A5-EEE0-78D8-51BA-750DAA94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7692-4B14-4C31-A5C9-5A229C332E1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3F443-A6DD-B243-B37E-7068CDE5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ED13-1D4E-0014-DAC7-F83ED0EF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5-78E4-42CA-A623-CF1333662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0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32A9-1B0E-7153-784B-20835168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F3A9-A7E8-CA36-B581-D03E03358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93902-3056-85C8-05BA-4B5E77E8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7692-4B14-4C31-A5C9-5A229C332E1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2FCCA-3481-B428-C4FD-1AE89B96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9CB4-1FD4-9BAC-67C3-D5FFCD23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5-78E4-42CA-A623-CF1333662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1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5554-BFF1-47C0-5C3F-325FF3334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B2DF5-9077-7D7A-903E-3E9E026F3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CD81B-6193-4CBC-C90C-991D3010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7692-4B14-4C31-A5C9-5A229C332E1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02E4A-93D2-7CEE-5D01-DA55CA7D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3D287-51FD-E245-67DC-A04137B1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5-78E4-42CA-A623-CF1333662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3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37DAA-0DF7-3CA2-3C13-FD8733DE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32A0-75B4-23B1-D748-BD0A65AB9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490BF-D1C9-0448-49CA-EBD133F79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32CD2-2518-6CC1-3FDD-6A1F7985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7692-4B14-4C31-A5C9-5A229C332E1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20B86-6A72-A8A3-C52E-22802CAD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80656-FAC1-1CCA-0754-268FDA03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5-78E4-42CA-A623-CF1333662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0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7943-7B18-152A-D452-08AD381B8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5F1C2-EFE1-69B5-F1BA-A68336F13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23730-61BA-E19F-1E3F-48482A321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7B9183-8B1E-F4FE-876B-59094C050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6B914-C4D0-591A-2476-4A65C320E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D2D6F-63D9-AB5C-5FB9-9D6A0869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7692-4B14-4C31-A5C9-5A229C332E1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66610-9E23-F939-1C34-E3EFBC4F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F9FC5-2EC8-D876-D4C4-921BD84C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5-78E4-42CA-A623-CF1333662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4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0F8B-4E7A-62CE-8002-6DBC2333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82E32-A201-28CE-B137-55580599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7692-4B14-4C31-A5C9-5A229C332E1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3CF8D-C562-4F14-F163-23EC10BE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EDEE7-D18F-2B24-C78B-8F97D252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5-78E4-42CA-A623-CF1333662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7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25AE2-79A3-CEF8-C81F-C6C1D9A6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7692-4B14-4C31-A5C9-5A229C332E1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9C65A-E096-B64B-1F4B-3739D2CD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3DF7A-D731-9131-1FA7-1F4F7CBD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5-78E4-42CA-A623-CF1333662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1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BE19-78A0-6169-21B4-D57821A0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B529-FF21-A131-3F15-B6A722DDB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93879-42B6-846F-0A14-F26AEA0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641B4-E821-A525-9421-B5529847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7692-4B14-4C31-A5C9-5A229C332E1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CB02F-E9E7-AD64-F167-94BDE196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0A73B-8417-E04D-CBEE-4F29E7E9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5-78E4-42CA-A623-CF1333662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6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7AB8-FD28-397E-B5AF-A261EF39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4E764-B0CB-2484-AB90-90ECECCCC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6FC83-8945-6E31-B2E7-3DC2599F9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C3131-306C-A21D-0A6F-91691715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7692-4B14-4C31-A5C9-5A229C332E1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62850-0B9D-F747-BD42-F7087A21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7DCCB-3E86-8CEF-E1BE-77083279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36D5-78E4-42CA-A623-CF1333662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E84A7-5917-E374-FE46-067948AD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66862-D196-5DA9-6668-F45884374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E7110-FC35-3AC0-2BF9-11D834D1A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37692-4B14-4C31-A5C9-5A229C332E1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4D929-A091-956D-9952-3CB9F6D54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5C63D-8F4D-5DF2-4134-29D95C3BA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736D5-78E4-42CA-A623-CF1333662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A0F7DC6-C3A0-E5CF-C374-C9E9E9CE1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200" y="1424593"/>
            <a:ext cx="7747600" cy="323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E4C585-987A-673E-6CD6-9CE8A322D9E9}"/>
              </a:ext>
            </a:extLst>
          </p:cNvPr>
          <p:cNvSpPr txBox="1"/>
          <p:nvPr/>
        </p:nvSpPr>
        <p:spPr>
          <a:xfrm>
            <a:off x="7847541" y="6152331"/>
            <a:ext cx="4344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ahnschrift SemiBold Condensed" panose="020B0502040204020203" pitchFamily="34" charset="0"/>
              </a:rPr>
              <a:t>Training : Source Control ( Git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DC9EC-39FA-7A3C-F2E9-9770C8820940}"/>
              </a:ext>
            </a:extLst>
          </p:cNvPr>
          <p:cNvSpPr txBox="1"/>
          <p:nvPr/>
        </p:nvSpPr>
        <p:spPr>
          <a:xfrm>
            <a:off x="9511458" y="5677804"/>
            <a:ext cx="2680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ahnschrift SemiBold Condensed" panose="020B0502040204020203" pitchFamily="34" charset="0"/>
              </a:rPr>
              <a:t>P’ </a:t>
            </a:r>
            <a:r>
              <a:rPr lang="en-US" sz="3200" dirty="0" err="1">
                <a:latin typeface="Bahnschrift SemiBold Condensed" panose="020B0502040204020203" pitchFamily="34" charset="0"/>
              </a:rPr>
              <a:t>Wakiw</a:t>
            </a:r>
            <a:r>
              <a:rPr lang="en-US" sz="3200" dirty="0">
                <a:latin typeface="Bahnschrift SemiBold Condensed" panose="020B0502040204020203" pitchFamily="34" charset="0"/>
              </a:rPr>
              <a:t> &amp; P’ Nan</a:t>
            </a:r>
          </a:p>
        </p:txBody>
      </p:sp>
    </p:spTree>
    <p:extLst>
      <p:ext uri="{BB962C8B-B14F-4D97-AF65-F5344CB8AC3E}">
        <p14:creationId xmlns:p14="http://schemas.microsoft.com/office/powerpoint/2010/main" val="308613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7BC21A2-A88E-F83A-DF43-0D749ACFDCAB}"/>
              </a:ext>
            </a:extLst>
          </p:cNvPr>
          <p:cNvSpPr/>
          <p:nvPr/>
        </p:nvSpPr>
        <p:spPr>
          <a:xfrm>
            <a:off x="5449455" y="5035726"/>
            <a:ext cx="1653307" cy="882332"/>
          </a:xfrm>
          <a:prstGeom prst="roundRect">
            <a:avLst/>
          </a:pr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F6A373-5762-462A-4073-AC3F8BFAEAAE}"/>
              </a:ext>
            </a:extLst>
          </p:cNvPr>
          <p:cNvSpPr/>
          <p:nvPr/>
        </p:nvSpPr>
        <p:spPr>
          <a:xfrm>
            <a:off x="0" y="0"/>
            <a:ext cx="12192000" cy="1123808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004C91E-B7A9-A0B3-A21F-337EBB20F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90" y="3838124"/>
            <a:ext cx="1109398" cy="1109398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7736E4E-CFCA-15EC-5D75-F5578C137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278" y="3762505"/>
            <a:ext cx="1238891" cy="123889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7810F05-46EF-5624-374B-DB5ED9E9C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881" y="3762505"/>
            <a:ext cx="855683" cy="35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FC0DAF45-BD62-D096-9DD6-DBC8835884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70" y="4074652"/>
            <a:ext cx="1006358" cy="1006358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2C5B79F2-3035-6D77-5CAE-CAB3B524B8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94" y="4088551"/>
            <a:ext cx="1006358" cy="1006358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F14BB6F4-DA44-F3A1-AC6B-5033EA6B0C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019" y="1395192"/>
            <a:ext cx="1339058" cy="13390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0D99C9-1E99-0F0D-A834-BC680B03FC46}"/>
              </a:ext>
            </a:extLst>
          </p:cNvPr>
          <p:cNvSpPr txBox="1"/>
          <p:nvPr/>
        </p:nvSpPr>
        <p:spPr>
          <a:xfrm>
            <a:off x="5517739" y="278660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Bahnschrift SemiBold Condensed" panose="020B0502040204020203" pitchFamily="34" charset="0"/>
              </a:rPr>
              <a:t>Git Server(Origin)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29999B5-F80A-3D83-ABDC-3510A7441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909" y="1729009"/>
            <a:ext cx="1384756" cy="5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104F49-0BED-481A-0E21-1B3F5920C1C1}"/>
              </a:ext>
            </a:extLst>
          </p:cNvPr>
          <p:cNvCxnSpPr>
            <a:cxnSpLocks/>
          </p:cNvCxnSpPr>
          <p:nvPr/>
        </p:nvCxnSpPr>
        <p:spPr>
          <a:xfrm flipH="1">
            <a:off x="3953090" y="2803958"/>
            <a:ext cx="1386645" cy="1084389"/>
          </a:xfrm>
          <a:prstGeom prst="straightConnector1">
            <a:avLst/>
          </a:prstGeom>
          <a:ln w="57150">
            <a:solidFill>
              <a:srgbClr val="F05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E5C711-3270-18B4-198D-667E0D7E1FB0}"/>
              </a:ext>
            </a:extLst>
          </p:cNvPr>
          <p:cNvCxnSpPr>
            <a:cxnSpLocks/>
          </p:cNvCxnSpPr>
          <p:nvPr/>
        </p:nvCxnSpPr>
        <p:spPr>
          <a:xfrm flipV="1">
            <a:off x="3801890" y="2649170"/>
            <a:ext cx="1313382" cy="987536"/>
          </a:xfrm>
          <a:prstGeom prst="straightConnector1">
            <a:avLst/>
          </a:prstGeom>
          <a:ln w="57150">
            <a:solidFill>
              <a:srgbClr val="F05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62A780-A54B-2AC7-23BC-E8A537121AB1}"/>
              </a:ext>
            </a:extLst>
          </p:cNvPr>
          <p:cNvCxnSpPr>
            <a:cxnSpLocks/>
          </p:cNvCxnSpPr>
          <p:nvPr/>
        </p:nvCxnSpPr>
        <p:spPr>
          <a:xfrm flipH="1" flipV="1">
            <a:off x="7508045" y="2479012"/>
            <a:ext cx="1178725" cy="117424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DF83C3-A184-5DE3-6F20-8278C6C14AD4}"/>
              </a:ext>
            </a:extLst>
          </p:cNvPr>
          <p:cNvCxnSpPr>
            <a:cxnSpLocks/>
          </p:cNvCxnSpPr>
          <p:nvPr/>
        </p:nvCxnSpPr>
        <p:spPr>
          <a:xfrm>
            <a:off x="7245789" y="2717564"/>
            <a:ext cx="1174259" cy="119136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CBE6DB-1AF2-9760-D7BB-4DEDB908542B}"/>
              </a:ext>
            </a:extLst>
          </p:cNvPr>
          <p:cNvSpPr txBox="1"/>
          <p:nvPr/>
        </p:nvSpPr>
        <p:spPr>
          <a:xfrm>
            <a:off x="4631367" y="339433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Clone/Pull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27AAA9-3892-ABFB-C346-3ED9EA22273C}"/>
              </a:ext>
            </a:extLst>
          </p:cNvPr>
          <p:cNvSpPr txBox="1"/>
          <p:nvPr/>
        </p:nvSpPr>
        <p:spPr>
          <a:xfrm>
            <a:off x="6832349" y="340273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Clone/Pull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A86AF0-86F6-ACDD-9975-CD7D4C2D96E3}"/>
              </a:ext>
            </a:extLst>
          </p:cNvPr>
          <p:cNvSpPr txBox="1"/>
          <p:nvPr/>
        </p:nvSpPr>
        <p:spPr>
          <a:xfrm>
            <a:off x="3821779" y="268325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Push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CCF439-60BD-C5AC-A44A-778EF5CAA17C}"/>
              </a:ext>
            </a:extLst>
          </p:cNvPr>
          <p:cNvSpPr txBox="1"/>
          <p:nvPr/>
        </p:nvSpPr>
        <p:spPr>
          <a:xfrm>
            <a:off x="8244524" y="271050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Push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B8F82F-4B14-CD70-2797-2D67B2B28CB7}"/>
              </a:ext>
            </a:extLst>
          </p:cNvPr>
          <p:cNvSpPr txBox="1"/>
          <p:nvPr/>
        </p:nvSpPr>
        <p:spPr>
          <a:xfrm>
            <a:off x="1884515" y="5034843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พี่วากิว</a:t>
            </a:r>
            <a:endParaRPr lang="en-US" sz="2400" b="1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B7EE78-D8DD-AEBC-BE53-D9310DBC4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505" y="3816379"/>
            <a:ext cx="855683" cy="35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06C33B-4808-EDE4-CD5E-DF59AF145FA7}"/>
              </a:ext>
            </a:extLst>
          </p:cNvPr>
          <p:cNvSpPr txBox="1"/>
          <p:nvPr/>
        </p:nvSpPr>
        <p:spPr>
          <a:xfrm>
            <a:off x="9630834" y="5055025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พี่แนน</a:t>
            </a:r>
            <a:endParaRPr lang="en-US" sz="2400" b="1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1FB915-295E-442D-5CA6-1B8D98DA9A56}"/>
              </a:ext>
            </a:extLst>
          </p:cNvPr>
          <p:cNvSpPr txBox="1"/>
          <p:nvPr/>
        </p:nvSpPr>
        <p:spPr>
          <a:xfrm>
            <a:off x="749796" y="602716"/>
            <a:ext cx="73532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FreesiaUPC" panose="020B0604020202020204" pitchFamily="34" charset="-34"/>
              </a:rPr>
              <a:t>การใช้ </a:t>
            </a:r>
            <a:r>
              <a:rPr lang="en-US" sz="4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FreesiaUPC" panose="020B0604020202020204" pitchFamily="34" charset="-34"/>
              </a:rPr>
              <a:t>Git </a:t>
            </a:r>
            <a:r>
              <a:rPr lang="th-TH" sz="4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FreesiaUPC" panose="020B0604020202020204" pitchFamily="34" charset="-34"/>
              </a:rPr>
              <a:t>ระหว่าง </a:t>
            </a:r>
            <a:r>
              <a:rPr lang="en-US" sz="4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FreesiaUPC" panose="020B0604020202020204" pitchFamily="34" charset="-34"/>
              </a:rPr>
              <a:t>Client </a:t>
            </a:r>
            <a:r>
              <a:rPr lang="th-TH" sz="4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FreesiaUPC" panose="020B0604020202020204" pitchFamily="34" charset="-34"/>
              </a:rPr>
              <a:t>และ </a:t>
            </a:r>
            <a:r>
              <a:rPr lang="en-US" sz="4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FreesiaUPC" panose="020B0604020202020204" pitchFamily="34" charset="-34"/>
              </a:rPr>
              <a:t>Git Server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53D521E-64E4-5195-A0CF-447831D75A77}"/>
              </a:ext>
            </a:extLst>
          </p:cNvPr>
          <p:cNvSpPr/>
          <p:nvPr/>
        </p:nvSpPr>
        <p:spPr>
          <a:xfrm>
            <a:off x="826654" y="5669709"/>
            <a:ext cx="10538691" cy="979623"/>
          </a:xfrm>
          <a:prstGeom prst="roundRect">
            <a:avLst>
              <a:gd name="adj" fmla="val 45895"/>
            </a:avLst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rgbClr val="F050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15CA19-4560-77E1-C8EF-95823D695399}"/>
              </a:ext>
            </a:extLst>
          </p:cNvPr>
          <p:cNvSpPr txBox="1"/>
          <p:nvPr/>
        </p:nvSpPr>
        <p:spPr>
          <a:xfrm>
            <a:off x="5133744" y="5737355"/>
            <a:ext cx="5189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FreesiaUPC" panose="020B0604020202020204" pitchFamily="34" charset="-34"/>
              </a:rPr>
              <a:t>$ git config --global user.name</a:t>
            </a:r>
            <a:r>
              <a:rPr lang="th-TH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FreesiaUPC" panose="020B0604020202020204" pitchFamily="34" charset="-34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FreesiaUPC" panose="020B0604020202020204" pitchFamily="34" charset="-34"/>
              </a:rPr>
              <a:t>“</a:t>
            </a:r>
            <a:r>
              <a:rPr lang="th-TH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FreesiaUPC" panose="020B0604020202020204" pitchFamily="34" charset="-34"/>
              </a:rPr>
              <a:t>ชื่อที่ต้องการตั้ง</a:t>
            </a:r>
            <a:r>
              <a:rPr lang="en-US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FreesiaUPC" panose="020B0604020202020204" pitchFamily="34" charset="-34"/>
              </a:rPr>
              <a:t>"</a:t>
            </a:r>
          </a:p>
          <a:p>
            <a:r>
              <a:rPr lang="en-US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FreesiaUPC" panose="020B0604020202020204" pitchFamily="34" charset="-34"/>
              </a:rPr>
              <a:t>$ git config --global </a:t>
            </a:r>
            <a:r>
              <a:rPr lang="en-US" sz="2400" b="1" dirty="0" err="1">
                <a:solidFill>
                  <a:schemeClr val="bg1"/>
                </a:solidFill>
                <a:latin typeface="Bahnschrift SemiBold Condensed" panose="020B0502040204020203" pitchFamily="34" charset="0"/>
                <a:cs typeface="FreesiaUPC" panose="020B0604020202020204" pitchFamily="34" charset="-34"/>
              </a:rPr>
              <a:t>user.email</a:t>
            </a:r>
            <a:r>
              <a:rPr lang="en-US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FreesiaUPC" panose="020B0604020202020204" pitchFamily="34" charset="-34"/>
              </a:rPr>
              <a:t> </a:t>
            </a:r>
            <a:r>
              <a:rPr lang="th-TH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FreesiaUPC" panose="020B0604020202020204" pitchFamily="34" charset="-34"/>
              </a:rPr>
              <a:t>อีเมลล์ที่ต้องการตั้ง</a:t>
            </a:r>
            <a:endParaRPr lang="en-US" sz="2400" b="1" dirty="0">
              <a:solidFill>
                <a:schemeClr val="bg1"/>
              </a:solidFill>
              <a:latin typeface="Bahnschrift SemiBold Condensed" panose="020B0502040204020203" pitchFamily="34" charset="0"/>
              <a:cs typeface="FreesiaUPC" panose="020B0604020202020204" pitchFamily="34" charset="-34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5F59536-B2D4-6315-3A2C-FD117B7A26BB}"/>
              </a:ext>
            </a:extLst>
          </p:cNvPr>
          <p:cNvCxnSpPr/>
          <p:nvPr/>
        </p:nvCxnSpPr>
        <p:spPr>
          <a:xfrm>
            <a:off x="4775200" y="5669709"/>
            <a:ext cx="0" cy="9796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CDEC19E-B1DE-D58C-AA5D-8CC22E0839F7}"/>
              </a:ext>
            </a:extLst>
          </p:cNvPr>
          <p:cNvSpPr txBox="1"/>
          <p:nvPr/>
        </p:nvSpPr>
        <p:spPr>
          <a:xfrm>
            <a:off x="1987081" y="5843892"/>
            <a:ext cx="172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FreesiaUPC" panose="020B0604020202020204" pitchFamily="34" charset="-34"/>
              </a:rPr>
              <a:t>Set up user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8990AF-2123-C2CB-F762-CC549133FE31}"/>
              </a:ext>
            </a:extLst>
          </p:cNvPr>
          <p:cNvSpPr txBox="1"/>
          <p:nvPr/>
        </p:nvSpPr>
        <p:spPr>
          <a:xfrm>
            <a:off x="5645555" y="5035726"/>
            <a:ext cx="1295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FreesiaUPC" panose="020B0604020202020204" pitchFamily="34" charset="-34"/>
              </a:rPr>
              <a:t>Git Bash</a:t>
            </a:r>
          </a:p>
        </p:txBody>
      </p:sp>
    </p:spTree>
    <p:extLst>
      <p:ext uri="{BB962C8B-B14F-4D97-AF65-F5344CB8AC3E}">
        <p14:creationId xmlns:p14="http://schemas.microsoft.com/office/powerpoint/2010/main" val="296622838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A0D1AD6-9FE1-5BB4-0D18-FF821E445C51}"/>
              </a:ext>
            </a:extLst>
          </p:cNvPr>
          <p:cNvSpPr/>
          <p:nvPr/>
        </p:nvSpPr>
        <p:spPr>
          <a:xfrm>
            <a:off x="581893" y="1209964"/>
            <a:ext cx="11041812" cy="531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FD8467-CBE9-D82E-7184-76F9A035A9E2}"/>
              </a:ext>
            </a:extLst>
          </p:cNvPr>
          <p:cNvSpPr/>
          <p:nvPr/>
        </p:nvSpPr>
        <p:spPr>
          <a:xfrm>
            <a:off x="8894621" y="1209964"/>
            <a:ext cx="2717408" cy="53109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FBA52-2E53-F701-53E4-B74AAAA55A82}"/>
              </a:ext>
            </a:extLst>
          </p:cNvPr>
          <p:cNvSpPr txBox="1"/>
          <p:nvPr/>
        </p:nvSpPr>
        <p:spPr>
          <a:xfrm>
            <a:off x="1041793" y="1342671"/>
            <a:ext cx="196682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Working Directory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6D1F1-D73B-8C6B-B397-4C48A0CA1D63}"/>
              </a:ext>
            </a:extLst>
          </p:cNvPr>
          <p:cNvSpPr txBox="1"/>
          <p:nvPr/>
        </p:nvSpPr>
        <p:spPr>
          <a:xfrm>
            <a:off x="3816624" y="1342671"/>
            <a:ext cx="196682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95133-4E59-85D1-6713-9BE5F58B0123}"/>
              </a:ext>
            </a:extLst>
          </p:cNvPr>
          <p:cNvSpPr txBox="1"/>
          <p:nvPr/>
        </p:nvSpPr>
        <p:spPr>
          <a:xfrm>
            <a:off x="6591455" y="1349694"/>
            <a:ext cx="196682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Local 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80D948-E136-EBF6-8289-2F5171BB5AED}"/>
              </a:ext>
            </a:extLst>
          </p:cNvPr>
          <p:cNvSpPr txBox="1"/>
          <p:nvPr/>
        </p:nvSpPr>
        <p:spPr>
          <a:xfrm>
            <a:off x="9254140" y="1342671"/>
            <a:ext cx="196682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Remote Repository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345F88-6353-4273-F9E7-C571FE61A327}"/>
              </a:ext>
            </a:extLst>
          </p:cNvPr>
          <p:cNvCxnSpPr>
            <a:stCxn id="4" idx="2"/>
          </p:cNvCxnSpPr>
          <p:nvPr/>
        </p:nvCxnSpPr>
        <p:spPr>
          <a:xfrm flipH="1">
            <a:off x="2013529" y="1712003"/>
            <a:ext cx="11676" cy="4323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7D5769-BCAB-29CF-AB82-405CD426D9B5}"/>
              </a:ext>
            </a:extLst>
          </p:cNvPr>
          <p:cNvSpPr txBox="1"/>
          <p:nvPr/>
        </p:nvSpPr>
        <p:spPr>
          <a:xfrm>
            <a:off x="1030117" y="6035963"/>
            <a:ext cx="196682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Working Directory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73F6D3-7B69-3CE2-0193-A09D1587DD9E}"/>
              </a:ext>
            </a:extLst>
          </p:cNvPr>
          <p:cNvSpPr txBox="1"/>
          <p:nvPr/>
        </p:nvSpPr>
        <p:spPr>
          <a:xfrm>
            <a:off x="3816624" y="6042986"/>
            <a:ext cx="196682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D91404-11D5-1F15-3617-2865C490FDB4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4800036" y="1712003"/>
            <a:ext cx="0" cy="4330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1DE358-728F-E1AA-23A5-20AC7F762304}"/>
              </a:ext>
            </a:extLst>
          </p:cNvPr>
          <p:cNvSpPr txBox="1"/>
          <p:nvPr/>
        </p:nvSpPr>
        <p:spPr>
          <a:xfrm>
            <a:off x="6591454" y="6035963"/>
            <a:ext cx="196682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Local Repository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4D3FA5-43AE-7CFE-A6A9-678571A81E41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7574866" y="1719026"/>
            <a:ext cx="1" cy="4316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33C786-41F6-029E-C5F4-4798925989F0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10237552" y="1712003"/>
            <a:ext cx="0" cy="4330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A1E84A-C1F9-2E66-1BA6-27335EA61DBC}"/>
              </a:ext>
            </a:extLst>
          </p:cNvPr>
          <p:cNvSpPr txBox="1"/>
          <p:nvPr/>
        </p:nvSpPr>
        <p:spPr>
          <a:xfrm>
            <a:off x="9254140" y="6042986"/>
            <a:ext cx="196682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Remote Repository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0827E0-DD58-B079-B658-D07A5A59149F}"/>
              </a:ext>
            </a:extLst>
          </p:cNvPr>
          <p:cNvCxnSpPr/>
          <p:nvPr/>
        </p:nvCxnSpPr>
        <p:spPr>
          <a:xfrm flipH="1">
            <a:off x="2025204" y="2314670"/>
            <a:ext cx="8212347" cy="0"/>
          </a:xfrm>
          <a:prstGeom prst="straightConnector1">
            <a:avLst/>
          </a:prstGeom>
          <a:ln w="57150">
            <a:solidFill>
              <a:srgbClr val="F05033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D494FE-69D9-5DE6-168E-08D1DCBF8796}"/>
              </a:ext>
            </a:extLst>
          </p:cNvPr>
          <p:cNvCxnSpPr>
            <a:cxnSpLocks/>
          </p:cNvCxnSpPr>
          <p:nvPr/>
        </p:nvCxnSpPr>
        <p:spPr>
          <a:xfrm>
            <a:off x="2025204" y="2860176"/>
            <a:ext cx="5561337" cy="0"/>
          </a:xfrm>
          <a:prstGeom prst="straightConnector1">
            <a:avLst/>
          </a:prstGeom>
          <a:ln w="57150">
            <a:solidFill>
              <a:srgbClr val="F05033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8E4C04-1668-D787-419D-55F9394BD45B}"/>
              </a:ext>
            </a:extLst>
          </p:cNvPr>
          <p:cNvCxnSpPr>
            <a:cxnSpLocks/>
          </p:cNvCxnSpPr>
          <p:nvPr/>
        </p:nvCxnSpPr>
        <p:spPr>
          <a:xfrm>
            <a:off x="2013528" y="3431320"/>
            <a:ext cx="2786507" cy="0"/>
          </a:xfrm>
          <a:prstGeom prst="straightConnector1">
            <a:avLst/>
          </a:prstGeom>
          <a:ln w="57150">
            <a:solidFill>
              <a:srgbClr val="F05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3A2B01-2012-91AE-579E-5CAB59BCC0C0}"/>
              </a:ext>
            </a:extLst>
          </p:cNvPr>
          <p:cNvCxnSpPr>
            <a:cxnSpLocks/>
          </p:cNvCxnSpPr>
          <p:nvPr/>
        </p:nvCxnSpPr>
        <p:spPr>
          <a:xfrm>
            <a:off x="4800035" y="3944780"/>
            <a:ext cx="2774830" cy="0"/>
          </a:xfrm>
          <a:prstGeom prst="straightConnector1">
            <a:avLst/>
          </a:prstGeom>
          <a:ln w="57150">
            <a:solidFill>
              <a:srgbClr val="F05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70CE37-9DB9-A6C6-CBA8-3B0F1036A8FA}"/>
              </a:ext>
            </a:extLst>
          </p:cNvPr>
          <p:cNvCxnSpPr>
            <a:cxnSpLocks/>
          </p:cNvCxnSpPr>
          <p:nvPr/>
        </p:nvCxnSpPr>
        <p:spPr>
          <a:xfrm>
            <a:off x="7586541" y="4411237"/>
            <a:ext cx="2651010" cy="0"/>
          </a:xfrm>
          <a:prstGeom prst="straightConnector1">
            <a:avLst/>
          </a:prstGeom>
          <a:ln w="57150">
            <a:solidFill>
              <a:srgbClr val="F05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1351C1-B0C4-7712-7CFE-F6A9B4188E1A}"/>
              </a:ext>
            </a:extLst>
          </p:cNvPr>
          <p:cNvCxnSpPr>
            <a:cxnSpLocks/>
          </p:cNvCxnSpPr>
          <p:nvPr/>
        </p:nvCxnSpPr>
        <p:spPr>
          <a:xfrm flipH="1">
            <a:off x="7574865" y="4896923"/>
            <a:ext cx="2662686" cy="0"/>
          </a:xfrm>
          <a:prstGeom prst="straightConnector1">
            <a:avLst/>
          </a:prstGeom>
          <a:ln w="57150">
            <a:solidFill>
              <a:srgbClr val="F05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3AE121-06B9-43A5-1C48-60208CF625BA}"/>
              </a:ext>
            </a:extLst>
          </p:cNvPr>
          <p:cNvCxnSpPr>
            <a:cxnSpLocks/>
          </p:cNvCxnSpPr>
          <p:nvPr/>
        </p:nvCxnSpPr>
        <p:spPr>
          <a:xfrm flipH="1">
            <a:off x="2025204" y="5254422"/>
            <a:ext cx="5549661" cy="0"/>
          </a:xfrm>
          <a:prstGeom prst="straightConnector1">
            <a:avLst/>
          </a:prstGeom>
          <a:ln w="57150">
            <a:solidFill>
              <a:srgbClr val="F05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14C3A59-9589-AF15-ADAF-85DF6BD8C809}"/>
              </a:ext>
            </a:extLst>
          </p:cNvPr>
          <p:cNvCxnSpPr>
            <a:cxnSpLocks/>
          </p:cNvCxnSpPr>
          <p:nvPr/>
        </p:nvCxnSpPr>
        <p:spPr>
          <a:xfrm flipH="1">
            <a:off x="2013528" y="5782837"/>
            <a:ext cx="5549661" cy="0"/>
          </a:xfrm>
          <a:prstGeom prst="straightConnector1">
            <a:avLst/>
          </a:prstGeom>
          <a:ln w="57150">
            <a:solidFill>
              <a:srgbClr val="F05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824652-E144-BE93-0770-03F09FE16A23}"/>
              </a:ext>
            </a:extLst>
          </p:cNvPr>
          <p:cNvSpPr txBox="1"/>
          <p:nvPr/>
        </p:nvSpPr>
        <p:spPr>
          <a:xfrm>
            <a:off x="4568082" y="1849198"/>
            <a:ext cx="305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ahnschrift SemiBold Condensed" panose="020B0502040204020203" pitchFamily="34" charset="0"/>
                <a:cs typeface="FreesiaUPC" panose="020B0604020202020204" pitchFamily="34" charset="-34"/>
              </a:rPr>
              <a:t>Clone &amp; checkout repository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A5C7F8-C8F5-C524-CB9D-05FE81D0BD15}"/>
              </a:ext>
            </a:extLst>
          </p:cNvPr>
          <p:cNvSpPr txBox="1"/>
          <p:nvPr/>
        </p:nvSpPr>
        <p:spPr>
          <a:xfrm>
            <a:off x="4372672" y="2411330"/>
            <a:ext cx="85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 SemiBold Condensed" panose="020B0502040204020203" pitchFamily="34" charset="0"/>
                <a:cs typeface="FreesiaUPC" panose="020B0604020202020204" pitchFamily="34" charset="-34"/>
              </a:rPr>
              <a:t>git </a:t>
            </a:r>
            <a:r>
              <a:rPr lang="en-US" sz="2400" b="1" dirty="0" err="1">
                <a:latin typeface="Bahnschrift SemiBold Condensed" panose="020B0502040204020203" pitchFamily="34" charset="0"/>
                <a:cs typeface="FreesiaUPC" panose="020B0604020202020204" pitchFamily="34" charset="-34"/>
              </a:rPr>
              <a:t>init</a:t>
            </a:r>
            <a:endParaRPr lang="en-US" sz="2400" b="1" dirty="0">
              <a:latin typeface="Bahnschrift SemiBold Condensed" panose="020B0502040204020203" pitchFamily="34" charset="0"/>
              <a:cs typeface="FreesiaUPC" panose="020B0604020202020204" pitchFamily="34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DF548A-FAC8-75F1-18F0-E4ACAD351D43}"/>
              </a:ext>
            </a:extLst>
          </p:cNvPr>
          <p:cNvSpPr txBox="1"/>
          <p:nvPr/>
        </p:nvSpPr>
        <p:spPr>
          <a:xfrm>
            <a:off x="2897741" y="2986842"/>
            <a:ext cx="918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 SemiBold Condensed" panose="020B0502040204020203" pitchFamily="34" charset="0"/>
                <a:cs typeface="FreesiaUPC" panose="020B0604020202020204" pitchFamily="34" charset="-34"/>
              </a:rPr>
              <a:t>git add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0C433C-C3FD-9947-8048-4C9A649E90FE}"/>
              </a:ext>
            </a:extLst>
          </p:cNvPr>
          <p:cNvSpPr txBox="1"/>
          <p:nvPr/>
        </p:nvSpPr>
        <p:spPr>
          <a:xfrm>
            <a:off x="5585811" y="3470297"/>
            <a:ext cx="1329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 SemiBold Condensed" panose="020B0502040204020203" pitchFamily="34" charset="0"/>
                <a:cs typeface="FreesiaUPC" panose="020B0604020202020204" pitchFamily="34" charset="-34"/>
              </a:rPr>
              <a:t>git commit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E97041-6947-D9D4-012B-1DAE20E16D79}"/>
              </a:ext>
            </a:extLst>
          </p:cNvPr>
          <p:cNvSpPr txBox="1"/>
          <p:nvPr/>
        </p:nvSpPr>
        <p:spPr>
          <a:xfrm>
            <a:off x="8416669" y="3949572"/>
            <a:ext cx="107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 SemiBold Condensed" panose="020B0502040204020203" pitchFamily="34" charset="0"/>
                <a:cs typeface="FreesiaUPC" panose="020B0604020202020204" pitchFamily="34" charset="-34"/>
              </a:rPr>
              <a:t>git push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E6B34D-F8CC-26D2-7DAE-0B37DA5F2DF0}"/>
              </a:ext>
            </a:extLst>
          </p:cNvPr>
          <p:cNvSpPr txBox="1"/>
          <p:nvPr/>
        </p:nvSpPr>
        <p:spPr>
          <a:xfrm>
            <a:off x="8416669" y="4435257"/>
            <a:ext cx="107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 SemiBold Condensed" panose="020B0502040204020203" pitchFamily="34" charset="0"/>
                <a:cs typeface="FreesiaUPC" panose="020B0604020202020204" pitchFamily="34" charset="-34"/>
              </a:rPr>
              <a:t>git fetch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8118F3-3BB7-F422-518B-D216BC30F8FD}"/>
              </a:ext>
            </a:extLst>
          </p:cNvPr>
          <p:cNvSpPr txBox="1"/>
          <p:nvPr/>
        </p:nvSpPr>
        <p:spPr>
          <a:xfrm>
            <a:off x="4113555" y="4767390"/>
            <a:ext cx="148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 SemiBold Condensed" panose="020B0502040204020203" pitchFamily="34" charset="0"/>
                <a:cs typeface="FreesiaUPC" panose="020B0604020202020204" pitchFamily="34" charset="-34"/>
              </a:rPr>
              <a:t>git checkout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AEF5B3-74E4-5586-4624-1C9B9996F6BE}"/>
              </a:ext>
            </a:extLst>
          </p:cNvPr>
          <p:cNvSpPr txBox="1"/>
          <p:nvPr/>
        </p:nvSpPr>
        <p:spPr>
          <a:xfrm>
            <a:off x="4249353" y="5321172"/>
            <a:ext cx="1215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 SemiBold Condensed" panose="020B0502040204020203" pitchFamily="34" charset="0"/>
                <a:cs typeface="FreesiaUPC" panose="020B0604020202020204" pitchFamily="34" charset="-34"/>
              </a:rPr>
              <a:t>git merge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4EADA7-FB26-6231-B543-C45F5BC8920C}"/>
              </a:ext>
            </a:extLst>
          </p:cNvPr>
          <p:cNvSpPr txBox="1"/>
          <p:nvPr/>
        </p:nvSpPr>
        <p:spPr>
          <a:xfrm>
            <a:off x="5245957" y="259485"/>
            <a:ext cx="20088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FreesiaUPC" panose="020B0604020202020204" pitchFamily="34" charset="-34"/>
              </a:rPr>
              <a:t>Git Status</a:t>
            </a:r>
          </a:p>
        </p:txBody>
      </p:sp>
    </p:spTree>
    <p:extLst>
      <p:ext uri="{BB962C8B-B14F-4D97-AF65-F5344CB8AC3E}">
        <p14:creationId xmlns:p14="http://schemas.microsoft.com/office/powerpoint/2010/main" val="342979131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86C724C-A53F-3A14-036A-8A8047549EF0}"/>
              </a:ext>
            </a:extLst>
          </p:cNvPr>
          <p:cNvSpPr/>
          <p:nvPr/>
        </p:nvSpPr>
        <p:spPr>
          <a:xfrm>
            <a:off x="316194" y="299103"/>
            <a:ext cx="11519731" cy="6306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EDC59B-ABD6-ACA3-5AA9-0BB639A212DE}"/>
              </a:ext>
            </a:extLst>
          </p:cNvPr>
          <p:cNvSpPr txBox="1"/>
          <p:nvPr/>
        </p:nvSpPr>
        <p:spPr>
          <a:xfrm>
            <a:off x="749796" y="847596"/>
            <a:ext cx="6623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Clone : </a:t>
            </a:r>
            <a:r>
              <a:rPr lang="th-TH" sz="5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การ </a:t>
            </a:r>
            <a:r>
              <a:rPr lang="en-US" sz="5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Download </a:t>
            </a:r>
            <a:r>
              <a:rPr lang="th-TH" sz="5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โปรเจกต์</a:t>
            </a:r>
            <a:endParaRPr lang="en-US" sz="5400" b="1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B6403-4BA9-D686-E434-0905059ED6D2}"/>
              </a:ext>
            </a:extLst>
          </p:cNvPr>
          <p:cNvSpPr txBox="1"/>
          <p:nvPr/>
        </p:nvSpPr>
        <p:spPr>
          <a:xfrm>
            <a:off x="1763886" y="5677666"/>
            <a:ext cx="9853654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Git clone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08C90-8334-FFA1-4A46-465FAED5D7DE}"/>
              </a:ext>
            </a:extLst>
          </p:cNvPr>
          <p:cNvSpPr txBox="1"/>
          <p:nvPr/>
        </p:nvSpPr>
        <p:spPr>
          <a:xfrm>
            <a:off x="822478" y="5677666"/>
            <a:ext cx="740908" cy="584775"/>
          </a:xfrm>
          <a:prstGeom prst="rect">
            <a:avLst/>
          </a:prstGeom>
          <a:solidFill>
            <a:srgbClr val="66FF99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CLI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DD289E-E25A-E750-37B1-9A3149A3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96" y="2162612"/>
            <a:ext cx="5345468" cy="30310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2169AC1-ADF9-F3E9-CC4B-9FEEEADC8745}"/>
              </a:ext>
            </a:extLst>
          </p:cNvPr>
          <p:cNvSpPr/>
          <p:nvPr/>
        </p:nvSpPr>
        <p:spPr>
          <a:xfrm>
            <a:off x="1975459" y="3518277"/>
            <a:ext cx="3614872" cy="461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BCCAE1-43AA-C12A-3FC5-7EF7111DF8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387"/>
          <a:stretch/>
        </p:blipFill>
        <p:spPr>
          <a:xfrm>
            <a:off x="6282966" y="2162612"/>
            <a:ext cx="5334574" cy="303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969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D4B86B4-C174-37A0-106A-8452F6DC2F1C}"/>
              </a:ext>
            </a:extLst>
          </p:cNvPr>
          <p:cNvSpPr/>
          <p:nvPr/>
        </p:nvSpPr>
        <p:spPr>
          <a:xfrm>
            <a:off x="316194" y="299103"/>
            <a:ext cx="11519731" cy="6306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EDC59B-ABD6-ACA3-5AA9-0BB639A212DE}"/>
              </a:ext>
            </a:extLst>
          </p:cNvPr>
          <p:cNvSpPr txBox="1"/>
          <p:nvPr/>
        </p:nvSpPr>
        <p:spPr>
          <a:xfrm>
            <a:off x="749796" y="684176"/>
            <a:ext cx="6524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Add(changes):</a:t>
            </a:r>
            <a:r>
              <a:rPr lang="th-TH" sz="5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 เพิ่มไฟล์ที่แก้ไข</a:t>
            </a:r>
            <a:endParaRPr lang="en-US" sz="5400" b="1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03B32-C6D6-87EE-08A5-CF5D102DAFF4}"/>
              </a:ext>
            </a:extLst>
          </p:cNvPr>
          <p:cNvSpPr txBox="1"/>
          <p:nvPr/>
        </p:nvSpPr>
        <p:spPr>
          <a:xfrm>
            <a:off x="938229" y="5842756"/>
            <a:ext cx="747320" cy="584775"/>
          </a:xfrm>
          <a:prstGeom prst="rect">
            <a:avLst/>
          </a:prstGeom>
          <a:solidFill>
            <a:srgbClr val="66FF99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CLI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689E8-BA79-DA91-7488-A02B712FB256}"/>
              </a:ext>
            </a:extLst>
          </p:cNvPr>
          <p:cNvSpPr txBox="1"/>
          <p:nvPr/>
        </p:nvSpPr>
        <p:spPr>
          <a:xfrm>
            <a:off x="1862547" y="5842756"/>
            <a:ext cx="9422558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git add &lt;</a:t>
            </a:r>
            <a:r>
              <a:rPr lang="th-TH" sz="3200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ชื่อไฟล์</a:t>
            </a:r>
            <a:r>
              <a:rPr lang="en-US" sz="3200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&gt;</a:t>
            </a:r>
            <a:r>
              <a:rPr lang="th-TH" sz="3200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หรือใช้ </a:t>
            </a:r>
            <a:r>
              <a:rPr lang="en-US" sz="3200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git add . </a:t>
            </a:r>
            <a:r>
              <a:rPr lang="th-TH" sz="3200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ในการเพิ่มทุกไฟล์</a:t>
            </a:r>
            <a:r>
              <a:rPr lang="en-US" sz="3200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0623A-3D52-FD11-9792-CA59CE41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37" y="1745318"/>
            <a:ext cx="6596803" cy="28546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A3666C-627D-9956-67E1-94993EACD71F}"/>
              </a:ext>
            </a:extLst>
          </p:cNvPr>
          <p:cNvSpPr/>
          <p:nvPr/>
        </p:nvSpPr>
        <p:spPr>
          <a:xfrm>
            <a:off x="8304187" y="3899990"/>
            <a:ext cx="267854" cy="323272"/>
          </a:xfrm>
          <a:prstGeom prst="rect">
            <a:avLst/>
          </a:prstGeom>
          <a:noFill/>
          <a:ln w="38100"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255AF1-899E-8D36-5014-013F7531E3A0}"/>
              </a:ext>
            </a:extLst>
          </p:cNvPr>
          <p:cNvSpPr/>
          <p:nvPr/>
        </p:nvSpPr>
        <p:spPr>
          <a:xfrm>
            <a:off x="8017159" y="3899990"/>
            <a:ext cx="267854" cy="32327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AE7B50-8B66-6C05-A71B-BA603103D93A}"/>
              </a:ext>
            </a:extLst>
          </p:cNvPr>
          <p:cNvSpPr/>
          <p:nvPr/>
        </p:nvSpPr>
        <p:spPr>
          <a:xfrm>
            <a:off x="7723107" y="3899990"/>
            <a:ext cx="267854" cy="32327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8475616-F1C6-794C-4935-7E2F540BD131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8667963" y="3993413"/>
            <a:ext cx="741844" cy="1201542"/>
          </a:xfrm>
          <a:prstGeom prst="bentConnector2">
            <a:avLst/>
          </a:prstGeom>
          <a:ln w="57150">
            <a:solidFill>
              <a:srgbClr val="F05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D28343-3B74-003F-9EB1-0C33938CCB15}"/>
              </a:ext>
            </a:extLst>
          </p:cNvPr>
          <p:cNvCxnSpPr>
            <a:stCxn id="11" idx="2"/>
          </p:cNvCxnSpPr>
          <p:nvPr/>
        </p:nvCxnSpPr>
        <p:spPr>
          <a:xfrm>
            <a:off x="8151086" y="4223262"/>
            <a:ext cx="0" cy="104324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87ADE7E-0746-EDEA-89A0-A480AC8B984D}"/>
              </a:ext>
            </a:extLst>
          </p:cNvPr>
          <p:cNvCxnSpPr>
            <a:stCxn id="25" idx="2"/>
          </p:cNvCxnSpPr>
          <p:nvPr/>
        </p:nvCxnSpPr>
        <p:spPr>
          <a:xfrm rot="5400000">
            <a:off x="7010096" y="4118168"/>
            <a:ext cx="741844" cy="952032"/>
          </a:xfrm>
          <a:prstGeom prst="bent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A7841CF-CEEC-A7B0-23A8-619D8CA11D2A}"/>
              </a:ext>
            </a:extLst>
          </p:cNvPr>
          <p:cNvSpPr txBox="1"/>
          <p:nvPr/>
        </p:nvSpPr>
        <p:spPr>
          <a:xfrm>
            <a:off x="9706892" y="4602526"/>
            <a:ext cx="734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Add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89795B-6F5F-EC56-CA4D-4BF040775B06}"/>
              </a:ext>
            </a:extLst>
          </p:cNvPr>
          <p:cNvSpPr txBox="1"/>
          <p:nvPr/>
        </p:nvSpPr>
        <p:spPr>
          <a:xfrm>
            <a:off x="7326644" y="5274558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Revert </a:t>
            </a:r>
            <a:r>
              <a:rPr lang="th-TH" sz="3600" b="1" dirty="0">
                <a:solidFill>
                  <a:srgbClr val="00B0F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ไฟล์</a:t>
            </a:r>
            <a:endParaRPr lang="en-US" sz="3600" b="1" dirty="0">
              <a:solidFill>
                <a:srgbClr val="00B0F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CCE1C6-8484-8BB3-8375-1C149BD32807}"/>
              </a:ext>
            </a:extLst>
          </p:cNvPr>
          <p:cNvSpPr txBox="1"/>
          <p:nvPr/>
        </p:nvSpPr>
        <p:spPr>
          <a:xfrm>
            <a:off x="5299065" y="4622741"/>
            <a:ext cx="1680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>
                <a:solidFill>
                  <a:srgbClr val="00B05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เปิดไฟล์ดู</a:t>
            </a:r>
            <a:endParaRPr lang="en-US" sz="4000" b="1" dirty="0">
              <a:solidFill>
                <a:srgbClr val="00B05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955E32-1243-089B-5202-E3E088F3AE70}"/>
              </a:ext>
            </a:extLst>
          </p:cNvPr>
          <p:cNvSpPr txBox="1"/>
          <p:nvPr/>
        </p:nvSpPr>
        <p:spPr>
          <a:xfrm>
            <a:off x="1388017" y="4702307"/>
            <a:ext cx="3329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*อย่าลืม กด </a:t>
            </a:r>
            <a:r>
              <a:rPr lang="en-US" sz="2400" b="1" dirty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save file (</a:t>
            </a:r>
            <a:r>
              <a:rPr lang="en-US" sz="2400" b="1" dirty="0" err="1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ctrl+s</a:t>
            </a:r>
            <a:r>
              <a:rPr lang="en-US" sz="2400" b="1" dirty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) </a:t>
            </a:r>
            <a:r>
              <a:rPr lang="th-TH" sz="2400" b="1" dirty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ก่อน</a:t>
            </a:r>
          </a:p>
          <a:p>
            <a:r>
              <a:rPr lang="th-TH" sz="2400" b="1" dirty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เพราะ </a:t>
            </a:r>
            <a:r>
              <a:rPr lang="en-US" sz="2400" b="1" dirty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VS Code </a:t>
            </a:r>
            <a:r>
              <a:rPr lang="th-TH" sz="2400" b="1" dirty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ไม่ </a:t>
            </a:r>
            <a:r>
              <a:rPr lang="en-US" sz="2400" b="1" dirty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Autosave</a:t>
            </a:r>
          </a:p>
        </p:txBody>
      </p:sp>
    </p:spTree>
    <p:extLst>
      <p:ext uri="{BB962C8B-B14F-4D97-AF65-F5344CB8AC3E}">
        <p14:creationId xmlns:p14="http://schemas.microsoft.com/office/powerpoint/2010/main" val="85557117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B3D145-F89D-C839-4824-7B063D6C8702}"/>
              </a:ext>
            </a:extLst>
          </p:cNvPr>
          <p:cNvSpPr/>
          <p:nvPr/>
        </p:nvSpPr>
        <p:spPr>
          <a:xfrm>
            <a:off x="316194" y="299103"/>
            <a:ext cx="11519731" cy="6306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EDC59B-ABD6-ACA3-5AA9-0BB639A212DE}"/>
              </a:ext>
            </a:extLst>
          </p:cNvPr>
          <p:cNvSpPr txBox="1"/>
          <p:nvPr/>
        </p:nvSpPr>
        <p:spPr>
          <a:xfrm>
            <a:off x="658320" y="662350"/>
            <a:ext cx="10612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Commit (staged changes) : </a:t>
            </a:r>
            <a:r>
              <a:rPr lang="th-TH" sz="5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บันทึกการเปลี่ยนแปลง</a:t>
            </a:r>
            <a:endParaRPr lang="en-US" sz="5400" b="1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0250D-67A0-13D6-30AB-D8082DC2D195}"/>
              </a:ext>
            </a:extLst>
          </p:cNvPr>
          <p:cNvSpPr txBox="1"/>
          <p:nvPr/>
        </p:nvSpPr>
        <p:spPr>
          <a:xfrm>
            <a:off x="1026197" y="5755778"/>
            <a:ext cx="740908" cy="584775"/>
          </a:xfrm>
          <a:prstGeom prst="rect">
            <a:avLst/>
          </a:prstGeom>
          <a:solidFill>
            <a:srgbClr val="66FF99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CLI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78BFF-470D-10E0-EFEF-292B162CDC91}"/>
              </a:ext>
            </a:extLst>
          </p:cNvPr>
          <p:cNvSpPr txBox="1"/>
          <p:nvPr/>
        </p:nvSpPr>
        <p:spPr>
          <a:xfrm>
            <a:off x="2031387" y="5754641"/>
            <a:ext cx="9204951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git commit –m “”commit msg : </a:t>
            </a:r>
            <a:r>
              <a:rPr lang="th-TH" sz="3200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ข้อความอธิบายเกี่ยวกับ </a:t>
            </a:r>
            <a:r>
              <a:rPr lang="en-US" sz="3200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change</a:t>
            </a:r>
            <a:r>
              <a:rPr lang="en-US" sz="3200" b="1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””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F5863-3DCA-AE44-2FF4-95A69A7EF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075" y="1790468"/>
            <a:ext cx="7105195" cy="363611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7BD8A3-5734-9D97-60F6-A9A99A7047EA}"/>
              </a:ext>
            </a:extLst>
          </p:cNvPr>
          <p:cNvCxnSpPr/>
          <p:nvPr/>
        </p:nvCxnSpPr>
        <p:spPr>
          <a:xfrm flipH="1">
            <a:off x="4514484" y="2871388"/>
            <a:ext cx="2615013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952211-A9A3-8B53-EC12-FD07508D7562}"/>
              </a:ext>
            </a:extLst>
          </p:cNvPr>
          <p:cNvSpPr txBox="1"/>
          <p:nvPr/>
        </p:nvSpPr>
        <p:spPr>
          <a:xfrm>
            <a:off x="7195856" y="2686722"/>
            <a:ext cx="18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Commit Message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4093E-C946-21DB-411E-8B9291DE98E4}"/>
              </a:ext>
            </a:extLst>
          </p:cNvPr>
          <p:cNvSpPr/>
          <p:nvPr/>
        </p:nvSpPr>
        <p:spPr>
          <a:xfrm>
            <a:off x="3067941" y="3161945"/>
            <a:ext cx="6110242" cy="6323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FC35D7-DCAB-418B-31AB-B80F2BD5CD2B}"/>
              </a:ext>
            </a:extLst>
          </p:cNvPr>
          <p:cNvSpPr/>
          <p:nvPr/>
        </p:nvSpPr>
        <p:spPr>
          <a:xfrm>
            <a:off x="7723132" y="2256339"/>
            <a:ext cx="376016" cy="3774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54A83F-E156-F892-CC7A-FC6891157EC1}"/>
              </a:ext>
            </a:extLst>
          </p:cNvPr>
          <p:cNvSpPr txBox="1"/>
          <p:nvPr/>
        </p:nvSpPr>
        <p:spPr>
          <a:xfrm>
            <a:off x="2769651" y="34385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B78BCA-3BCC-710E-1B61-446B24B09477}"/>
              </a:ext>
            </a:extLst>
          </p:cNvPr>
          <p:cNvSpPr txBox="1"/>
          <p:nvPr/>
        </p:nvSpPr>
        <p:spPr>
          <a:xfrm>
            <a:off x="7723132" y="17769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1068274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C273884-FD37-FF21-FBE9-89B13B4BD53B}"/>
              </a:ext>
            </a:extLst>
          </p:cNvPr>
          <p:cNvSpPr/>
          <p:nvPr/>
        </p:nvSpPr>
        <p:spPr>
          <a:xfrm>
            <a:off x="316194" y="299103"/>
            <a:ext cx="11519731" cy="6306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EDC59B-ABD6-ACA3-5AA9-0BB639A212DE}"/>
              </a:ext>
            </a:extLst>
          </p:cNvPr>
          <p:cNvSpPr txBox="1"/>
          <p:nvPr/>
        </p:nvSpPr>
        <p:spPr>
          <a:xfrm>
            <a:off x="759033" y="623155"/>
            <a:ext cx="4897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Push :</a:t>
            </a:r>
            <a:r>
              <a:rPr lang="th-TH" sz="5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 การ </a:t>
            </a:r>
            <a:r>
              <a:rPr lang="en-US" sz="5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Upload </a:t>
            </a:r>
            <a:r>
              <a:rPr lang="th-TH" sz="5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โค้ด</a:t>
            </a:r>
            <a:endParaRPr lang="en-US" sz="5400" b="1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76D5C8-CD25-CAB9-D81E-6E0E3A308124}"/>
              </a:ext>
            </a:extLst>
          </p:cNvPr>
          <p:cNvSpPr txBox="1"/>
          <p:nvPr/>
        </p:nvSpPr>
        <p:spPr>
          <a:xfrm>
            <a:off x="1023305" y="5650070"/>
            <a:ext cx="747320" cy="584775"/>
          </a:xfrm>
          <a:prstGeom prst="rect">
            <a:avLst/>
          </a:prstGeom>
          <a:solidFill>
            <a:srgbClr val="66FF99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CLI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9AE65-4D44-65E1-8F94-FED171CB0AEC}"/>
              </a:ext>
            </a:extLst>
          </p:cNvPr>
          <p:cNvSpPr txBox="1"/>
          <p:nvPr/>
        </p:nvSpPr>
        <p:spPr>
          <a:xfrm>
            <a:off x="1995443" y="5650069"/>
            <a:ext cx="930637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git push </a:t>
            </a:r>
            <a:r>
              <a:rPr lang="th-TH" sz="3200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หรือ </a:t>
            </a:r>
            <a:r>
              <a:rPr lang="en-US" sz="3200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git push origin &lt;branch&gt;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149579-F164-7FC1-8A9D-103A58606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72" y="1737326"/>
            <a:ext cx="9122246" cy="35117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48217C-5607-AAEF-C32A-8B408AB0965E}"/>
              </a:ext>
            </a:extLst>
          </p:cNvPr>
          <p:cNvSpPr/>
          <p:nvPr/>
        </p:nvSpPr>
        <p:spPr>
          <a:xfrm>
            <a:off x="2008262" y="3232224"/>
            <a:ext cx="4760007" cy="5298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6FD605-D186-A021-C188-87A6D0F6E90E}"/>
              </a:ext>
            </a:extLst>
          </p:cNvPr>
          <p:cNvSpPr/>
          <p:nvPr/>
        </p:nvSpPr>
        <p:spPr>
          <a:xfrm>
            <a:off x="6648628" y="3625331"/>
            <a:ext cx="3846890" cy="3247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3F3F02-4D02-D075-ED8A-AA3395C29021}"/>
              </a:ext>
            </a:extLst>
          </p:cNvPr>
          <p:cNvSpPr txBox="1"/>
          <p:nvPr/>
        </p:nvSpPr>
        <p:spPr>
          <a:xfrm>
            <a:off x="2008262" y="38623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F579F6-58CD-E77F-8EE2-CD049C7BA8DF}"/>
              </a:ext>
            </a:extLst>
          </p:cNvPr>
          <p:cNvSpPr txBox="1"/>
          <p:nvPr/>
        </p:nvSpPr>
        <p:spPr>
          <a:xfrm>
            <a:off x="10155360" y="33156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F274764-A786-B848-5EF5-53B9B7DF8734}"/>
              </a:ext>
            </a:extLst>
          </p:cNvPr>
          <p:cNvSpPr/>
          <p:nvPr/>
        </p:nvSpPr>
        <p:spPr>
          <a:xfrm>
            <a:off x="6648628" y="1564241"/>
            <a:ext cx="324740" cy="86856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9246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1280253-BD19-3F40-C80A-65FB52766773}"/>
              </a:ext>
            </a:extLst>
          </p:cNvPr>
          <p:cNvSpPr/>
          <p:nvPr/>
        </p:nvSpPr>
        <p:spPr>
          <a:xfrm>
            <a:off x="316194" y="299103"/>
            <a:ext cx="11519731" cy="6306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EDC59B-ABD6-ACA3-5AA9-0BB639A212DE}"/>
              </a:ext>
            </a:extLst>
          </p:cNvPr>
          <p:cNvSpPr txBox="1"/>
          <p:nvPr/>
        </p:nvSpPr>
        <p:spPr>
          <a:xfrm>
            <a:off x="736251" y="774635"/>
            <a:ext cx="5229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Pull :</a:t>
            </a:r>
            <a:r>
              <a:rPr lang="th-TH" sz="5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 การ </a:t>
            </a:r>
            <a:r>
              <a:rPr lang="en-US" sz="5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Download </a:t>
            </a:r>
            <a:r>
              <a:rPr lang="th-TH" sz="5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โค้ด</a:t>
            </a:r>
            <a:endParaRPr lang="en-US" sz="5400" b="1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BEE7F-C425-7891-BAE6-0CCF1C372234}"/>
              </a:ext>
            </a:extLst>
          </p:cNvPr>
          <p:cNvSpPr txBox="1"/>
          <p:nvPr/>
        </p:nvSpPr>
        <p:spPr>
          <a:xfrm>
            <a:off x="835254" y="5607514"/>
            <a:ext cx="747320" cy="584775"/>
          </a:xfrm>
          <a:prstGeom prst="rect">
            <a:avLst/>
          </a:prstGeom>
          <a:solidFill>
            <a:srgbClr val="66FF99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CLI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92E9C-A12A-4108-F2E3-E9DF05B6B7D4}"/>
              </a:ext>
            </a:extLst>
          </p:cNvPr>
          <p:cNvSpPr txBox="1"/>
          <p:nvPr/>
        </p:nvSpPr>
        <p:spPr>
          <a:xfrm>
            <a:off x="1821884" y="5607514"/>
            <a:ext cx="9326062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git pull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552F4-D698-8CC4-B6F1-0E39D743E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29"/>
          <a:stretch/>
        </p:blipFill>
        <p:spPr>
          <a:xfrm>
            <a:off x="835254" y="1893133"/>
            <a:ext cx="10095040" cy="32386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B5E668-F9D3-95D1-0411-B7A3A4520685}"/>
              </a:ext>
            </a:extLst>
          </p:cNvPr>
          <p:cNvSpPr/>
          <p:nvPr/>
        </p:nvSpPr>
        <p:spPr>
          <a:xfrm>
            <a:off x="6819544" y="3223941"/>
            <a:ext cx="4110750" cy="457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67DD69D-9CEE-6C82-F1EE-E600389EBCB8}"/>
              </a:ext>
            </a:extLst>
          </p:cNvPr>
          <p:cNvSpPr/>
          <p:nvPr/>
        </p:nvSpPr>
        <p:spPr>
          <a:xfrm>
            <a:off x="6819544" y="1250486"/>
            <a:ext cx="324740" cy="86856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8481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213B6D-02EC-9F8C-0930-716BF225CB7F}"/>
              </a:ext>
            </a:extLst>
          </p:cNvPr>
          <p:cNvSpPr/>
          <p:nvPr/>
        </p:nvSpPr>
        <p:spPr>
          <a:xfrm>
            <a:off x="316194" y="299103"/>
            <a:ext cx="11519731" cy="6306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2208D06-DCA8-0963-D017-A184EF406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996" y="350692"/>
            <a:ext cx="4930007" cy="49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B417AA-B63A-3EDF-1441-6F3049543FE6}"/>
              </a:ext>
            </a:extLst>
          </p:cNvPr>
          <p:cNvSpPr txBox="1"/>
          <p:nvPr/>
        </p:nvSpPr>
        <p:spPr>
          <a:xfrm>
            <a:off x="1806925" y="5280699"/>
            <a:ext cx="90188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กรอก ชื่อเล่น และ </a:t>
            </a:r>
            <a:r>
              <a:rPr lang="en-US" sz="5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e-mail</a:t>
            </a:r>
            <a:r>
              <a:rPr lang="th-TH" sz="5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 ที่ใช้สมัคร </a:t>
            </a:r>
            <a:r>
              <a:rPr lang="en-US" sz="5400" b="1" dirty="0" err="1">
                <a:latin typeface="FreesiaUPC" panose="020B0604020202020204" pitchFamily="34" charset="-34"/>
                <a:cs typeface="FreesiaUPC" panose="020B0604020202020204" pitchFamily="34" charset="-34"/>
              </a:rPr>
              <a:t>github</a:t>
            </a:r>
            <a:endParaRPr lang="en-US" sz="5400" b="1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8530664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C9BCD-ADBC-6CA2-7B75-FE88E8F5A08E}"/>
              </a:ext>
            </a:extLst>
          </p:cNvPr>
          <p:cNvSpPr/>
          <p:nvPr/>
        </p:nvSpPr>
        <p:spPr>
          <a:xfrm>
            <a:off x="316194" y="299103"/>
            <a:ext cx="11519731" cy="6306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855D4-FDC4-2884-747C-59AAC275F7DA}"/>
              </a:ext>
            </a:extLst>
          </p:cNvPr>
          <p:cNvSpPr txBox="1"/>
          <p:nvPr/>
        </p:nvSpPr>
        <p:spPr>
          <a:xfrm>
            <a:off x="4035179" y="1256145"/>
            <a:ext cx="41216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Workshop 1</a:t>
            </a:r>
            <a:endParaRPr lang="en-US" sz="2000" b="1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F98F0-58CD-4ACD-11A1-04D883761A86}"/>
              </a:ext>
            </a:extLst>
          </p:cNvPr>
          <p:cNvSpPr txBox="1"/>
          <p:nvPr/>
        </p:nvSpPr>
        <p:spPr>
          <a:xfrm>
            <a:off x="3319361" y="3429000"/>
            <a:ext cx="53719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rgbClr val="F05033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Merge Conflict</a:t>
            </a:r>
            <a:endParaRPr lang="en-US" sz="2400" b="1" dirty="0">
              <a:solidFill>
                <a:srgbClr val="F05033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1431567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5033">
                <a:shade val="30000"/>
                <a:satMod val="115000"/>
              </a:srgbClr>
            </a:gs>
            <a:gs pos="50000">
              <a:srgbClr val="F05033">
                <a:shade val="67500"/>
                <a:satMod val="115000"/>
              </a:srgbClr>
            </a:gs>
            <a:gs pos="100000">
              <a:srgbClr val="F05033">
                <a:shade val="100000"/>
                <a:satMod val="115000"/>
              </a:srgb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529B090-C21F-CAC3-C389-BFD34F44054E}"/>
              </a:ext>
            </a:extLst>
          </p:cNvPr>
          <p:cNvSpPr/>
          <p:nvPr/>
        </p:nvSpPr>
        <p:spPr>
          <a:xfrm>
            <a:off x="395287" y="408418"/>
            <a:ext cx="11401425" cy="604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74BF08E-BA9C-4803-2AC7-EFECDACD9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68" y="2684070"/>
            <a:ext cx="908633" cy="908633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95BDDEA-ABE6-FC60-D4D2-55DB718AF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278" y="4002474"/>
            <a:ext cx="908632" cy="90863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2A771D1-1D4B-B035-DCB7-B6B110D55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435" y="4843902"/>
            <a:ext cx="944554" cy="944554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A1A1DB82-C244-9122-7633-18D04DDD3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037" y="3359085"/>
            <a:ext cx="908633" cy="908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42F6A9-AB48-0465-6783-B343BD600FB8}"/>
              </a:ext>
            </a:extLst>
          </p:cNvPr>
          <p:cNvSpPr txBox="1"/>
          <p:nvPr/>
        </p:nvSpPr>
        <p:spPr>
          <a:xfrm>
            <a:off x="1119563" y="776356"/>
            <a:ext cx="27542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eesiaUPC" panose="020B0604020202020204" pitchFamily="34" charset="-34"/>
                <a:ea typeface="+mn-ea"/>
                <a:cs typeface="FreesiaUPC" panose="020B0604020202020204" pitchFamily="34" charset="-34"/>
              </a:rPr>
              <a:t>Git Branch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A718A3A4-4438-DE7C-D3C4-03CD6D493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26" y="3225800"/>
            <a:ext cx="1092401" cy="1092401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10394A5-39E8-CAF2-4F56-E7EC34149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476" y="3074765"/>
            <a:ext cx="1238891" cy="12388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A1E3FA-94BF-3410-6EBB-D335FAB3AD02}"/>
              </a:ext>
            </a:extLst>
          </p:cNvPr>
          <p:cNvSpPr txBox="1"/>
          <p:nvPr/>
        </p:nvSpPr>
        <p:spPr>
          <a:xfrm>
            <a:off x="1174201" y="4382908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eesiaUPC" panose="020B0604020202020204" pitchFamily="34" charset="-34"/>
                <a:ea typeface="+mn-ea"/>
                <a:cs typeface="FreesiaUPC" panose="020B0604020202020204" pitchFamily="34" charset="-34"/>
              </a:rPr>
              <a:t>พี่วากิว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eesiaUPC" panose="020B0604020202020204" pitchFamily="34" charset="-34"/>
              <a:ea typeface="+mn-ea"/>
              <a:cs typeface="FreesiaUPC" panose="020B0604020202020204" pitchFamily="3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05075C-6CA2-0C21-8E0F-C9CE944C9965}"/>
              </a:ext>
            </a:extLst>
          </p:cNvPr>
          <p:cNvSpPr txBox="1"/>
          <p:nvPr/>
        </p:nvSpPr>
        <p:spPr>
          <a:xfrm>
            <a:off x="10266032" y="4382237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eesiaUPC" panose="020B0604020202020204" pitchFamily="34" charset="-34"/>
                <a:ea typeface="+mn-ea"/>
                <a:cs typeface="FreesiaUPC" panose="020B0604020202020204" pitchFamily="34" charset="-34"/>
              </a:rPr>
              <a:t>พี่แนน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eesiaUPC" panose="020B0604020202020204" pitchFamily="34" charset="-34"/>
              <a:ea typeface="+mn-ea"/>
              <a:cs typeface="FreesiaUPC" panose="020B0604020202020204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8DA001-DDA0-7391-257B-8159EE3EF22B}"/>
              </a:ext>
            </a:extLst>
          </p:cNvPr>
          <p:cNvSpPr txBox="1"/>
          <p:nvPr/>
        </p:nvSpPr>
        <p:spPr>
          <a:xfrm>
            <a:off x="5624689" y="2422950"/>
            <a:ext cx="108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Version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9D79FA-8141-C51E-82AF-229CA4689BDF}"/>
              </a:ext>
            </a:extLst>
          </p:cNvPr>
          <p:cNvSpPr txBox="1"/>
          <p:nvPr/>
        </p:nvSpPr>
        <p:spPr>
          <a:xfrm>
            <a:off x="5584614" y="5757600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Version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83C67F-8D16-F31C-2B8A-6D5D598251FE}"/>
              </a:ext>
            </a:extLst>
          </p:cNvPr>
          <p:cNvSpPr txBox="1"/>
          <p:nvPr/>
        </p:nvSpPr>
        <p:spPr>
          <a:xfrm>
            <a:off x="3751608" y="3016459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Feature X1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00D3CA-5847-BE09-CFAB-01C797E31F96}"/>
              </a:ext>
            </a:extLst>
          </p:cNvPr>
          <p:cNvSpPr txBox="1"/>
          <p:nvPr/>
        </p:nvSpPr>
        <p:spPr>
          <a:xfrm>
            <a:off x="3740445" y="4348424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Feature X2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56777D-4334-3A20-5F29-D7F76A5E919A}"/>
              </a:ext>
            </a:extLst>
          </p:cNvPr>
          <p:cNvSpPr txBox="1"/>
          <p:nvPr/>
        </p:nvSpPr>
        <p:spPr>
          <a:xfrm>
            <a:off x="7596331" y="3694212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Feature 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BA737A-38DB-5CEF-0FE6-45B025F4B136}"/>
              </a:ext>
            </a:extLst>
          </p:cNvPr>
          <p:cNvCxnSpPr/>
          <p:nvPr/>
        </p:nvCxnSpPr>
        <p:spPr>
          <a:xfrm flipH="1">
            <a:off x="4632385" y="2402790"/>
            <a:ext cx="759124" cy="570788"/>
          </a:xfrm>
          <a:prstGeom prst="straightConnector1">
            <a:avLst/>
          </a:prstGeom>
          <a:ln w="57150">
            <a:solidFill>
              <a:srgbClr val="8BCAFF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55905D-6154-76C7-95FE-678EF599D7A1}"/>
              </a:ext>
            </a:extLst>
          </p:cNvPr>
          <p:cNvCxnSpPr>
            <a:cxnSpLocks/>
          </p:cNvCxnSpPr>
          <p:nvPr/>
        </p:nvCxnSpPr>
        <p:spPr>
          <a:xfrm>
            <a:off x="4367322" y="3649349"/>
            <a:ext cx="0" cy="625134"/>
          </a:xfrm>
          <a:prstGeom prst="straightConnector1">
            <a:avLst/>
          </a:prstGeom>
          <a:ln w="57150">
            <a:solidFill>
              <a:srgbClr val="8BCAFF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323969-9EDA-A3F8-3A63-97D59D3E987F}"/>
              </a:ext>
            </a:extLst>
          </p:cNvPr>
          <p:cNvCxnSpPr>
            <a:cxnSpLocks/>
          </p:cNvCxnSpPr>
          <p:nvPr/>
        </p:nvCxnSpPr>
        <p:spPr>
          <a:xfrm>
            <a:off x="4662837" y="4911106"/>
            <a:ext cx="789256" cy="505444"/>
          </a:xfrm>
          <a:prstGeom prst="straightConnector1">
            <a:avLst/>
          </a:prstGeom>
          <a:ln w="57150">
            <a:solidFill>
              <a:srgbClr val="8BCAFF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5DDE33-7B4A-A6C6-6A61-B9B5B13FE7FC}"/>
              </a:ext>
            </a:extLst>
          </p:cNvPr>
          <p:cNvCxnSpPr>
            <a:cxnSpLocks/>
          </p:cNvCxnSpPr>
          <p:nvPr/>
        </p:nvCxnSpPr>
        <p:spPr>
          <a:xfrm>
            <a:off x="6941820" y="2456180"/>
            <a:ext cx="1121259" cy="1119427"/>
          </a:xfrm>
          <a:prstGeom prst="straightConnector1">
            <a:avLst/>
          </a:prstGeom>
          <a:ln w="57150">
            <a:solidFill>
              <a:srgbClr val="FDADC8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BC0132-55A8-FC9A-EAB1-5522C68D1E3D}"/>
              </a:ext>
            </a:extLst>
          </p:cNvPr>
          <p:cNvCxnSpPr>
            <a:cxnSpLocks/>
          </p:cNvCxnSpPr>
          <p:nvPr/>
        </p:nvCxnSpPr>
        <p:spPr>
          <a:xfrm flipH="1">
            <a:off x="6876795" y="4274483"/>
            <a:ext cx="1206156" cy="1142067"/>
          </a:xfrm>
          <a:prstGeom prst="straightConnector1">
            <a:avLst/>
          </a:prstGeom>
          <a:ln w="57150">
            <a:solidFill>
              <a:srgbClr val="FDADC8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A220CFD5-6029-40CB-6866-AEE8AAE8A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21" y="1498361"/>
            <a:ext cx="957820" cy="9578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AC414E-DD8B-D990-6EA4-AED1C9501ADB}"/>
              </a:ext>
            </a:extLst>
          </p:cNvPr>
          <p:cNvSpPr txBox="1"/>
          <p:nvPr/>
        </p:nvSpPr>
        <p:spPr>
          <a:xfrm>
            <a:off x="5409085" y="907395"/>
            <a:ext cx="151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B050"/>
                </a:solidFill>
                <a:latin typeface="Bahnschrift SemiBold Condensed" panose="020B0502040204020203" pitchFamily="34" charset="0"/>
              </a:rPr>
              <a:t>Master(Main)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F82C4-F43B-7489-87D2-A500E8D1FF27}"/>
              </a:ext>
            </a:extLst>
          </p:cNvPr>
          <p:cNvSpPr txBox="1"/>
          <p:nvPr/>
        </p:nvSpPr>
        <p:spPr>
          <a:xfrm>
            <a:off x="3342627" y="2007212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B050"/>
                </a:solidFill>
                <a:latin typeface="Bahnschrift SemiBold Condensed" panose="020B0502040204020203" pitchFamily="34" charset="0"/>
              </a:rPr>
              <a:t>Branch : Feature 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2C36B-FB81-B4C9-9B72-485C6C4AECEA}"/>
              </a:ext>
            </a:extLst>
          </p:cNvPr>
          <p:cNvSpPr txBox="1"/>
          <p:nvPr/>
        </p:nvSpPr>
        <p:spPr>
          <a:xfrm>
            <a:off x="7348767" y="2326053"/>
            <a:ext cx="203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B050"/>
                </a:solidFill>
                <a:latin typeface="Bahnschrift SemiBold Condensed" panose="020B0502040204020203" pitchFamily="34" charset="0"/>
              </a:rPr>
              <a:t>Branch : Feature 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4EDCC-AE6C-CA48-A594-BCB752D2369D}"/>
              </a:ext>
            </a:extLst>
          </p:cNvPr>
          <p:cNvSpPr txBox="1"/>
          <p:nvPr/>
        </p:nvSpPr>
        <p:spPr>
          <a:xfrm>
            <a:off x="4424603" y="5240568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B050"/>
                </a:solidFill>
                <a:latin typeface="Bahnschrift SemiBold Condensed" panose="020B0502040204020203" pitchFamily="34" charset="0"/>
              </a:rPr>
              <a:t>Merge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BB4EBF-7C2E-7696-04C8-72DD53B78D22}"/>
              </a:ext>
            </a:extLst>
          </p:cNvPr>
          <p:cNvSpPr txBox="1"/>
          <p:nvPr/>
        </p:nvSpPr>
        <p:spPr>
          <a:xfrm>
            <a:off x="7464335" y="4900326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B050"/>
                </a:solidFill>
                <a:latin typeface="Bahnschrift SemiBold Condensed" panose="020B0502040204020203" pitchFamily="34" charset="0"/>
              </a:rPr>
              <a:t>Merge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3519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59059BF9-DE06-C68D-C012-B20523CDAB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3500909"/>
              </p:ext>
            </p:extLst>
          </p:nvPr>
        </p:nvGraphicFramePr>
        <p:xfrm>
          <a:off x="4815067" y="660929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17FB45-5581-0E24-1851-912464655607}"/>
              </a:ext>
            </a:extLst>
          </p:cNvPr>
          <p:cNvSpPr txBox="1"/>
          <p:nvPr/>
        </p:nvSpPr>
        <p:spPr>
          <a:xfrm>
            <a:off x="1038240" y="2540000"/>
            <a:ext cx="25715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rgbClr val="F05033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9606528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26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E8F50D-269C-1E12-A5D7-513591D2FF43}"/>
              </a:ext>
            </a:extLst>
          </p:cNvPr>
          <p:cNvSpPr/>
          <p:nvPr/>
        </p:nvSpPr>
        <p:spPr>
          <a:xfrm>
            <a:off x="316194" y="299103"/>
            <a:ext cx="11519731" cy="6306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EDC59B-ABD6-ACA3-5AA9-0BB639A212DE}"/>
              </a:ext>
            </a:extLst>
          </p:cNvPr>
          <p:cNvSpPr txBox="1"/>
          <p:nvPr/>
        </p:nvSpPr>
        <p:spPr>
          <a:xfrm>
            <a:off x="699971" y="524125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Branch : </a:t>
            </a:r>
            <a:r>
              <a:rPr lang="th-TH" sz="5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การสร้าง </a:t>
            </a:r>
            <a:r>
              <a:rPr lang="en-US" sz="5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Branch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43137-5AB8-2ED2-B56B-2DCDCC0AB9C5}"/>
              </a:ext>
            </a:extLst>
          </p:cNvPr>
          <p:cNvSpPr txBox="1"/>
          <p:nvPr/>
        </p:nvSpPr>
        <p:spPr>
          <a:xfrm>
            <a:off x="1045359" y="5195553"/>
            <a:ext cx="740908" cy="584775"/>
          </a:xfrm>
          <a:prstGeom prst="rect">
            <a:avLst/>
          </a:prstGeom>
          <a:solidFill>
            <a:srgbClr val="66FF99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CLI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4341A-A886-5C80-B028-A5162E22B9D7}"/>
              </a:ext>
            </a:extLst>
          </p:cNvPr>
          <p:cNvSpPr txBox="1"/>
          <p:nvPr/>
        </p:nvSpPr>
        <p:spPr>
          <a:xfrm>
            <a:off x="1045359" y="5875929"/>
            <a:ext cx="747320" cy="584775"/>
          </a:xfrm>
          <a:prstGeom prst="rect">
            <a:avLst/>
          </a:prstGeom>
          <a:solidFill>
            <a:srgbClr val="66FF99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CLI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6A3B0-E8F0-4D56-F208-31196704E4F7}"/>
              </a:ext>
            </a:extLst>
          </p:cNvPr>
          <p:cNvSpPr txBox="1"/>
          <p:nvPr/>
        </p:nvSpPr>
        <p:spPr>
          <a:xfrm>
            <a:off x="2005573" y="5195553"/>
            <a:ext cx="929049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git branch &lt;</a:t>
            </a:r>
            <a:r>
              <a:rPr lang="th-TH" sz="3200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ชื่อ </a:t>
            </a:r>
            <a:r>
              <a:rPr lang="en-US" sz="3200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branch&gt;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6910A4-8E65-35B0-E829-6B66B40FCC05}"/>
              </a:ext>
            </a:extLst>
          </p:cNvPr>
          <p:cNvSpPr txBox="1"/>
          <p:nvPr/>
        </p:nvSpPr>
        <p:spPr>
          <a:xfrm>
            <a:off x="2005573" y="5887491"/>
            <a:ext cx="929049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git checkout –b &lt;</a:t>
            </a:r>
            <a:r>
              <a:rPr lang="th-TH" sz="3200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ชื่อ </a:t>
            </a:r>
            <a:r>
              <a:rPr lang="en-US" sz="3200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branch&gt;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CB26F1-B7FF-F111-660C-2AD3E14C50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9" b="19305"/>
          <a:stretch/>
        </p:blipFill>
        <p:spPr>
          <a:xfrm>
            <a:off x="2428590" y="1479320"/>
            <a:ext cx="7161307" cy="3415336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EEA305F5-4056-05CC-256B-987FA78FBE04}"/>
              </a:ext>
            </a:extLst>
          </p:cNvPr>
          <p:cNvSpPr/>
          <p:nvPr/>
        </p:nvSpPr>
        <p:spPr>
          <a:xfrm>
            <a:off x="5505769" y="1188732"/>
            <a:ext cx="197264" cy="53806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78D5F6-4A38-084B-263C-6852E2202641}"/>
              </a:ext>
            </a:extLst>
          </p:cNvPr>
          <p:cNvSpPr/>
          <p:nvPr/>
        </p:nvSpPr>
        <p:spPr>
          <a:xfrm>
            <a:off x="8017164" y="4433455"/>
            <a:ext cx="1468802" cy="2340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6355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26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09010A8-44BC-E71F-55C5-16D1E6F63850}"/>
              </a:ext>
            </a:extLst>
          </p:cNvPr>
          <p:cNvSpPr/>
          <p:nvPr/>
        </p:nvSpPr>
        <p:spPr>
          <a:xfrm>
            <a:off x="336134" y="275602"/>
            <a:ext cx="11519731" cy="6306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EDC59B-ABD6-ACA3-5AA9-0BB639A212DE}"/>
              </a:ext>
            </a:extLst>
          </p:cNvPr>
          <p:cNvSpPr txBox="1"/>
          <p:nvPr/>
        </p:nvSpPr>
        <p:spPr>
          <a:xfrm>
            <a:off x="749796" y="646851"/>
            <a:ext cx="6287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Checkout : </a:t>
            </a:r>
            <a:r>
              <a:rPr lang="th-TH" sz="5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การเปลี่ยน </a:t>
            </a:r>
            <a:r>
              <a:rPr lang="en-US" sz="5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Branch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C401B-4C48-183C-09CC-CD0D54B8C621}"/>
              </a:ext>
            </a:extLst>
          </p:cNvPr>
          <p:cNvSpPr txBox="1"/>
          <p:nvPr/>
        </p:nvSpPr>
        <p:spPr>
          <a:xfrm>
            <a:off x="1054595" y="5497963"/>
            <a:ext cx="740908" cy="584775"/>
          </a:xfrm>
          <a:prstGeom prst="rect">
            <a:avLst/>
          </a:prstGeom>
          <a:solidFill>
            <a:srgbClr val="66FF99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CLI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B906D-687A-5577-A02E-39B890FFC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42" r="15365"/>
          <a:stretch/>
        </p:blipFill>
        <p:spPr>
          <a:xfrm>
            <a:off x="835649" y="2024282"/>
            <a:ext cx="3408219" cy="2540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CB809E-BB0B-57EB-5477-144FF5D24B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532"/>
          <a:stretch/>
        </p:blipFill>
        <p:spPr>
          <a:xfrm>
            <a:off x="4612875" y="2024282"/>
            <a:ext cx="6600069" cy="2540791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B449E0D3-3469-77F8-1A1B-E83049FDD294}"/>
              </a:ext>
            </a:extLst>
          </p:cNvPr>
          <p:cNvSpPr/>
          <p:nvPr/>
        </p:nvSpPr>
        <p:spPr>
          <a:xfrm>
            <a:off x="2231405" y="1531233"/>
            <a:ext cx="227433" cy="60830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B61A16-16DA-F499-42A4-9D1F32E4722C}"/>
              </a:ext>
            </a:extLst>
          </p:cNvPr>
          <p:cNvSpPr/>
          <p:nvPr/>
        </p:nvSpPr>
        <p:spPr>
          <a:xfrm>
            <a:off x="2231405" y="3578276"/>
            <a:ext cx="2031105" cy="3247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FA3386-F105-B395-CC81-BB1FDD844E2C}"/>
              </a:ext>
            </a:extLst>
          </p:cNvPr>
          <p:cNvSpPr txBox="1"/>
          <p:nvPr/>
        </p:nvSpPr>
        <p:spPr>
          <a:xfrm>
            <a:off x="7014742" y="3195130"/>
            <a:ext cx="15652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} Local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34DD0-216C-BD5C-A59B-97DC89EFFB30}"/>
              </a:ext>
            </a:extLst>
          </p:cNvPr>
          <p:cNvSpPr txBox="1"/>
          <p:nvPr/>
        </p:nvSpPr>
        <p:spPr>
          <a:xfrm>
            <a:off x="8272673" y="3534404"/>
            <a:ext cx="284329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accent5">
                    <a:lumMod val="75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}</a:t>
            </a:r>
            <a:r>
              <a:rPr lang="en-US" sz="5400" dirty="0">
                <a:solidFill>
                  <a:schemeClr val="accent5">
                    <a:lumMod val="75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Remote</a:t>
            </a:r>
            <a:r>
              <a:rPr lang="en-US" sz="5400" dirty="0"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051BD-2518-85D0-A625-B237ADEEF482}"/>
              </a:ext>
            </a:extLst>
          </p:cNvPr>
          <p:cNvSpPr txBox="1"/>
          <p:nvPr/>
        </p:nvSpPr>
        <p:spPr>
          <a:xfrm>
            <a:off x="1976582" y="5497962"/>
            <a:ext cx="9236362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git checkout &lt;</a:t>
            </a:r>
            <a:r>
              <a:rPr lang="th-TH" sz="3200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ชื่อ </a:t>
            </a:r>
            <a:r>
              <a:rPr lang="en-US" sz="3200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branch&gt;</a:t>
            </a:r>
          </a:p>
        </p:txBody>
      </p:sp>
    </p:spTree>
    <p:extLst>
      <p:ext uri="{BB962C8B-B14F-4D97-AF65-F5344CB8AC3E}">
        <p14:creationId xmlns:p14="http://schemas.microsoft.com/office/powerpoint/2010/main" val="290525220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26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E3014BC-E400-1040-E9DC-7C466FF25E8D}"/>
              </a:ext>
            </a:extLst>
          </p:cNvPr>
          <p:cNvSpPr/>
          <p:nvPr/>
        </p:nvSpPr>
        <p:spPr>
          <a:xfrm>
            <a:off x="336134" y="275602"/>
            <a:ext cx="11519731" cy="6306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EDC59B-ABD6-ACA3-5AA9-0BB639A212DE}"/>
              </a:ext>
            </a:extLst>
          </p:cNvPr>
          <p:cNvSpPr txBox="1"/>
          <p:nvPr/>
        </p:nvSpPr>
        <p:spPr>
          <a:xfrm>
            <a:off x="749796" y="602716"/>
            <a:ext cx="557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Merge : </a:t>
            </a:r>
            <a:r>
              <a:rPr lang="th-TH" sz="5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การ </a:t>
            </a:r>
            <a:r>
              <a:rPr lang="en-US" sz="5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Merge branch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F4DE6-F819-C53B-6BF4-8A4E0AE6A846}"/>
              </a:ext>
            </a:extLst>
          </p:cNvPr>
          <p:cNvSpPr txBox="1"/>
          <p:nvPr/>
        </p:nvSpPr>
        <p:spPr>
          <a:xfrm>
            <a:off x="749796" y="5216160"/>
            <a:ext cx="747320" cy="584775"/>
          </a:xfrm>
          <a:prstGeom prst="rect">
            <a:avLst/>
          </a:prstGeom>
          <a:solidFill>
            <a:srgbClr val="66FF99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CLI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C67B8-0A60-D022-D890-8783DD58C449}"/>
              </a:ext>
            </a:extLst>
          </p:cNvPr>
          <p:cNvSpPr txBox="1"/>
          <p:nvPr/>
        </p:nvSpPr>
        <p:spPr>
          <a:xfrm>
            <a:off x="1774664" y="5216160"/>
            <a:ext cx="9711530" cy="107721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git checkout Branch </a:t>
            </a:r>
            <a:r>
              <a:rPr lang="th-TH" sz="3200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ปลายทาง</a:t>
            </a:r>
          </a:p>
          <a:p>
            <a:r>
              <a:rPr lang="en-US" sz="3200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git merge –no-ff feature/xxx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447D1B-F5E4-E077-7582-9A2602DB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32" y="1641840"/>
            <a:ext cx="5548173" cy="32154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114223-F448-2941-075A-63593E444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134" y="1641840"/>
            <a:ext cx="4906060" cy="211484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9F6E36-7C3D-4384-19C0-49B9CE8F3DC1}"/>
              </a:ext>
            </a:extLst>
          </p:cNvPr>
          <p:cNvSpPr/>
          <p:nvPr/>
        </p:nvSpPr>
        <p:spPr>
          <a:xfrm>
            <a:off x="5011947" y="4080294"/>
            <a:ext cx="1382258" cy="1984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0867C-3834-43DF-7CBC-D15101B77FA7}"/>
              </a:ext>
            </a:extLst>
          </p:cNvPr>
          <p:cNvSpPr txBox="1"/>
          <p:nvPr/>
        </p:nvSpPr>
        <p:spPr>
          <a:xfrm>
            <a:off x="6701889" y="4026334"/>
            <a:ext cx="4849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*เมื่อ </a:t>
            </a:r>
            <a:r>
              <a:rPr lang="en-US" sz="2400" b="1" dirty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Merge Branch </a:t>
            </a:r>
            <a:r>
              <a:rPr lang="th-TH" sz="2400" b="1" dirty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จะเอา </a:t>
            </a:r>
            <a:r>
              <a:rPr lang="en-US" sz="2400" b="1" dirty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Branch</a:t>
            </a:r>
            <a:r>
              <a:rPr lang="th-TH" sz="2400" b="1" dirty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ที่เราเลือกมารวม</a:t>
            </a:r>
          </a:p>
          <a:p>
            <a:r>
              <a:rPr lang="th-TH" sz="2400" b="1" dirty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กับ </a:t>
            </a:r>
            <a:r>
              <a:rPr lang="en-US" sz="2400" b="1" dirty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Branch </a:t>
            </a:r>
            <a:r>
              <a:rPr lang="th-TH" sz="2400" b="1" dirty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ที่ </a:t>
            </a:r>
            <a:r>
              <a:rPr lang="en-US" sz="2400" b="1" dirty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Checkout(</a:t>
            </a:r>
            <a:r>
              <a:rPr lang="th-TH" sz="2400" b="1" dirty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ที่เราใช้งานอยู่</a:t>
            </a:r>
            <a:r>
              <a:rPr lang="en-US" sz="2400" b="1" dirty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) </a:t>
            </a:r>
            <a:r>
              <a:rPr lang="th-TH" sz="2400" b="1" dirty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ไว้</a:t>
            </a:r>
            <a:r>
              <a:rPr lang="en-US" sz="2400" b="1" dirty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52277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2E12BF-2ED6-7614-CBD5-44B067B56012}"/>
              </a:ext>
            </a:extLst>
          </p:cNvPr>
          <p:cNvSpPr/>
          <p:nvPr/>
        </p:nvSpPr>
        <p:spPr>
          <a:xfrm>
            <a:off x="979055" y="997527"/>
            <a:ext cx="9993745" cy="54079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rgbClr val="982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337CB6-63BF-4CF0-BD6C-05427F1C69ED}"/>
              </a:ext>
            </a:extLst>
          </p:cNvPr>
          <p:cNvSpPr/>
          <p:nvPr/>
        </p:nvSpPr>
        <p:spPr>
          <a:xfrm>
            <a:off x="3934691" y="-21598"/>
            <a:ext cx="3548790" cy="1413164"/>
          </a:xfrm>
          <a:prstGeom prst="rect">
            <a:avLst/>
          </a:prstGeom>
          <a:solidFill>
            <a:srgbClr val="982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34A10B-4917-5945-89E9-CC4CD51746EF}"/>
              </a:ext>
            </a:extLst>
          </p:cNvPr>
          <p:cNvSpPr txBox="1"/>
          <p:nvPr/>
        </p:nvSpPr>
        <p:spPr>
          <a:xfrm>
            <a:off x="4184180" y="285094"/>
            <a:ext cx="3299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Extension Git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941B35-6E0F-9D34-CE16-98A48394E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651" y="1603987"/>
            <a:ext cx="8234552" cy="22024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800B5A-33E7-C886-5BED-3EF6B31AD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657" y="4018835"/>
            <a:ext cx="8223546" cy="185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0521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309323-771C-7AE3-6D3B-8B6D5DCA3FC8}"/>
              </a:ext>
            </a:extLst>
          </p:cNvPr>
          <p:cNvSpPr/>
          <p:nvPr/>
        </p:nvSpPr>
        <p:spPr>
          <a:xfrm>
            <a:off x="785091" y="877454"/>
            <a:ext cx="10603345" cy="5704943"/>
          </a:xfrm>
          <a:prstGeom prst="rect">
            <a:avLst/>
          </a:prstGeom>
          <a:solidFill>
            <a:schemeClr val="bg1"/>
          </a:solidFill>
          <a:ln w="76200"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AADDFD-DD78-7303-30EB-7951672873FA}"/>
              </a:ext>
            </a:extLst>
          </p:cNvPr>
          <p:cNvSpPr/>
          <p:nvPr/>
        </p:nvSpPr>
        <p:spPr>
          <a:xfrm>
            <a:off x="1136073" y="360975"/>
            <a:ext cx="9919854" cy="1218443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93FF8-83B4-391F-F500-066D51395861}"/>
              </a:ext>
            </a:extLst>
          </p:cNvPr>
          <p:cNvSpPr txBox="1"/>
          <p:nvPr/>
        </p:nvSpPr>
        <p:spPr>
          <a:xfrm>
            <a:off x="1578577" y="583112"/>
            <a:ext cx="9034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Git Ignore</a:t>
            </a:r>
            <a:r>
              <a:rPr lang="th-TH" sz="5400" b="1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en-US" sz="5400" b="1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: </a:t>
            </a:r>
            <a:r>
              <a:rPr lang="th-TH" sz="5400" b="1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ป้องกันไฟล์บางไฟล์หลุดเข้า </a:t>
            </a:r>
            <a:r>
              <a:rPr lang="en-US" sz="5400" b="1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Git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4F4C0-93EE-1A26-CCEE-99F1A89C52A3}"/>
              </a:ext>
            </a:extLst>
          </p:cNvPr>
          <p:cNvSpPr txBox="1"/>
          <p:nvPr/>
        </p:nvSpPr>
        <p:spPr>
          <a:xfrm>
            <a:off x="1297705" y="1800784"/>
            <a:ext cx="9596581" cy="138050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kern="100" dirty="0">
                <a:solidFill>
                  <a:schemeClr val="bg1"/>
                </a:solidFill>
                <a:effectLst/>
                <a:latin typeface="FreesiaUPC" panose="020B0604020202020204" pitchFamily="34" charset="-34"/>
                <a:ea typeface="Calibri" panose="020F0502020204030204" pitchFamily="34" charset="0"/>
                <a:cs typeface="FreesiaUPC" panose="020B0604020202020204" pitchFamily="34" charset="-34"/>
              </a:rPr>
              <a:t>#</a:t>
            </a:r>
            <a:r>
              <a:rPr lang="th-TH" sz="3600" b="1" kern="100" dirty="0">
                <a:solidFill>
                  <a:schemeClr val="bg1"/>
                </a:solidFill>
                <a:effectLst/>
                <a:latin typeface="FreesiaUPC" panose="020B0604020202020204" pitchFamily="34" charset="-34"/>
                <a:ea typeface="Calibri" panose="020F0502020204030204" pitchFamily="34" charset="0"/>
                <a:cs typeface="FreesiaUPC" panose="020B0604020202020204" pitchFamily="34" charset="-34"/>
              </a:rPr>
              <a:t>ห้าม </a:t>
            </a:r>
            <a:r>
              <a:rPr lang="en-US" sz="3600" b="1" kern="100" dirty="0">
                <a:solidFill>
                  <a:schemeClr val="bg1"/>
                </a:solidFill>
                <a:effectLst/>
                <a:latin typeface="FreesiaUPC" panose="020B0604020202020204" pitchFamily="34" charset="-34"/>
                <a:ea typeface="Calibri" panose="020F0502020204030204" pitchFamily="34" charset="0"/>
                <a:cs typeface="FreesiaUPC" panose="020B0604020202020204" pitchFamily="34" charset="-34"/>
              </a:rPr>
              <a:t>git push </a:t>
            </a:r>
            <a:r>
              <a:rPr lang="th-TH" sz="3600" b="1" kern="100" dirty="0">
                <a:solidFill>
                  <a:schemeClr val="bg1"/>
                </a:solidFill>
                <a:effectLst/>
                <a:latin typeface="FreesiaUPC" panose="020B0604020202020204" pitchFamily="34" charset="-34"/>
                <a:ea typeface="Calibri" panose="020F0502020204030204" pitchFamily="34" charset="0"/>
                <a:cs typeface="FreesiaUPC" panose="020B0604020202020204" pitchFamily="34" charset="-34"/>
              </a:rPr>
              <a:t>ไฟล์บางไฟล์</a:t>
            </a:r>
            <a:endParaRPr lang="en-US" sz="3600" b="1" kern="100" dirty="0">
              <a:solidFill>
                <a:schemeClr val="bg1"/>
              </a:solidFill>
              <a:effectLst/>
              <a:latin typeface="FreesiaUPC" panose="020B0604020202020204" pitchFamily="34" charset="-34"/>
              <a:ea typeface="Calibri" panose="020F0502020204030204" pitchFamily="34" charset="0"/>
              <a:cs typeface="FreesiaUPC" panose="020B06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kern="100" dirty="0">
                <a:solidFill>
                  <a:schemeClr val="bg1"/>
                </a:solidFill>
                <a:effectLst/>
                <a:latin typeface="FreesiaUPC" panose="020B0604020202020204" pitchFamily="34" charset="-34"/>
                <a:ea typeface="Calibri" panose="020F0502020204030204" pitchFamily="34" charset="0"/>
                <a:cs typeface="FreesiaUPC" panose="020B0604020202020204" pitchFamily="34" charset="-34"/>
              </a:rPr>
              <a:t>Test.txt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D7EB72-699F-EFCD-C0C2-4A68C7AC6DFC}"/>
              </a:ext>
            </a:extLst>
          </p:cNvPr>
          <p:cNvSpPr txBox="1"/>
          <p:nvPr/>
        </p:nvSpPr>
        <p:spPr>
          <a:xfrm>
            <a:off x="1297705" y="3347780"/>
            <a:ext cx="9596581" cy="138050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kern="100" dirty="0">
                <a:solidFill>
                  <a:schemeClr val="bg1"/>
                </a:solidFill>
                <a:effectLst/>
                <a:latin typeface="FreesiaUPC" panose="020B0604020202020204" pitchFamily="34" charset="-34"/>
                <a:ea typeface="Calibri" panose="020F0502020204030204" pitchFamily="34" charset="0"/>
                <a:cs typeface="FreesiaUPC" panose="020B0604020202020204" pitchFamily="34" charset="-34"/>
              </a:rPr>
              <a:t>#</a:t>
            </a:r>
            <a:r>
              <a:rPr lang="th-TH" sz="3600" b="1" kern="100" dirty="0">
                <a:solidFill>
                  <a:schemeClr val="bg1"/>
                </a:solidFill>
                <a:effectLst/>
                <a:latin typeface="FreesiaUPC" panose="020B0604020202020204" pitchFamily="34" charset="-34"/>
                <a:ea typeface="Calibri" panose="020F0502020204030204" pitchFamily="34" charset="0"/>
                <a:cs typeface="FreesiaUPC" panose="020B0604020202020204" pitchFamily="34" charset="-34"/>
              </a:rPr>
              <a:t>ห้าม </a:t>
            </a:r>
            <a:r>
              <a:rPr lang="en-US" sz="3600" b="1" kern="100" dirty="0">
                <a:solidFill>
                  <a:schemeClr val="bg1"/>
                </a:solidFill>
                <a:effectLst/>
                <a:latin typeface="FreesiaUPC" panose="020B0604020202020204" pitchFamily="34" charset="-34"/>
                <a:ea typeface="Calibri" panose="020F0502020204030204" pitchFamily="34" charset="0"/>
                <a:cs typeface="FreesiaUPC" panose="020B0604020202020204" pitchFamily="34" charset="-34"/>
              </a:rPr>
              <a:t>git pish </a:t>
            </a:r>
            <a:r>
              <a:rPr lang="th-TH" sz="3600" b="1" kern="100" dirty="0">
                <a:solidFill>
                  <a:schemeClr val="bg1"/>
                </a:solidFill>
                <a:effectLst/>
                <a:latin typeface="FreesiaUPC" panose="020B0604020202020204" pitchFamily="34" charset="-34"/>
                <a:ea typeface="Calibri" panose="020F0502020204030204" pitchFamily="34" charset="0"/>
                <a:cs typeface="FreesiaUPC" panose="020B0604020202020204" pitchFamily="34" charset="-34"/>
              </a:rPr>
              <a:t>ไฟล์บางประเภท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3600" b="1" kern="100" dirty="0">
                <a:solidFill>
                  <a:schemeClr val="bg1"/>
                </a:solidFill>
                <a:effectLst/>
                <a:latin typeface="FreesiaUPC" panose="020B0604020202020204" pitchFamily="34" charset="-34"/>
                <a:ea typeface="Calibri" panose="020F0502020204030204" pitchFamily="34" charset="0"/>
                <a:cs typeface="FreesiaUPC" panose="020B0604020202020204" pitchFamily="34" charset="-34"/>
              </a:rPr>
              <a:t>.</a:t>
            </a:r>
            <a:r>
              <a:rPr lang="en-US" sz="3600" b="1" kern="100" dirty="0">
                <a:solidFill>
                  <a:schemeClr val="bg1"/>
                </a:solidFill>
                <a:effectLst/>
                <a:latin typeface="FreesiaUPC" panose="020B0604020202020204" pitchFamily="34" charset="-34"/>
                <a:ea typeface="Calibri" panose="020F0502020204030204" pitchFamily="34" charset="0"/>
                <a:cs typeface="FreesiaUPC" panose="020B0604020202020204" pitchFamily="34" charset="-34"/>
              </a:rPr>
              <a:t>cache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5F031-F9C8-C8D3-2A20-28139B13A299}"/>
              </a:ext>
            </a:extLst>
          </p:cNvPr>
          <p:cNvSpPr txBox="1"/>
          <p:nvPr/>
        </p:nvSpPr>
        <p:spPr>
          <a:xfrm>
            <a:off x="1297705" y="4894776"/>
            <a:ext cx="9596581" cy="138050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kern="100" dirty="0">
                <a:solidFill>
                  <a:schemeClr val="bg1"/>
                </a:solidFill>
                <a:effectLst/>
                <a:latin typeface="FreesiaUPC" panose="020B0604020202020204" pitchFamily="34" charset="-34"/>
                <a:ea typeface="Calibri" panose="020F0502020204030204" pitchFamily="34" charset="0"/>
                <a:cs typeface="FreesiaUPC" panose="020B0604020202020204" pitchFamily="34" charset="-34"/>
              </a:rPr>
              <a:t>#</a:t>
            </a:r>
            <a:r>
              <a:rPr lang="th-TH" sz="3600" b="1" kern="100" dirty="0">
                <a:solidFill>
                  <a:schemeClr val="bg1"/>
                </a:solidFill>
                <a:effectLst/>
                <a:latin typeface="FreesiaUPC" panose="020B0604020202020204" pitchFamily="34" charset="-34"/>
                <a:ea typeface="Calibri" panose="020F0502020204030204" pitchFamily="34" charset="0"/>
                <a:cs typeface="FreesiaUPC" panose="020B0604020202020204" pitchFamily="34" charset="-34"/>
              </a:rPr>
              <a:t>ห้าม </a:t>
            </a:r>
            <a:r>
              <a:rPr lang="en-US" sz="3600" b="1" kern="100" dirty="0">
                <a:solidFill>
                  <a:schemeClr val="bg1"/>
                </a:solidFill>
                <a:effectLst/>
                <a:latin typeface="FreesiaUPC" panose="020B0604020202020204" pitchFamily="34" charset="-34"/>
                <a:ea typeface="Calibri" panose="020F0502020204030204" pitchFamily="34" charset="0"/>
                <a:cs typeface="FreesiaUPC" panose="020B0604020202020204" pitchFamily="34" charset="-34"/>
              </a:rPr>
              <a:t>git push folder </a:t>
            </a:r>
            <a:r>
              <a:rPr lang="th-TH" sz="3600" b="1" kern="100" dirty="0">
                <a:solidFill>
                  <a:schemeClr val="bg1"/>
                </a:solidFill>
                <a:effectLst/>
                <a:latin typeface="FreesiaUPC" panose="020B0604020202020204" pitchFamily="34" charset="-34"/>
                <a:ea typeface="Calibri" panose="020F0502020204030204" pitchFamily="34" charset="0"/>
                <a:cs typeface="FreesiaUPC" panose="020B0604020202020204" pitchFamily="34" charset="-34"/>
              </a:rPr>
              <a:t>บางชื่อ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kern="100" dirty="0">
                <a:solidFill>
                  <a:schemeClr val="bg1"/>
                </a:solidFill>
                <a:effectLst/>
                <a:latin typeface="FreesiaUPC" panose="020B0604020202020204" pitchFamily="34" charset="-34"/>
                <a:ea typeface="Calibri" panose="020F0502020204030204" pitchFamily="34" charset="0"/>
                <a:cs typeface="FreesiaUPC" panose="020B0604020202020204" pitchFamily="34" charset="-34"/>
              </a:rPr>
              <a:t>Config/</a:t>
            </a:r>
          </a:p>
        </p:txBody>
      </p:sp>
    </p:spTree>
    <p:extLst>
      <p:ext uri="{BB962C8B-B14F-4D97-AF65-F5344CB8AC3E}">
        <p14:creationId xmlns:p14="http://schemas.microsoft.com/office/powerpoint/2010/main" val="1515451202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tbull | Git Flow: how it works">
            <a:extLst>
              <a:ext uri="{FF2B5EF4-FFF2-40B4-BE49-F238E27FC236}">
                <a16:creationId xmlns:a16="http://schemas.microsoft.com/office/drawing/2014/main" id="{E4967842-ACC2-B490-E037-7E875E526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54" y="1213945"/>
            <a:ext cx="9887291" cy="4937473"/>
          </a:xfrm>
          <a:prstGeom prst="rect">
            <a:avLst/>
          </a:prstGeom>
          <a:noFill/>
          <a:ln w="76200">
            <a:solidFill>
              <a:srgbClr val="F050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A1D2D7-7328-A3AC-9C0F-8AE96633AA33}"/>
              </a:ext>
            </a:extLst>
          </p:cNvPr>
          <p:cNvSpPr/>
          <p:nvPr/>
        </p:nvSpPr>
        <p:spPr>
          <a:xfrm>
            <a:off x="0" y="782752"/>
            <a:ext cx="3371273" cy="1047455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01038-1361-ED3D-1E91-1582C1A5B58E}"/>
              </a:ext>
            </a:extLst>
          </p:cNvPr>
          <p:cNvSpPr txBox="1"/>
          <p:nvPr/>
        </p:nvSpPr>
        <p:spPr>
          <a:xfrm>
            <a:off x="1267474" y="798647"/>
            <a:ext cx="19960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Git Flow</a:t>
            </a:r>
          </a:p>
        </p:txBody>
      </p:sp>
    </p:spTree>
    <p:extLst>
      <p:ext uri="{BB962C8B-B14F-4D97-AF65-F5344CB8AC3E}">
        <p14:creationId xmlns:p14="http://schemas.microsoft.com/office/powerpoint/2010/main" val="3836000676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26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C45D7C-9682-B522-61E2-0B1F91955224}"/>
              </a:ext>
            </a:extLst>
          </p:cNvPr>
          <p:cNvSpPr/>
          <p:nvPr/>
        </p:nvSpPr>
        <p:spPr>
          <a:xfrm>
            <a:off x="336134" y="275602"/>
            <a:ext cx="11519731" cy="6306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855D4-FDC4-2884-747C-59AAC275F7DA}"/>
              </a:ext>
            </a:extLst>
          </p:cNvPr>
          <p:cNvSpPr txBox="1"/>
          <p:nvPr/>
        </p:nvSpPr>
        <p:spPr>
          <a:xfrm>
            <a:off x="4035179" y="1256145"/>
            <a:ext cx="41216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Workshop 2</a:t>
            </a:r>
            <a:endParaRPr lang="en-US" sz="2000" b="1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F98F0-58CD-4ACD-11A1-04D883761A86}"/>
              </a:ext>
            </a:extLst>
          </p:cNvPr>
          <p:cNvSpPr txBox="1"/>
          <p:nvPr/>
        </p:nvSpPr>
        <p:spPr>
          <a:xfrm>
            <a:off x="3317834" y="3429000"/>
            <a:ext cx="55563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rgbClr val="F05033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Feature Branch</a:t>
            </a:r>
            <a:endParaRPr lang="en-US" sz="2400" b="1" dirty="0">
              <a:solidFill>
                <a:srgbClr val="F05033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18181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DA6200-9CA7-651A-765F-3909DD81BCC9}"/>
              </a:ext>
            </a:extLst>
          </p:cNvPr>
          <p:cNvSpPr/>
          <p:nvPr/>
        </p:nvSpPr>
        <p:spPr>
          <a:xfrm>
            <a:off x="785091" y="1228436"/>
            <a:ext cx="10603345" cy="5353961"/>
          </a:xfrm>
          <a:prstGeom prst="rect">
            <a:avLst/>
          </a:prstGeom>
          <a:solidFill>
            <a:schemeClr val="bg1"/>
          </a:solidFill>
          <a:ln w="76200"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AF3909-8BE5-C7A4-6E0B-82A75E30ECFA}"/>
              </a:ext>
            </a:extLst>
          </p:cNvPr>
          <p:cNvSpPr/>
          <p:nvPr/>
        </p:nvSpPr>
        <p:spPr>
          <a:xfrm>
            <a:off x="0" y="782752"/>
            <a:ext cx="5652655" cy="1047455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068B2-65C6-0D65-B567-603F090FA109}"/>
              </a:ext>
            </a:extLst>
          </p:cNvPr>
          <p:cNvSpPr txBox="1"/>
          <p:nvPr/>
        </p:nvSpPr>
        <p:spPr>
          <a:xfrm>
            <a:off x="812800" y="999210"/>
            <a:ext cx="47197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800" b="1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ข้อควรระวังในการใช้ </a:t>
            </a:r>
            <a:r>
              <a:rPr lang="en-US" sz="4800" b="1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7750A-6586-2BA5-493C-A2CB0FC1AE02}"/>
              </a:ext>
            </a:extLst>
          </p:cNvPr>
          <p:cNvSpPr txBox="1"/>
          <p:nvPr/>
        </p:nvSpPr>
        <p:spPr>
          <a:xfrm>
            <a:off x="1666875" y="2275891"/>
            <a:ext cx="828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- </a:t>
            </a:r>
            <a:r>
              <a:rPr lang="th-TH" sz="36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ถ้า </a:t>
            </a:r>
            <a:r>
              <a:rPr lang="en-US" sz="36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merge conflict </a:t>
            </a:r>
            <a:r>
              <a:rPr lang="th-TH" sz="36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ต้องอย่าให้ไปกระทบกับโค้ดของคนอื่น</a:t>
            </a:r>
            <a:endParaRPr lang="en-US" sz="3600" b="1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12586-398C-571D-47AA-4E2C3286FDD5}"/>
              </a:ext>
            </a:extLst>
          </p:cNvPr>
          <p:cNvSpPr txBox="1"/>
          <p:nvPr/>
        </p:nvSpPr>
        <p:spPr>
          <a:xfrm>
            <a:off x="1666875" y="3298039"/>
            <a:ext cx="8286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- </a:t>
            </a:r>
            <a:r>
              <a:rPr lang="th-TH" sz="36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หลีกเลี่ยงการพิมพ์ </a:t>
            </a:r>
            <a:r>
              <a:rPr lang="en-US" sz="36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password </a:t>
            </a:r>
            <a:r>
              <a:rPr lang="th-TH" sz="36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ไว้ในโปรเจค ถ้าหากต้องการหลีกเลี่ยงการ </a:t>
            </a:r>
            <a:r>
              <a:rPr lang="en-US" sz="36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push </a:t>
            </a:r>
            <a:r>
              <a:rPr lang="th-TH" sz="36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ไปยัง</a:t>
            </a:r>
            <a:r>
              <a:rPr lang="en-US" sz="36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 git </a:t>
            </a:r>
            <a:r>
              <a:rPr lang="th-TH" sz="36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ต้องใช้ </a:t>
            </a:r>
            <a:r>
              <a:rPr lang="en-US" sz="3600" b="1" dirty="0" err="1">
                <a:latin typeface="FreesiaUPC" panose="020B0604020202020204" pitchFamily="34" charset="-34"/>
                <a:cs typeface="FreesiaUPC" panose="020B0604020202020204" pitchFamily="34" charset="-34"/>
              </a:rPr>
              <a:t>gitignore</a:t>
            </a:r>
            <a:endParaRPr lang="en-US" sz="3600" b="1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5245D-C46D-E336-C3DF-3FAA3F10BCE2}"/>
              </a:ext>
            </a:extLst>
          </p:cNvPr>
          <p:cNvSpPr txBox="1"/>
          <p:nvPr/>
        </p:nvSpPr>
        <p:spPr>
          <a:xfrm>
            <a:off x="1666875" y="4874919"/>
            <a:ext cx="8286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- </a:t>
            </a:r>
            <a:r>
              <a:rPr lang="th-TH" sz="36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ถ้าหากไม่มั่นใจว่าจะ </a:t>
            </a:r>
            <a:r>
              <a:rPr lang="en-US" sz="36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push </a:t>
            </a:r>
            <a:r>
              <a:rPr lang="th-TH" sz="36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งานอะไรให้ปรึกษาพี่หัวหน้าที่ดูแลโปรเจคก่อนเสมอ</a:t>
            </a:r>
            <a:endParaRPr lang="en-US" sz="3600" b="1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56181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FA54A3-4E3D-DFAD-130D-A3D21C1E9892}"/>
              </a:ext>
            </a:extLst>
          </p:cNvPr>
          <p:cNvSpPr txBox="1"/>
          <p:nvPr/>
        </p:nvSpPr>
        <p:spPr>
          <a:xfrm>
            <a:off x="2399234" y="2073715"/>
            <a:ext cx="6935759" cy="2993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จบการนำเสนอ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ขอบคุณครับ/ค่ะ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21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FC9CF1F-E326-D231-EAE0-E8F8D3583793}"/>
              </a:ext>
            </a:extLst>
          </p:cNvPr>
          <p:cNvSpPr/>
          <p:nvPr/>
        </p:nvSpPr>
        <p:spPr>
          <a:xfrm rot="2766029">
            <a:off x="-1154545" y="5118183"/>
            <a:ext cx="4932218" cy="572655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11D87D-02DE-29A7-6B20-78741FD6644A}"/>
              </a:ext>
            </a:extLst>
          </p:cNvPr>
          <p:cNvSpPr/>
          <p:nvPr/>
        </p:nvSpPr>
        <p:spPr>
          <a:xfrm rot="2766029">
            <a:off x="-1440756" y="4209223"/>
            <a:ext cx="7516782" cy="572655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BDA65-AF29-A07F-80D7-C61B894E25E3}"/>
              </a:ext>
            </a:extLst>
          </p:cNvPr>
          <p:cNvSpPr txBox="1"/>
          <p:nvPr/>
        </p:nvSpPr>
        <p:spPr>
          <a:xfrm>
            <a:off x="5130003" y="1320800"/>
            <a:ext cx="237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endParaRPr lang="th-TH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DFCDC-B95B-2571-59FB-F42D9CE1255C}"/>
              </a:ext>
            </a:extLst>
          </p:cNvPr>
          <p:cNvSpPr txBox="1"/>
          <p:nvPr/>
        </p:nvSpPr>
        <p:spPr>
          <a:xfrm>
            <a:off x="3479530" y="1643965"/>
            <a:ext cx="9081925" cy="1323439"/>
          </a:xfrm>
          <a:prstGeom prst="rect">
            <a:avLst/>
          </a:prstGeom>
          <a:solidFill>
            <a:srgbClr val="F05033"/>
          </a:solidFill>
          <a:ln w="76200">
            <a:solidFill>
              <a:srgbClr val="F05033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Version Control </a:t>
            </a:r>
            <a:r>
              <a:rPr lang="th-TH" sz="8000" b="1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คืออะไร</a:t>
            </a:r>
            <a:endParaRPr lang="en-US" sz="8000" b="1" dirty="0">
              <a:solidFill>
                <a:schemeClr val="bg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8183202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8138069-1FE9-9506-286D-CC2013C9B028}"/>
              </a:ext>
            </a:extLst>
          </p:cNvPr>
          <p:cNvSpPr/>
          <p:nvPr/>
        </p:nvSpPr>
        <p:spPr>
          <a:xfrm>
            <a:off x="571500" y="514350"/>
            <a:ext cx="11020425" cy="5895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4C12AA-CF28-D5AD-C9E2-9AB478A47CE3}"/>
              </a:ext>
            </a:extLst>
          </p:cNvPr>
          <p:cNvSpPr/>
          <p:nvPr/>
        </p:nvSpPr>
        <p:spPr>
          <a:xfrm rot="2766029">
            <a:off x="-1386914" y="-2597276"/>
            <a:ext cx="7516782" cy="572655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04EA2-48B3-1B9B-BE94-53EAD583D7F0}"/>
              </a:ext>
            </a:extLst>
          </p:cNvPr>
          <p:cNvSpPr/>
          <p:nvPr/>
        </p:nvSpPr>
        <p:spPr>
          <a:xfrm rot="2766029">
            <a:off x="-2964531" y="-2466107"/>
            <a:ext cx="7138879" cy="572655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234167-17F0-9F8E-4195-1331F5E073D4}"/>
              </a:ext>
            </a:extLst>
          </p:cNvPr>
          <p:cNvSpPr/>
          <p:nvPr/>
        </p:nvSpPr>
        <p:spPr>
          <a:xfrm>
            <a:off x="266330" y="186431"/>
            <a:ext cx="11603115" cy="404313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135C2D-D7C7-2EB8-6385-89C9936AE7B7}"/>
              </a:ext>
            </a:extLst>
          </p:cNvPr>
          <p:cNvSpPr/>
          <p:nvPr/>
        </p:nvSpPr>
        <p:spPr>
          <a:xfrm rot="16200000">
            <a:off x="-2770678" y="3230247"/>
            <a:ext cx="6478330" cy="404313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AC516A-2D10-C4BC-18FC-1079713DA15F}"/>
              </a:ext>
            </a:extLst>
          </p:cNvPr>
          <p:cNvSpPr/>
          <p:nvPr/>
        </p:nvSpPr>
        <p:spPr>
          <a:xfrm>
            <a:off x="266329" y="6260448"/>
            <a:ext cx="11603115" cy="404313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6DDD9-5C42-7CC3-E6F1-0E55262DC94E}"/>
              </a:ext>
            </a:extLst>
          </p:cNvPr>
          <p:cNvSpPr/>
          <p:nvPr/>
        </p:nvSpPr>
        <p:spPr>
          <a:xfrm rot="16200000">
            <a:off x="8428123" y="3230248"/>
            <a:ext cx="6478330" cy="404313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766279BB-D341-73E9-7AAB-7AFF4D8F9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65" y="2892888"/>
            <a:ext cx="1997085" cy="19970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9D235D-4C14-004C-C9F1-A75C71E64873}"/>
              </a:ext>
            </a:extLst>
          </p:cNvPr>
          <p:cNvSpPr txBox="1"/>
          <p:nvPr/>
        </p:nvSpPr>
        <p:spPr>
          <a:xfrm>
            <a:off x="1446506" y="5045596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anose="020B0502040204020203" pitchFamily="34" charset="0"/>
              </a:rPr>
              <a:t>FinishProject.zip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A962B0-449F-7D28-3C64-1785583A0533}"/>
              </a:ext>
            </a:extLst>
          </p:cNvPr>
          <p:cNvSpPr txBox="1"/>
          <p:nvPr/>
        </p:nvSpPr>
        <p:spPr>
          <a:xfrm>
            <a:off x="4926856" y="5053765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anose="020B0502040204020203" pitchFamily="34" charset="0"/>
              </a:rPr>
              <a:t>FinishProjectJing.zip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D13430-8C11-5430-A363-19456990C1BC}"/>
              </a:ext>
            </a:extLst>
          </p:cNvPr>
          <p:cNvSpPr txBox="1"/>
          <p:nvPr/>
        </p:nvSpPr>
        <p:spPr>
          <a:xfrm>
            <a:off x="8254480" y="5053765"/>
            <a:ext cx="27204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 SemiBold Condensed" panose="020B0502040204020203" pitchFamily="34" charset="0"/>
              </a:rPr>
              <a:t>FinishProjectJingJing.zip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C401CC2-0D43-9734-4857-4607D1AE7D28}"/>
              </a:ext>
            </a:extLst>
          </p:cNvPr>
          <p:cNvSpPr/>
          <p:nvPr/>
        </p:nvSpPr>
        <p:spPr>
          <a:xfrm>
            <a:off x="3744654" y="3753111"/>
            <a:ext cx="1000664" cy="5132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077DB96-7364-F11A-EACB-BB0D193A2674}"/>
              </a:ext>
            </a:extLst>
          </p:cNvPr>
          <p:cNvSpPr/>
          <p:nvPr/>
        </p:nvSpPr>
        <p:spPr>
          <a:xfrm>
            <a:off x="7253816" y="3753111"/>
            <a:ext cx="1000664" cy="5132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A58EA6-6AB1-3E18-9EE6-041DE321970D}"/>
              </a:ext>
            </a:extLst>
          </p:cNvPr>
          <p:cNvSpPr txBox="1"/>
          <p:nvPr/>
        </p:nvSpPr>
        <p:spPr>
          <a:xfrm>
            <a:off x="3233734" y="1394799"/>
            <a:ext cx="53858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8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วิธีการจัดการโค้ดแบบบ้านๆ</a:t>
            </a:r>
            <a:endParaRPr lang="en-US" sz="4800" b="1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FA776094-1761-FCF2-455D-027EE8BFA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024" y="2901842"/>
            <a:ext cx="1997085" cy="1997085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468C596-8BBB-E009-738F-749F98D96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489" y="2892887"/>
            <a:ext cx="1997085" cy="199708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6AA2181-7C7F-7882-7CB2-E340562F9789}"/>
              </a:ext>
            </a:extLst>
          </p:cNvPr>
          <p:cNvSpPr/>
          <p:nvPr/>
        </p:nvSpPr>
        <p:spPr>
          <a:xfrm rot="18833971" flipH="1">
            <a:off x="3239717" y="8867028"/>
            <a:ext cx="7516782" cy="572655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8DD57D-6F2E-3279-7398-3E8E8D7B73CF}"/>
              </a:ext>
            </a:extLst>
          </p:cNvPr>
          <p:cNvSpPr/>
          <p:nvPr/>
        </p:nvSpPr>
        <p:spPr>
          <a:xfrm rot="18833971" flipH="1">
            <a:off x="1769438" y="8744643"/>
            <a:ext cx="7138879" cy="572655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050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F97E518-9983-BB41-0793-4AEB56863186}"/>
              </a:ext>
            </a:extLst>
          </p:cNvPr>
          <p:cNvSpPr/>
          <p:nvPr/>
        </p:nvSpPr>
        <p:spPr>
          <a:xfrm>
            <a:off x="395287" y="371475"/>
            <a:ext cx="11401425" cy="604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7587E-B2D8-5BAC-FBC6-F98D61F60450}"/>
              </a:ext>
            </a:extLst>
          </p:cNvPr>
          <p:cNvSpPr txBox="1"/>
          <p:nvPr/>
        </p:nvSpPr>
        <p:spPr>
          <a:xfrm>
            <a:off x="784156" y="873766"/>
            <a:ext cx="75616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จัดการด้วย </a:t>
            </a:r>
            <a:r>
              <a:rPr lang="en-US" sz="48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Version Control System(VCS)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A67720D-431E-4450-1F5E-B916AFEFB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10" y="1024437"/>
            <a:ext cx="1048683" cy="1048683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D820BCE-9A13-11BA-F9AE-ABE7E0D68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10" y="2894579"/>
            <a:ext cx="1048683" cy="1048683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138DFA0-C9D7-ABE6-7DD9-99D471A02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10" y="4764721"/>
            <a:ext cx="1048683" cy="104868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28D4CEC-A94D-1502-9397-8B73F09D58E5}"/>
              </a:ext>
            </a:extLst>
          </p:cNvPr>
          <p:cNvSpPr/>
          <p:nvPr/>
        </p:nvSpPr>
        <p:spPr>
          <a:xfrm rot="5400000">
            <a:off x="9004964" y="2285267"/>
            <a:ext cx="508174" cy="3971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FB25EE1-89F0-D7EA-BB49-C383F74A1FF7}"/>
              </a:ext>
            </a:extLst>
          </p:cNvPr>
          <p:cNvSpPr/>
          <p:nvPr/>
        </p:nvSpPr>
        <p:spPr>
          <a:xfrm rot="5400000">
            <a:off x="9004964" y="4155409"/>
            <a:ext cx="508174" cy="3971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58CABB-6694-0AF7-288C-61FC60B3264B}"/>
              </a:ext>
            </a:extLst>
          </p:cNvPr>
          <p:cNvSpPr txBox="1"/>
          <p:nvPr/>
        </p:nvSpPr>
        <p:spPr>
          <a:xfrm>
            <a:off x="10140421" y="1399189"/>
            <a:ext cx="108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anose="020B0502040204020203" pitchFamily="34" charset="0"/>
              </a:rPr>
              <a:t>Version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7C8DC8-E1F4-DD29-5F27-8B4966AE2EC2}"/>
              </a:ext>
            </a:extLst>
          </p:cNvPr>
          <p:cNvSpPr txBox="1"/>
          <p:nvPr/>
        </p:nvSpPr>
        <p:spPr>
          <a:xfrm>
            <a:off x="10171904" y="3234254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anose="020B0502040204020203" pitchFamily="34" charset="0"/>
              </a:rPr>
              <a:t>Version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E4A59-AA53-F7AF-2C13-4484E508336A}"/>
              </a:ext>
            </a:extLst>
          </p:cNvPr>
          <p:cNvSpPr txBox="1"/>
          <p:nvPr/>
        </p:nvSpPr>
        <p:spPr>
          <a:xfrm>
            <a:off x="10171904" y="5104396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anose="020B0502040204020203" pitchFamily="34" charset="0"/>
              </a:rPr>
              <a:t>Version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125B9B-A428-138E-8E72-F26D5ABE444B}"/>
              </a:ext>
            </a:extLst>
          </p:cNvPr>
          <p:cNvSpPr txBox="1"/>
          <p:nvPr/>
        </p:nvSpPr>
        <p:spPr>
          <a:xfrm>
            <a:off x="1870442" y="2079468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แตก </a:t>
            </a:r>
            <a:r>
              <a:rPr lang="en-US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Version (Branching)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B2BC10-5F56-6D98-1BAE-447C41FF567B}"/>
              </a:ext>
            </a:extLst>
          </p:cNvPr>
          <p:cNvSpPr txBox="1"/>
          <p:nvPr/>
        </p:nvSpPr>
        <p:spPr>
          <a:xfrm>
            <a:off x="1870163" y="2831077"/>
            <a:ext cx="283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ย้อนไปเวอร์ชั่นไหนก็ได้</a:t>
            </a:r>
            <a:endParaRPr lang="en-US" sz="3200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DF6DB-B412-FF6F-B802-2614A50AEB4E}"/>
              </a:ext>
            </a:extLst>
          </p:cNvPr>
          <p:cNvSpPr txBox="1"/>
          <p:nvPr/>
        </p:nvSpPr>
        <p:spPr>
          <a:xfrm>
            <a:off x="1881908" y="3583770"/>
            <a:ext cx="5383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สามารถใช้ร่วมกันได้หลายคน หรือ ภายในทีม</a:t>
            </a:r>
            <a:endParaRPr lang="en-US" sz="3200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BCD78E-476E-45BD-6EBB-742A50E07FDB}"/>
              </a:ext>
            </a:extLst>
          </p:cNvPr>
          <p:cNvSpPr txBox="1"/>
          <p:nvPr/>
        </p:nvSpPr>
        <p:spPr>
          <a:xfrm>
            <a:off x="1881909" y="4332352"/>
            <a:ext cx="3616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การแท็กชื่อเวอร์ชั่น </a:t>
            </a:r>
            <a:r>
              <a:rPr lang="en-US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(Tagging)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8EC030-8990-B457-10A8-341F64E81797}"/>
              </a:ext>
            </a:extLst>
          </p:cNvPr>
          <p:cNvSpPr txBox="1"/>
          <p:nvPr/>
        </p:nvSpPr>
        <p:spPr>
          <a:xfrm>
            <a:off x="1870163" y="5104396"/>
            <a:ext cx="3906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เชื่อมต่อกับโปรแกรมเขียนโค้ดได้</a:t>
            </a:r>
            <a:endParaRPr lang="en-US" sz="3200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8DACE5D7-29F5-D9D7-18DD-A7415D7C0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80" y="2139895"/>
            <a:ext cx="468759" cy="468759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91108A28-8C49-F160-CFF1-91A4ED517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80" y="2894579"/>
            <a:ext cx="468759" cy="468759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A4ABCF9C-FD6A-3C40-E7C2-5841B430D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89" y="3641777"/>
            <a:ext cx="468759" cy="468759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6074FB42-2EBC-A583-9ECF-78B60D758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50" y="4394340"/>
            <a:ext cx="468759" cy="468759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C031E1D6-7A6A-BCDA-9766-AC40CD2DF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04" y="5142584"/>
            <a:ext cx="468759" cy="468759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3DC439F-A9B6-1DD3-A561-1F6454F1C86F}"/>
              </a:ext>
            </a:extLst>
          </p:cNvPr>
          <p:cNvSpPr/>
          <p:nvPr/>
        </p:nvSpPr>
        <p:spPr>
          <a:xfrm>
            <a:off x="1238249" y="2069250"/>
            <a:ext cx="6600825" cy="605210"/>
          </a:xfrm>
          <a:prstGeom prst="roundRect">
            <a:avLst/>
          </a:prstGeom>
          <a:noFill/>
          <a:ln w="57150"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B8BA929-5DD5-993B-B47E-60EBEB787CF2}"/>
              </a:ext>
            </a:extLst>
          </p:cNvPr>
          <p:cNvSpPr/>
          <p:nvPr/>
        </p:nvSpPr>
        <p:spPr>
          <a:xfrm>
            <a:off x="1238249" y="2833012"/>
            <a:ext cx="6600825" cy="605210"/>
          </a:xfrm>
          <a:prstGeom prst="roundRect">
            <a:avLst/>
          </a:prstGeom>
          <a:noFill/>
          <a:ln w="57150"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D093E58-76CD-8097-0DAA-C3C97F61F7B2}"/>
              </a:ext>
            </a:extLst>
          </p:cNvPr>
          <p:cNvSpPr/>
          <p:nvPr/>
        </p:nvSpPr>
        <p:spPr>
          <a:xfrm>
            <a:off x="1238249" y="3583770"/>
            <a:ext cx="6600825" cy="605210"/>
          </a:xfrm>
          <a:prstGeom prst="roundRect">
            <a:avLst/>
          </a:prstGeom>
          <a:noFill/>
          <a:ln w="57150"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F705F12-65C7-D447-4BE4-A97086137524}"/>
              </a:ext>
            </a:extLst>
          </p:cNvPr>
          <p:cNvSpPr/>
          <p:nvPr/>
        </p:nvSpPr>
        <p:spPr>
          <a:xfrm>
            <a:off x="1238249" y="4322134"/>
            <a:ext cx="6600825" cy="605210"/>
          </a:xfrm>
          <a:prstGeom prst="roundRect">
            <a:avLst/>
          </a:prstGeom>
          <a:noFill/>
          <a:ln w="57150"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EBC90A7-EFBF-BCEE-5F8A-37E7191EFFD7}"/>
              </a:ext>
            </a:extLst>
          </p:cNvPr>
          <p:cNvSpPr/>
          <p:nvPr/>
        </p:nvSpPr>
        <p:spPr>
          <a:xfrm>
            <a:off x="1238249" y="5083961"/>
            <a:ext cx="6600825" cy="605210"/>
          </a:xfrm>
          <a:prstGeom prst="roundRect">
            <a:avLst/>
          </a:prstGeom>
          <a:noFill/>
          <a:ln w="57150"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993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5033">
                <a:shade val="30000"/>
                <a:satMod val="115000"/>
              </a:srgbClr>
            </a:gs>
            <a:gs pos="50000">
              <a:srgbClr val="F05033">
                <a:shade val="67500"/>
                <a:satMod val="115000"/>
              </a:srgbClr>
            </a:gs>
            <a:gs pos="100000">
              <a:srgbClr val="F05033">
                <a:shade val="100000"/>
                <a:satMod val="115000"/>
              </a:srgb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529B090-C21F-CAC3-C389-BFD34F44054E}"/>
              </a:ext>
            </a:extLst>
          </p:cNvPr>
          <p:cNvSpPr/>
          <p:nvPr/>
        </p:nvSpPr>
        <p:spPr>
          <a:xfrm>
            <a:off x="395287" y="408418"/>
            <a:ext cx="11401425" cy="604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74BF08E-BA9C-4803-2AC7-EFECDACD9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68" y="2684070"/>
            <a:ext cx="908633" cy="908633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95BDDEA-ABE6-FC60-D4D2-55DB718AF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278" y="4002474"/>
            <a:ext cx="908632" cy="90863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2A771D1-1D4B-B035-DCB7-B6B110D55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435" y="4843902"/>
            <a:ext cx="944554" cy="944554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A1A1DB82-C244-9122-7633-18D04DDD3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037" y="3359085"/>
            <a:ext cx="908633" cy="908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42F6A9-AB48-0465-6783-B343BD600FB8}"/>
              </a:ext>
            </a:extLst>
          </p:cNvPr>
          <p:cNvSpPr txBox="1"/>
          <p:nvPr/>
        </p:nvSpPr>
        <p:spPr>
          <a:xfrm>
            <a:off x="804087" y="647712"/>
            <a:ext cx="6792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การแตกเวอร์ชั่นใน </a:t>
            </a:r>
            <a:r>
              <a:rPr lang="en-US" sz="48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VCS (Branching)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A718A3A4-4438-DE7C-D3C4-03CD6D493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26" y="3225800"/>
            <a:ext cx="1092401" cy="1092401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10394A5-39E8-CAF2-4F56-E7EC34149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476" y="3074765"/>
            <a:ext cx="1238891" cy="12388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A1E3FA-94BF-3410-6EBB-D335FAB3AD02}"/>
              </a:ext>
            </a:extLst>
          </p:cNvPr>
          <p:cNvSpPr txBox="1"/>
          <p:nvPr/>
        </p:nvSpPr>
        <p:spPr>
          <a:xfrm>
            <a:off x="1174201" y="4382908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พี่วากิว</a:t>
            </a:r>
            <a:endParaRPr lang="en-US" sz="2400" b="1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05075C-6CA2-0C21-8E0F-C9CE944C9965}"/>
              </a:ext>
            </a:extLst>
          </p:cNvPr>
          <p:cNvSpPr txBox="1"/>
          <p:nvPr/>
        </p:nvSpPr>
        <p:spPr>
          <a:xfrm>
            <a:off x="10266032" y="4382237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พี่แนน</a:t>
            </a:r>
            <a:endParaRPr lang="en-US" sz="2400" b="1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8DA001-DDA0-7391-257B-8159EE3EF22B}"/>
              </a:ext>
            </a:extLst>
          </p:cNvPr>
          <p:cNvSpPr txBox="1"/>
          <p:nvPr/>
        </p:nvSpPr>
        <p:spPr>
          <a:xfrm>
            <a:off x="5624689" y="2422950"/>
            <a:ext cx="108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anose="020B0502040204020203" pitchFamily="34" charset="0"/>
              </a:rPr>
              <a:t>Version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9D79FA-8141-C51E-82AF-229CA4689BDF}"/>
              </a:ext>
            </a:extLst>
          </p:cNvPr>
          <p:cNvSpPr txBox="1"/>
          <p:nvPr/>
        </p:nvSpPr>
        <p:spPr>
          <a:xfrm>
            <a:off x="5584614" y="5757600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anose="020B0502040204020203" pitchFamily="34" charset="0"/>
              </a:rPr>
              <a:t>Version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83C67F-8D16-F31C-2B8A-6D5D598251FE}"/>
              </a:ext>
            </a:extLst>
          </p:cNvPr>
          <p:cNvSpPr txBox="1"/>
          <p:nvPr/>
        </p:nvSpPr>
        <p:spPr>
          <a:xfrm>
            <a:off x="3751608" y="3016459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anose="020B0502040204020203" pitchFamily="34" charset="0"/>
              </a:rPr>
              <a:t>Feature X1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00D3CA-5847-BE09-CFAB-01C797E31F96}"/>
              </a:ext>
            </a:extLst>
          </p:cNvPr>
          <p:cNvSpPr txBox="1"/>
          <p:nvPr/>
        </p:nvSpPr>
        <p:spPr>
          <a:xfrm>
            <a:off x="3740445" y="4348424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anose="020B0502040204020203" pitchFamily="34" charset="0"/>
              </a:rPr>
              <a:t>Feature X2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56777D-4334-3A20-5F29-D7F76A5E919A}"/>
              </a:ext>
            </a:extLst>
          </p:cNvPr>
          <p:cNvSpPr txBox="1"/>
          <p:nvPr/>
        </p:nvSpPr>
        <p:spPr>
          <a:xfrm>
            <a:off x="7596331" y="3694212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anose="020B0502040204020203" pitchFamily="34" charset="0"/>
              </a:rPr>
              <a:t>Feature 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BA737A-38DB-5CEF-0FE6-45B025F4B136}"/>
              </a:ext>
            </a:extLst>
          </p:cNvPr>
          <p:cNvCxnSpPr/>
          <p:nvPr/>
        </p:nvCxnSpPr>
        <p:spPr>
          <a:xfrm flipH="1">
            <a:off x="4632385" y="2402790"/>
            <a:ext cx="759124" cy="570788"/>
          </a:xfrm>
          <a:prstGeom prst="straightConnector1">
            <a:avLst/>
          </a:prstGeom>
          <a:ln w="57150">
            <a:solidFill>
              <a:srgbClr val="8BCAFF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55905D-6154-76C7-95FE-678EF599D7A1}"/>
              </a:ext>
            </a:extLst>
          </p:cNvPr>
          <p:cNvCxnSpPr>
            <a:cxnSpLocks/>
          </p:cNvCxnSpPr>
          <p:nvPr/>
        </p:nvCxnSpPr>
        <p:spPr>
          <a:xfrm>
            <a:off x="4367322" y="3649349"/>
            <a:ext cx="0" cy="625134"/>
          </a:xfrm>
          <a:prstGeom prst="straightConnector1">
            <a:avLst/>
          </a:prstGeom>
          <a:ln w="57150">
            <a:solidFill>
              <a:srgbClr val="8BCAFF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323969-9EDA-A3F8-3A63-97D59D3E987F}"/>
              </a:ext>
            </a:extLst>
          </p:cNvPr>
          <p:cNvCxnSpPr>
            <a:cxnSpLocks/>
          </p:cNvCxnSpPr>
          <p:nvPr/>
        </p:nvCxnSpPr>
        <p:spPr>
          <a:xfrm>
            <a:off x="4662837" y="4911106"/>
            <a:ext cx="789256" cy="505444"/>
          </a:xfrm>
          <a:prstGeom prst="straightConnector1">
            <a:avLst/>
          </a:prstGeom>
          <a:ln w="57150">
            <a:solidFill>
              <a:srgbClr val="8BCAFF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5DDE33-7B4A-A6C6-6A61-B9B5B13FE7FC}"/>
              </a:ext>
            </a:extLst>
          </p:cNvPr>
          <p:cNvCxnSpPr>
            <a:cxnSpLocks/>
          </p:cNvCxnSpPr>
          <p:nvPr/>
        </p:nvCxnSpPr>
        <p:spPr>
          <a:xfrm>
            <a:off x="6941820" y="2456180"/>
            <a:ext cx="1121259" cy="1119427"/>
          </a:xfrm>
          <a:prstGeom prst="straightConnector1">
            <a:avLst/>
          </a:prstGeom>
          <a:ln w="57150">
            <a:solidFill>
              <a:srgbClr val="FDADC8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BC0132-55A8-FC9A-EAB1-5522C68D1E3D}"/>
              </a:ext>
            </a:extLst>
          </p:cNvPr>
          <p:cNvCxnSpPr>
            <a:cxnSpLocks/>
          </p:cNvCxnSpPr>
          <p:nvPr/>
        </p:nvCxnSpPr>
        <p:spPr>
          <a:xfrm flipH="1">
            <a:off x="6876795" y="4274483"/>
            <a:ext cx="1206156" cy="1142067"/>
          </a:xfrm>
          <a:prstGeom prst="straightConnector1">
            <a:avLst/>
          </a:prstGeom>
          <a:ln w="57150">
            <a:solidFill>
              <a:srgbClr val="FDADC8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A220CFD5-6029-40CB-6866-AEE8AAE8A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21" y="1498361"/>
            <a:ext cx="957820" cy="95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7708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466CBB2-8A4C-8A0E-3B03-5ADEFB3CCB26}"/>
              </a:ext>
            </a:extLst>
          </p:cNvPr>
          <p:cNvSpPr/>
          <p:nvPr/>
        </p:nvSpPr>
        <p:spPr>
          <a:xfrm>
            <a:off x="924687" y="461638"/>
            <a:ext cx="6018250" cy="1320559"/>
          </a:xfrm>
          <a:prstGeom prst="rect">
            <a:avLst/>
          </a:prstGeom>
          <a:solidFill>
            <a:srgbClr val="982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D41973C-3D7A-8953-175A-26B2EF5FB52C}"/>
              </a:ext>
            </a:extLst>
          </p:cNvPr>
          <p:cNvSpPr/>
          <p:nvPr/>
        </p:nvSpPr>
        <p:spPr>
          <a:xfrm rot="10800000">
            <a:off x="8867093" y="414573"/>
            <a:ext cx="3447743" cy="3505469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8A4BC5C-CB66-93F0-96F4-98C5BFAD2A5B}"/>
              </a:ext>
            </a:extLst>
          </p:cNvPr>
          <p:cNvSpPr/>
          <p:nvPr/>
        </p:nvSpPr>
        <p:spPr>
          <a:xfrm>
            <a:off x="1" y="3860294"/>
            <a:ext cx="2902280" cy="2997706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799FB7-A55A-E7AC-23AE-9C9864ADDD44}"/>
              </a:ext>
            </a:extLst>
          </p:cNvPr>
          <p:cNvSpPr/>
          <p:nvPr/>
        </p:nvSpPr>
        <p:spPr>
          <a:xfrm rot="2766029">
            <a:off x="7009796" y="3111297"/>
            <a:ext cx="8800981" cy="572655"/>
          </a:xfrm>
          <a:prstGeom prst="rect">
            <a:avLst/>
          </a:prstGeom>
          <a:gradFill flip="none" rotWithShape="1">
            <a:gsLst>
              <a:gs pos="0">
                <a:srgbClr val="F05033">
                  <a:shade val="30000"/>
                  <a:satMod val="115000"/>
                </a:srgbClr>
              </a:gs>
              <a:gs pos="50000">
                <a:srgbClr val="F05033">
                  <a:shade val="67500"/>
                  <a:satMod val="115000"/>
                </a:srgbClr>
              </a:gs>
              <a:gs pos="100000">
                <a:srgbClr val="F0503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C7946B-7290-AD94-F329-85A31249B9BC}"/>
              </a:ext>
            </a:extLst>
          </p:cNvPr>
          <p:cNvSpPr/>
          <p:nvPr/>
        </p:nvSpPr>
        <p:spPr>
          <a:xfrm>
            <a:off x="0" y="0"/>
            <a:ext cx="12192000" cy="462730"/>
          </a:xfrm>
          <a:prstGeom prst="rect">
            <a:avLst/>
          </a:prstGeom>
          <a:solidFill>
            <a:srgbClr val="982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D3DE2-A4AE-1DA6-3248-899498008232}"/>
              </a:ext>
            </a:extLst>
          </p:cNvPr>
          <p:cNvSpPr txBox="1"/>
          <p:nvPr/>
        </p:nvSpPr>
        <p:spPr>
          <a:xfrm>
            <a:off x="1034450" y="674201"/>
            <a:ext cx="65151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Version Control System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AD4A30F-2B7A-2B20-BD6B-642B734E4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72" y="1649868"/>
            <a:ext cx="4257350" cy="2838233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D000E1B-4F4A-AAFE-855A-31098FCA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50" y="2205643"/>
            <a:ext cx="3896231" cy="162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D515AC21-760A-E7DE-C3E6-98932A3D7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548" y="3920042"/>
            <a:ext cx="1898243" cy="2439242"/>
          </a:xfrm>
          <a:prstGeom prst="rect">
            <a:avLst/>
          </a:prstGeom>
        </p:spPr>
      </p:pic>
      <p:pic>
        <p:nvPicPr>
          <p:cNvPr id="13" name="Picture 12" descr="Icon&#10;&#10;Description automatically generated with medium confidence">
            <a:extLst>
              <a:ext uri="{FF2B5EF4-FFF2-40B4-BE49-F238E27FC236}">
                <a16:creationId xmlns:a16="http://schemas.microsoft.com/office/drawing/2014/main" id="{3B7FA71D-600B-CE91-1101-23FA570AA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912" y="3720282"/>
            <a:ext cx="1952862" cy="263900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212155-FB20-2E8B-D7B2-D31C13696FA0}"/>
              </a:ext>
            </a:extLst>
          </p:cNvPr>
          <p:cNvSpPr/>
          <p:nvPr/>
        </p:nvSpPr>
        <p:spPr>
          <a:xfrm rot="2766029">
            <a:off x="-2387457" y="4821988"/>
            <a:ext cx="7516782" cy="572655"/>
          </a:xfrm>
          <a:prstGeom prst="rect">
            <a:avLst/>
          </a:prstGeom>
          <a:gradFill>
            <a:gsLst>
              <a:gs pos="0">
                <a:srgbClr val="F05033">
                  <a:shade val="30000"/>
                  <a:satMod val="115000"/>
                </a:srgbClr>
              </a:gs>
              <a:gs pos="50000">
                <a:srgbClr val="F05033">
                  <a:shade val="67500"/>
                  <a:satMod val="115000"/>
                </a:srgbClr>
              </a:gs>
              <a:gs pos="100000">
                <a:srgbClr val="F05033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7803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B2744-0F36-0677-413A-983727552E9C}"/>
              </a:ext>
            </a:extLst>
          </p:cNvPr>
          <p:cNvSpPr txBox="1"/>
          <p:nvPr/>
        </p:nvSpPr>
        <p:spPr>
          <a:xfrm>
            <a:off x="1096480" y="767674"/>
            <a:ext cx="25811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Git Server</a:t>
            </a: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F4960DCD-2AE1-2AD5-9F62-78F7690B55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86"/>
          <a:stretch/>
        </p:blipFill>
        <p:spPr>
          <a:xfrm>
            <a:off x="5098912" y="1025840"/>
            <a:ext cx="3126634" cy="1197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C7B46E-F1F6-18CC-F772-F4A41031BA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043"/>
          <a:stretch/>
        </p:blipFill>
        <p:spPr>
          <a:xfrm>
            <a:off x="1357636" y="2772225"/>
            <a:ext cx="1154150" cy="957047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0A617FD5-C137-BA5E-919F-FDD009529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300" y="2481913"/>
            <a:ext cx="1941858" cy="1445312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1D9385D5-16F9-0CE1-E4B3-4177C98E3C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878" y="5333456"/>
            <a:ext cx="1154149" cy="1154149"/>
          </a:xfrm>
          <a:prstGeom prst="rect">
            <a:avLst/>
          </a:prstGeom>
        </p:spPr>
      </p:pic>
      <p:pic>
        <p:nvPicPr>
          <p:cNvPr id="18" name="Picture 17" descr="A picture containing icon&#10;&#10;Description automatically generated">
            <a:extLst>
              <a:ext uri="{FF2B5EF4-FFF2-40B4-BE49-F238E27FC236}">
                <a16:creationId xmlns:a16="http://schemas.microsoft.com/office/drawing/2014/main" id="{B477A8FB-6F12-C3DB-74E7-47A2709B03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27225"/>
            <a:ext cx="1241308" cy="1241308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C30AF29E-E883-0EED-6C93-DA1A0F693C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587" y="5384688"/>
            <a:ext cx="1170569" cy="1051683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10CCF490-C740-DF91-DA61-8D4E975376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51" y="3855626"/>
            <a:ext cx="1351476" cy="1351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112A6A-3581-6B33-3B93-72F79ED56790}"/>
              </a:ext>
            </a:extLst>
          </p:cNvPr>
          <p:cNvSpPr txBox="1"/>
          <p:nvPr/>
        </p:nvSpPr>
        <p:spPr>
          <a:xfrm>
            <a:off x="2691267" y="4115865"/>
            <a:ext cx="1055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latin typeface="Bahnschrift SemiBold Condensed" panose="020B0502040204020203" pitchFamily="34" charset="0"/>
                <a:cs typeface="FreesiaUPC" panose="020B0604020202020204" pitchFamily="34" charset="-34"/>
              </a:rPr>
              <a:t>Gitea</a:t>
            </a:r>
            <a:endParaRPr lang="en-US" sz="4000" b="1" dirty="0">
              <a:latin typeface="Bahnschrift SemiBold Condensed" panose="020B0502040204020203" pitchFamily="34" charset="0"/>
              <a:cs typeface="FreesiaUPC" panose="020B0604020202020204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AC930-B0BC-F524-17EC-E222D47CFE5A}"/>
              </a:ext>
            </a:extLst>
          </p:cNvPr>
          <p:cNvSpPr txBox="1"/>
          <p:nvPr/>
        </p:nvSpPr>
        <p:spPr>
          <a:xfrm>
            <a:off x="2691267" y="5502001"/>
            <a:ext cx="1786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Bahnschrift SemiBold Condensed" panose="020B0502040204020203" pitchFamily="34" charset="0"/>
                <a:cs typeface="FreesiaUPC" panose="020B0604020202020204" pitchFamily="34" charset="-34"/>
              </a:rPr>
              <a:t>Bitbucket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02231-344D-0374-B014-18F3D79EFA53}"/>
              </a:ext>
            </a:extLst>
          </p:cNvPr>
          <p:cNvSpPr txBox="1"/>
          <p:nvPr/>
        </p:nvSpPr>
        <p:spPr>
          <a:xfrm>
            <a:off x="7496174" y="5287276"/>
            <a:ext cx="3227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Bahnschrift SemiBold Condensed" panose="020B0502040204020203" pitchFamily="34" charset="0"/>
                <a:cs typeface="FreesiaUPC" panose="020B0604020202020204" pitchFamily="34" charset="-34"/>
              </a:rPr>
              <a:t>Google Cloud</a:t>
            </a:r>
          </a:p>
          <a:p>
            <a:r>
              <a:rPr lang="en-US" sz="3600" b="1" dirty="0">
                <a:latin typeface="Bahnschrift SemiBold Condensed" panose="020B0502040204020203" pitchFamily="34" charset="0"/>
                <a:cs typeface="FreesiaUPC" panose="020B0604020202020204" pitchFamily="34" charset="-34"/>
              </a:rPr>
              <a:t>Source Repositories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A40B3-D0DF-CAAA-C4BD-3FF7FEA9D887}"/>
              </a:ext>
            </a:extLst>
          </p:cNvPr>
          <p:cNvSpPr txBox="1"/>
          <p:nvPr/>
        </p:nvSpPr>
        <p:spPr>
          <a:xfrm>
            <a:off x="7496174" y="2850626"/>
            <a:ext cx="2282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Bold Condensed" panose="020B0502040204020203" pitchFamily="34" charset="0"/>
                <a:cs typeface="FreesiaUPC" panose="020B0604020202020204" pitchFamily="34" charset="-34"/>
              </a:rPr>
              <a:t>Azure Repos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1025F-D690-AFF3-A878-F1AEBF382EA3}"/>
              </a:ext>
            </a:extLst>
          </p:cNvPr>
          <p:cNvSpPr txBox="1"/>
          <p:nvPr/>
        </p:nvSpPr>
        <p:spPr>
          <a:xfrm>
            <a:off x="7496174" y="4115864"/>
            <a:ext cx="3129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Bahnschrift SemiBold Condensed" panose="020B0502040204020203" pitchFamily="34" charset="0"/>
                <a:cs typeface="FreesiaUPC" panose="020B0604020202020204" pitchFamily="34" charset="-34"/>
              </a:rPr>
              <a:t>AWS </a:t>
            </a:r>
            <a:r>
              <a:rPr lang="en-US" sz="4000" b="1" dirty="0" err="1">
                <a:latin typeface="Bahnschrift SemiBold Condensed" panose="020B0502040204020203" pitchFamily="34" charset="0"/>
                <a:cs typeface="FreesiaUPC" panose="020B0604020202020204" pitchFamily="34" charset="-34"/>
              </a:rPr>
              <a:t>CodeCommit</a:t>
            </a:r>
            <a:endParaRPr lang="en-US" sz="4000" b="1" dirty="0">
              <a:latin typeface="Bahnschrift SemiBold Condensed" panose="020B0502040204020203" pitchFamily="34" charset="0"/>
              <a:cs typeface="FreesiaUPC" panose="020B0604020202020204" pitchFamily="3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4AD7E-8FBE-EB1B-05E0-D380DB128B8F}"/>
              </a:ext>
            </a:extLst>
          </p:cNvPr>
          <p:cNvSpPr txBox="1"/>
          <p:nvPr/>
        </p:nvSpPr>
        <p:spPr>
          <a:xfrm>
            <a:off x="2691267" y="2842709"/>
            <a:ext cx="1250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Bahnschrift SemiBold Condensed" panose="020B0502040204020203" pitchFamily="34" charset="0"/>
                <a:cs typeface="FreesiaUPC" panose="020B0604020202020204" pitchFamily="34" charset="-34"/>
              </a:rPr>
              <a:t>GitLab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F9FCE23-EECC-BE3F-B436-2648C9D55C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76" y="2936257"/>
            <a:ext cx="468759" cy="468759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71C31C9E-715F-6036-89B0-C32C2C9F32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691" y="1390430"/>
            <a:ext cx="468759" cy="468759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FF8927B3-6B58-C6DE-E5BA-68F609D489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951" y="916876"/>
            <a:ext cx="859914" cy="8599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55BEDCB-4456-442A-44B3-71A56C2FB513}"/>
              </a:ext>
            </a:extLst>
          </p:cNvPr>
          <p:cNvSpPr/>
          <p:nvPr/>
        </p:nvSpPr>
        <p:spPr>
          <a:xfrm rot="2766029">
            <a:off x="-2355273" y="-2006706"/>
            <a:ext cx="7516782" cy="572655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733095-6E2D-8777-095E-8F77203D9A9A}"/>
              </a:ext>
            </a:extLst>
          </p:cNvPr>
          <p:cNvSpPr txBox="1"/>
          <p:nvPr/>
        </p:nvSpPr>
        <p:spPr>
          <a:xfrm>
            <a:off x="7496174" y="1283973"/>
            <a:ext cx="1279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Bold Condensed" panose="020B0502040204020203" pitchFamily="34" charset="0"/>
                <a:cs typeface="FreesiaUPC" panose="020B0604020202020204" pitchFamily="34" charset="-34"/>
              </a:rPr>
              <a:t>GitHub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C88064-8350-5B94-E4E5-8E44AD5C57F0}"/>
              </a:ext>
            </a:extLst>
          </p:cNvPr>
          <p:cNvSpPr/>
          <p:nvPr/>
        </p:nvSpPr>
        <p:spPr>
          <a:xfrm rot="18921185">
            <a:off x="3337448" y="1702102"/>
            <a:ext cx="765135" cy="572655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D2F-E3D1-EC34-3DAC-96EDCCE2580D}"/>
              </a:ext>
            </a:extLst>
          </p:cNvPr>
          <p:cNvSpPr/>
          <p:nvPr/>
        </p:nvSpPr>
        <p:spPr>
          <a:xfrm>
            <a:off x="152401" y="1875670"/>
            <a:ext cx="3514316" cy="572655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0D6F36-4C2C-A168-79CF-A2631A75F08C}"/>
              </a:ext>
            </a:extLst>
          </p:cNvPr>
          <p:cNvSpPr/>
          <p:nvPr/>
        </p:nvSpPr>
        <p:spPr>
          <a:xfrm rot="18921185">
            <a:off x="4559813" y="460444"/>
            <a:ext cx="765135" cy="572655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B4102B-4947-837F-D8D8-21CEF248C2AE}"/>
              </a:ext>
            </a:extLst>
          </p:cNvPr>
          <p:cNvSpPr/>
          <p:nvPr/>
        </p:nvSpPr>
        <p:spPr>
          <a:xfrm>
            <a:off x="5029200" y="275986"/>
            <a:ext cx="7048500" cy="572655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663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6616DD87-BDD3-4275-2223-492E96C23C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86"/>
          <a:stretch/>
        </p:blipFill>
        <p:spPr>
          <a:xfrm>
            <a:off x="8113650" y="643840"/>
            <a:ext cx="4217837" cy="16160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05AC21-0F8F-EF04-49ED-D679A31CDB99}"/>
              </a:ext>
            </a:extLst>
          </p:cNvPr>
          <p:cNvSpPr txBox="1"/>
          <p:nvPr/>
        </p:nvSpPr>
        <p:spPr>
          <a:xfrm>
            <a:off x="9472202" y="2206006"/>
            <a:ext cx="1500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Bahnschrift SemiBold Condensed" panose="020B0502040204020203" pitchFamily="34" charset="0"/>
                <a:cs typeface="FreesiaUPC" panose="020B0604020202020204" pitchFamily="34" charset="-34"/>
              </a:rPr>
              <a:t>GitHub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7F2DF-64BF-AD0D-8EA7-987133A80C29}"/>
              </a:ext>
            </a:extLst>
          </p:cNvPr>
          <p:cNvSpPr txBox="1"/>
          <p:nvPr/>
        </p:nvSpPr>
        <p:spPr>
          <a:xfrm>
            <a:off x="1155566" y="1226596"/>
            <a:ext cx="81789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1.</a:t>
            </a:r>
            <a:r>
              <a:rPr lang="th-TH" sz="48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สมัครบัญชี </a:t>
            </a:r>
            <a:r>
              <a:rPr lang="en-US" sz="48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&gt;&gt; </a:t>
            </a:r>
            <a:r>
              <a:rPr lang="en-US" sz="4400" b="1" dirty="0">
                <a:latin typeface="Bahnschrift SemiBold Condensed" panose="020B0502040204020203" pitchFamily="34" charset="0"/>
                <a:cs typeface="FreesiaUPC" panose="020B0604020202020204" pitchFamily="34" charset="-34"/>
              </a:rPr>
              <a:t>https://github.com/signup</a:t>
            </a:r>
            <a:endParaRPr lang="en-US" sz="4800" b="1" dirty="0">
              <a:latin typeface="Bahnschrift SemiBold Condensed" panose="020B0502040204020203" pitchFamily="34" charset="0"/>
              <a:cs typeface="FreesiaUPC" panose="020B0604020202020204" pitchFamily="34" charset="-34"/>
            </a:endParaRP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DEC8E857-3D13-ED43-7A12-6CDEC24B5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66" y="3037003"/>
            <a:ext cx="1654326" cy="16543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737A64-C65F-3651-3620-676140D527AE}"/>
              </a:ext>
            </a:extLst>
          </p:cNvPr>
          <p:cNvSpPr txBox="1"/>
          <p:nvPr/>
        </p:nvSpPr>
        <p:spPr>
          <a:xfrm>
            <a:off x="3136766" y="3429000"/>
            <a:ext cx="81789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2.</a:t>
            </a:r>
            <a:r>
              <a:rPr lang="th-TH" sz="48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ดาวน์โหลด </a:t>
            </a:r>
            <a:r>
              <a:rPr lang="en-US" sz="48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Git &gt;&gt; </a:t>
            </a:r>
            <a:r>
              <a:rPr lang="en-US" sz="4800" b="1" dirty="0">
                <a:latin typeface="Bahnschrift SemiBold Condensed" panose="020B0502040204020203" pitchFamily="34" charset="0"/>
                <a:cs typeface="FreesiaUPC" panose="020B0604020202020204" pitchFamily="34" charset="-34"/>
              </a:rPr>
              <a:t>https://git-scm.com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0EDC52-D2A5-8FEB-A606-EE25B7FE7875}"/>
              </a:ext>
            </a:extLst>
          </p:cNvPr>
          <p:cNvSpPr txBox="1"/>
          <p:nvPr/>
        </p:nvSpPr>
        <p:spPr>
          <a:xfrm>
            <a:off x="5245033" y="5031239"/>
            <a:ext cx="28449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7200" b="1" dirty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15 นาที</a:t>
            </a:r>
            <a:endParaRPr lang="en-US" sz="7200" b="1" dirty="0">
              <a:solidFill>
                <a:srgbClr val="FF0000"/>
              </a:solidFill>
              <a:latin typeface="Bahnschrift SemiBold Condensed" panose="020B0502040204020203" pitchFamily="34" charset="0"/>
              <a:cs typeface="Frees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49487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4025</TotalTime>
  <Words>615</Words>
  <Application>Microsoft Office PowerPoint</Application>
  <PresentationFormat>Widescreen</PresentationFormat>
  <Paragraphs>148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Bahnschrift SemiBold Condensed</vt:lpstr>
      <vt:lpstr>Calibri</vt:lpstr>
      <vt:lpstr>Calibri Light</vt:lpstr>
      <vt:lpstr>FreesiaUPC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Kitsakron Sophawan</dc:creator>
  <cp:lastModifiedBy>Kitsakron Sophawan</cp:lastModifiedBy>
  <cp:revision>7</cp:revision>
  <dcterms:created xsi:type="dcterms:W3CDTF">2023-05-05T00:23:41Z</dcterms:created>
  <dcterms:modified xsi:type="dcterms:W3CDTF">2023-05-08T06:38:32Z</dcterms:modified>
</cp:coreProperties>
</file>