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8" r:id="rId5"/>
    <p:sldId id="259" r:id="rId6"/>
    <p:sldId id="270" r:id="rId7"/>
    <p:sldId id="267" r:id="rId8"/>
    <p:sldId id="258" r:id="rId9"/>
    <p:sldId id="260" r:id="rId10"/>
    <p:sldId id="261" r:id="rId11"/>
    <p:sldId id="262" r:id="rId12"/>
    <p:sldId id="276" r:id="rId13"/>
    <p:sldId id="271" r:id="rId14"/>
    <p:sldId id="272" r:id="rId15"/>
    <p:sldId id="273" r:id="rId16"/>
    <p:sldId id="263" r:id="rId17"/>
    <p:sldId id="274" r:id="rId18"/>
    <p:sldId id="264" r:id="rId19"/>
    <p:sldId id="275" r:id="rId20"/>
    <p:sldId id="265" r:id="rId21"/>
    <p:sldId id="277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3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6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7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0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0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7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7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9707-C846-47DE-9ECB-0C75910ABA2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3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Programming Assignment One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1253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the following matrix.</a:t>
            </a:r>
          </a:p>
          <a:p>
            <a:pPr marL="0" indent="0">
              <a:buNone/>
            </a:pPr>
            <a:r>
              <a:rPr lang="en-US" dirty="0" smtClean="0"/>
              <a:t>n = 10;</a:t>
            </a:r>
          </a:p>
          <a:p>
            <a:pPr marL="0" indent="0">
              <a:buNone/>
            </a:pPr>
            <a:r>
              <a:rPr lang="en-US" dirty="0" smtClean="0"/>
              <a:t>X = [1  2   1   2   1  2 … ]   % contains n elements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at most 2 instructions</a:t>
            </a:r>
            <a:r>
              <a:rPr lang="en-US" dirty="0"/>
              <a:t> </a:t>
            </a:r>
            <a:r>
              <a:rPr lang="en-US" dirty="0" smtClean="0"/>
              <a:t>(including instruction: n = 10; )</a:t>
            </a:r>
          </a:p>
          <a:p>
            <a:pPr marL="0" indent="0">
              <a:buNone/>
            </a:pPr>
            <a:r>
              <a:rPr lang="en-US" dirty="0" smtClean="0"/>
              <a:t>You can change n to get a new row vector.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must not use mod.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9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the following matrix.</a:t>
            </a:r>
          </a:p>
          <a:p>
            <a:pPr marL="0" indent="0">
              <a:buNone/>
            </a:pPr>
            <a:r>
              <a:rPr lang="en-US" dirty="0"/>
              <a:t>n = 10;</a:t>
            </a:r>
          </a:p>
          <a:p>
            <a:pPr marL="0" indent="0">
              <a:buNone/>
            </a:pPr>
            <a:r>
              <a:rPr lang="en-US" dirty="0"/>
              <a:t>X = [1  2   </a:t>
            </a:r>
            <a:r>
              <a:rPr lang="en-US" dirty="0" smtClean="0"/>
              <a:t>3   1   2  3 </a:t>
            </a:r>
            <a:r>
              <a:rPr lang="en-US" dirty="0"/>
              <a:t>… ]   % contains n elements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at most 2 instructions (including instruction: n = 10; )</a:t>
            </a:r>
          </a:p>
          <a:p>
            <a:pPr marL="0" indent="0">
              <a:buNone/>
            </a:pPr>
            <a:r>
              <a:rPr lang="en-US" dirty="0"/>
              <a:t>You can change n to get a new row vector.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</a:t>
            </a:r>
            <a:r>
              <a:rPr lang="en-US" dirty="0" smtClean="0"/>
              <a:t>can use mod operator.</a:t>
            </a:r>
          </a:p>
          <a:p>
            <a:pPr marL="0" indent="0">
              <a:buNone/>
            </a:pPr>
            <a:r>
              <a:rPr lang="en-US" dirty="0"/>
              <a:t>https://www.mathworks.com/help/matlab/ref/mod.html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4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 2</a:t>
            </a:r>
            <a:br>
              <a:rPr lang="en-US" dirty="0" smtClean="0"/>
            </a:br>
            <a:r>
              <a:rPr lang="en-US" dirty="0" smtClean="0"/>
              <a:t>Problem 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a graph</a:t>
            </a:r>
          </a:p>
          <a:p>
            <a:r>
              <a:rPr lang="en-US" dirty="0" smtClean="0"/>
              <a:t>z = y sin(x)</a:t>
            </a:r>
          </a:p>
          <a:p>
            <a:r>
              <a:rPr lang="en-US" dirty="0" smtClean="0"/>
              <a:t>x in [-8, 8]</a:t>
            </a:r>
          </a:p>
          <a:p>
            <a:r>
              <a:rPr lang="en-US" dirty="0" smtClean="0"/>
              <a:t>y in [-8, 8]</a:t>
            </a:r>
          </a:p>
          <a:p>
            <a:r>
              <a:rPr lang="en-US" dirty="0" smtClean="0"/>
              <a:t>Use: shading faceted</a:t>
            </a:r>
          </a:p>
          <a:p>
            <a:r>
              <a:rPr lang="en-US" dirty="0" smtClean="0"/>
              <a:t>You can use a smaller step size to get a smoother surface.</a:t>
            </a:r>
          </a:p>
          <a:p>
            <a:r>
              <a:rPr lang="en-US" dirty="0" smtClean="0"/>
              <a:t>Type: help shading </a:t>
            </a:r>
            <a:endParaRPr lang="en-US" dirty="0"/>
          </a:p>
          <a:p>
            <a:r>
              <a:rPr lang="en-US" dirty="0" smtClean="0"/>
              <a:t>Try different shading methods: flat, </a:t>
            </a:r>
            <a:r>
              <a:rPr lang="en-US" dirty="0" err="1" smtClean="0"/>
              <a:t>interp</a:t>
            </a:r>
            <a:r>
              <a:rPr lang="en-US" dirty="0" smtClean="0"/>
              <a:t>, faceted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750" t="14000" r="33500" b="43333"/>
          <a:stretch/>
        </p:blipFill>
        <p:spPr>
          <a:xfrm>
            <a:off x="6515100" y="494506"/>
            <a:ext cx="4838700" cy="365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13721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 2</a:t>
            </a:r>
            <a:br>
              <a:rPr lang="en-US" dirty="0" smtClean="0"/>
            </a:br>
            <a:r>
              <a:rPr lang="en-US" dirty="0" smtClean="0"/>
              <a:t>Problem 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Plot the following functions in the same figure. </a:t>
            </a:r>
          </a:p>
          <a:p>
            <a:r>
              <a:rPr lang="en-US" dirty="0" smtClean="0"/>
              <a:t>y = x;</a:t>
            </a:r>
          </a:p>
          <a:p>
            <a:r>
              <a:rPr lang="en-US" dirty="0" smtClean="0"/>
              <a:t>y = x</a:t>
            </a:r>
            <a:r>
              <a:rPr lang="en-US" baseline="30000" dirty="0" smtClean="0"/>
              <a:t>2</a:t>
            </a:r>
            <a:r>
              <a:rPr lang="en-US" dirty="0" smtClean="0"/>
              <a:t>;</a:t>
            </a:r>
          </a:p>
          <a:p>
            <a:r>
              <a:rPr lang="en-US" dirty="0"/>
              <a:t>y = </a:t>
            </a:r>
            <a:r>
              <a:rPr lang="en-US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;</a:t>
            </a:r>
          </a:p>
          <a:p>
            <a:r>
              <a:rPr lang="en-US" dirty="0"/>
              <a:t>y</a:t>
            </a:r>
            <a:r>
              <a:rPr lang="en-US" dirty="0" smtClean="0"/>
              <a:t> = e</a:t>
            </a:r>
            <a:r>
              <a:rPr lang="en-US" baseline="30000" dirty="0" smtClean="0"/>
              <a:t>x</a:t>
            </a:r>
          </a:p>
          <a:p>
            <a:r>
              <a:rPr lang="en-US" dirty="0"/>
              <a:t>y</a:t>
            </a:r>
            <a:r>
              <a:rPr lang="en-US" dirty="0" smtClean="0"/>
              <a:t> = e</a:t>
            </a:r>
            <a:r>
              <a:rPr lang="en-US" baseline="30000" dirty="0" smtClean="0"/>
              <a:t>-x</a:t>
            </a:r>
          </a:p>
          <a:p>
            <a:r>
              <a:rPr lang="en-US" dirty="0" smtClean="0"/>
              <a:t>y = log x</a:t>
            </a:r>
            <a:endParaRPr lang="en-US" baseline="30000" dirty="0" smtClean="0"/>
          </a:p>
          <a:p>
            <a:r>
              <a:rPr lang="en-US" dirty="0" smtClean="0"/>
              <a:t>x in [0, 4]. Step size 0.01.</a:t>
            </a:r>
          </a:p>
          <a:p>
            <a:r>
              <a:rPr lang="en-US" dirty="0" smtClean="0"/>
              <a:t>You can use </a:t>
            </a:r>
            <a:r>
              <a:rPr lang="en-US" sz="4200" b="1" dirty="0" err="1"/>
              <a:t>clf</a:t>
            </a:r>
            <a:r>
              <a:rPr lang="en-US" dirty="0" smtClean="0"/>
              <a:t> to clear all figures.</a:t>
            </a:r>
          </a:p>
          <a:p>
            <a:r>
              <a:rPr lang="en-US" dirty="0" smtClean="0"/>
              <a:t>Do you know how to label the curves?</a:t>
            </a:r>
          </a:p>
          <a:p>
            <a:r>
              <a:rPr lang="en-US" dirty="0" smtClean="0"/>
              <a:t>e is the natural log base.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000" t="18740" r="23083" b="12667"/>
          <a:stretch/>
        </p:blipFill>
        <p:spPr>
          <a:xfrm>
            <a:off x="6794500" y="2360613"/>
            <a:ext cx="4947199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5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 2</a:t>
            </a:r>
            <a:br>
              <a:rPr lang="en-US" dirty="0" smtClean="0"/>
            </a:br>
            <a:r>
              <a:rPr lang="en-US" dirty="0" smtClean="0"/>
              <a:t>Problem 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the composite function z(x, y(x)) with solid line segments and ‘o’. </a:t>
            </a:r>
          </a:p>
          <a:p>
            <a:r>
              <a:rPr lang="en-US" dirty="0" smtClean="0"/>
              <a:t>y = sin(x) – x;</a:t>
            </a:r>
          </a:p>
          <a:p>
            <a:r>
              <a:rPr lang="en-US" dirty="0" smtClean="0"/>
              <a:t>z = sin(y</a:t>
            </a:r>
            <a:r>
              <a:rPr lang="en-US" baseline="30000" dirty="0" smtClean="0"/>
              <a:t>2</a:t>
            </a:r>
            <a:r>
              <a:rPr lang="en-US" dirty="0" smtClean="0"/>
              <a:t>) – e</a:t>
            </a:r>
            <a:r>
              <a:rPr lang="en-US" baseline="30000" dirty="0" smtClean="0"/>
              <a:t>x</a:t>
            </a:r>
            <a:r>
              <a:rPr lang="en-US" dirty="0" smtClean="0"/>
              <a:t>/x;</a:t>
            </a:r>
          </a:p>
          <a:p>
            <a:r>
              <a:rPr lang="en-US" dirty="0"/>
              <a:t>x</a:t>
            </a:r>
            <a:r>
              <a:rPr lang="en-US" dirty="0" smtClean="0"/>
              <a:t> is inside [-10, 10].</a:t>
            </a:r>
          </a:p>
          <a:p>
            <a:r>
              <a:rPr lang="en-US" dirty="0"/>
              <a:t>e is the natural log base.</a:t>
            </a:r>
          </a:p>
          <a:p>
            <a:r>
              <a:rPr lang="en-US" dirty="0" smtClean="0"/>
              <a:t>x’s step size is 0.5 when plot in ‘o’ style. Could we use step size 0.001?</a:t>
            </a:r>
          </a:p>
          <a:p>
            <a:r>
              <a:rPr lang="en-US" dirty="0" smtClean="0"/>
              <a:t>x’s step size is 0.001 when plot in line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 = sin(x) – x;</a:t>
            </a:r>
            <a:br>
              <a:rPr lang="en-US" dirty="0"/>
            </a:br>
            <a:r>
              <a:rPr lang="en-US" dirty="0"/>
              <a:t>z = sin(y</a:t>
            </a:r>
            <a:r>
              <a:rPr lang="en-US" baseline="30000" dirty="0"/>
              <a:t>2</a:t>
            </a:r>
            <a:r>
              <a:rPr lang="en-US" dirty="0"/>
              <a:t>) – e</a:t>
            </a:r>
            <a:r>
              <a:rPr lang="en-US" baseline="30000" dirty="0"/>
              <a:t>x</a:t>
            </a:r>
            <a:r>
              <a:rPr lang="en-US" dirty="0"/>
              <a:t>/x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191" t="12709" r="8191" b="10931"/>
          <a:stretch/>
        </p:blipFill>
        <p:spPr>
          <a:xfrm>
            <a:off x="986972" y="1690688"/>
            <a:ext cx="9667345" cy="50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48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 2</a:t>
            </a:r>
            <a:br>
              <a:rPr lang="en-US" dirty="0" smtClean="0"/>
            </a:br>
            <a:r>
              <a:rPr lang="en-US" dirty="0" smtClean="0"/>
              <a:t>Problem 2.4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the following surface. </a:t>
            </a:r>
          </a:p>
          <a:p>
            <a:r>
              <a:rPr lang="en-US" dirty="0" smtClean="0"/>
              <a:t>z = </a:t>
            </a:r>
            <a:r>
              <a:rPr lang="en-US" dirty="0"/>
              <a:t>(</a:t>
            </a:r>
            <a:r>
              <a:rPr lang="en-US" dirty="0" smtClean="0"/>
              <a:t>x + y) / (x</a:t>
            </a:r>
            <a:r>
              <a:rPr lang="en-US" baseline="30000" dirty="0" smtClean="0"/>
              <a:t>2 </a:t>
            </a:r>
            <a:r>
              <a:rPr lang="en-US" dirty="0" smtClean="0"/>
              <a:t>+  y</a:t>
            </a:r>
            <a:r>
              <a:rPr lang="en-US" baseline="30000" dirty="0" smtClean="0"/>
              <a:t>2</a:t>
            </a:r>
            <a:r>
              <a:rPr lang="en-US" dirty="0" smtClean="0"/>
              <a:t> + 1)</a:t>
            </a:r>
          </a:p>
          <a:p>
            <a:r>
              <a:rPr lang="en-US" dirty="0"/>
              <a:t>x</a:t>
            </a:r>
            <a:r>
              <a:rPr lang="en-US" dirty="0" smtClean="0"/>
              <a:t> is inside [-10, 10].</a:t>
            </a:r>
          </a:p>
          <a:p>
            <a:r>
              <a:rPr lang="en-US" dirty="0" smtClean="0"/>
              <a:t>y </a:t>
            </a:r>
            <a:r>
              <a:rPr lang="en-US" dirty="0"/>
              <a:t>is inside [-10, 10].</a:t>
            </a:r>
          </a:p>
          <a:p>
            <a:r>
              <a:rPr lang="en-US" dirty="0" smtClean="0"/>
              <a:t>Step size is 0.5.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meshc</a:t>
            </a:r>
            <a:r>
              <a:rPr lang="en-US" dirty="0" smtClean="0"/>
              <a:t>, and shading faceted.</a:t>
            </a:r>
          </a:p>
          <a:p>
            <a:r>
              <a:rPr lang="en-US" dirty="0" smtClean="0"/>
              <a:t>Try to use a step size: 0.01. Check the result again.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clf</a:t>
            </a:r>
            <a:r>
              <a:rPr lang="en-US" dirty="0" smtClean="0"/>
              <a:t> to clear the figure.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3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= (x + y) / (x</a:t>
            </a:r>
            <a:r>
              <a:rPr lang="en-US" baseline="30000" dirty="0"/>
              <a:t>2 </a:t>
            </a:r>
            <a:r>
              <a:rPr lang="en-US" dirty="0"/>
              <a:t>+  y</a:t>
            </a:r>
            <a:r>
              <a:rPr lang="en-US" baseline="30000" dirty="0"/>
              <a:t>2</a:t>
            </a:r>
            <a:r>
              <a:rPr lang="en-US" dirty="0"/>
              <a:t> + 1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619" t="27101" r="6953" b="12116"/>
          <a:stretch/>
        </p:blipFill>
        <p:spPr>
          <a:xfrm>
            <a:off x="588740" y="1959429"/>
            <a:ext cx="11014520" cy="451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5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 2</a:t>
            </a:r>
            <a:br>
              <a:rPr lang="en-US" dirty="0" smtClean="0"/>
            </a:br>
            <a:r>
              <a:rPr lang="en-US" dirty="0" smtClean="0"/>
              <a:t>Problem 2.5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the following functions. </a:t>
            </a:r>
          </a:p>
          <a:p>
            <a:r>
              <a:rPr lang="en-US" dirty="0" smtClean="0"/>
              <a:t>y = 0.5 + (x sin x) / ( x</a:t>
            </a:r>
            <a:r>
              <a:rPr lang="en-US" baseline="30000" dirty="0" smtClean="0"/>
              <a:t>2</a:t>
            </a:r>
            <a:r>
              <a:rPr lang="en-US" dirty="0" smtClean="0"/>
              <a:t> e </a:t>
            </a:r>
            <a:r>
              <a:rPr lang="en-US" baseline="30000" dirty="0" smtClean="0"/>
              <a:t>sin x</a:t>
            </a:r>
            <a:r>
              <a:rPr lang="en-US" dirty="0" smtClean="0"/>
              <a:t> + 1);</a:t>
            </a:r>
          </a:p>
          <a:p>
            <a:r>
              <a:rPr lang="en-US" dirty="0" smtClean="0"/>
              <a:t>y = cos</a:t>
            </a:r>
            <a:r>
              <a:rPr lang="en-US" baseline="30000" dirty="0" smtClean="0"/>
              <a:t>2</a:t>
            </a:r>
            <a:r>
              <a:rPr lang="en-US" dirty="0" smtClean="0"/>
              <a:t>x + sin</a:t>
            </a:r>
            <a:r>
              <a:rPr lang="en-US" baseline="30000" dirty="0" smtClean="0"/>
              <a:t>2</a:t>
            </a:r>
            <a:r>
              <a:rPr lang="en-US" dirty="0" smtClean="0"/>
              <a:t>x</a:t>
            </a:r>
          </a:p>
          <a:p>
            <a:r>
              <a:rPr lang="en-US" dirty="0"/>
              <a:t>x is inside [-10, 10].</a:t>
            </a:r>
          </a:p>
          <a:p>
            <a:r>
              <a:rPr lang="en-US" dirty="0" smtClean="0"/>
              <a:t>x’s step size is 0.05;</a:t>
            </a:r>
          </a:p>
          <a:p>
            <a:r>
              <a:rPr lang="en-US" dirty="0" smtClean="0"/>
              <a:t>You can use size(x, 2) to get the number of columns of x.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your programs in a file.</a:t>
            </a:r>
          </a:p>
          <a:p>
            <a:pPr marL="0" indent="0">
              <a:buNone/>
            </a:pPr>
            <a:r>
              <a:rPr lang="en-US" dirty="0" smtClean="0"/>
              <a:t>The file name is </a:t>
            </a:r>
            <a:r>
              <a:rPr lang="en-US" dirty="0" err="1" smtClean="0"/>
              <a:t>yourStudentID_YourName.m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For example, if you name is Peter and ID is 12345678, then the file name must be 12345678_Peter.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 the results that are required only.</a:t>
            </a:r>
          </a:p>
          <a:p>
            <a:pPr marL="0" indent="0">
              <a:buNone/>
            </a:pPr>
            <a:r>
              <a:rPr lang="en-US" dirty="0" smtClean="0"/>
              <a:t>Do not output all the results.</a:t>
            </a:r>
          </a:p>
          <a:p>
            <a:pPr marL="0" indent="0">
              <a:buNone/>
            </a:pPr>
            <a:r>
              <a:rPr lang="en-US" dirty="0" smtClean="0"/>
              <a:t>You must not input the elements explicitly one by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82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 = 0.5 + (x sin x) / ( x</a:t>
            </a:r>
            <a:r>
              <a:rPr lang="en-US" baseline="30000" dirty="0"/>
              <a:t>2</a:t>
            </a:r>
            <a:r>
              <a:rPr lang="en-US" dirty="0"/>
              <a:t> e </a:t>
            </a:r>
            <a:r>
              <a:rPr lang="en-US" baseline="30000" dirty="0"/>
              <a:t>sin x</a:t>
            </a:r>
            <a:r>
              <a:rPr lang="en-US" dirty="0"/>
              <a:t> + 1);</a:t>
            </a:r>
            <a:br>
              <a:rPr lang="en-US" dirty="0"/>
            </a:br>
            <a:r>
              <a:rPr lang="en-US" dirty="0"/>
              <a:t>y = cos</a:t>
            </a:r>
            <a:r>
              <a:rPr lang="en-US" baseline="30000" dirty="0"/>
              <a:t>2</a:t>
            </a:r>
            <a:r>
              <a:rPr lang="en-US" dirty="0"/>
              <a:t>x + </a:t>
            </a:r>
            <a:r>
              <a:rPr lang="en-US" dirty="0" smtClean="0"/>
              <a:t>sin</a:t>
            </a:r>
            <a:r>
              <a:rPr lang="en-US" baseline="30000" dirty="0" smtClean="0"/>
              <a:t>2</a:t>
            </a:r>
            <a:r>
              <a:rPr lang="en-US" dirty="0" smtClean="0"/>
              <a:t>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238" t="13725" r="8381" b="11608"/>
          <a:stretch/>
        </p:blipFill>
        <p:spPr>
          <a:xfrm>
            <a:off x="1299029" y="1798824"/>
            <a:ext cx="9390743" cy="490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7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M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5837"/>
            <a:ext cx="10515600" cy="56864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%%%%%%%%%%%%%%%%%%%%%%%%%%%</a:t>
            </a:r>
          </a:p>
          <a:p>
            <a:pPr marL="0" indent="0">
              <a:buNone/>
            </a:pPr>
            <a:r>
              <a:rPr lang="en-US" dirty="0"/>
              <a:t>% Assignment Number: …</a:t>
            </a:r>
          </a:p>
          <a:p>
            <a:pPr marL="0" indent="0">
              <a:buNone/>
            </a:pPr>
            <a:r>
              <a:rPr lang="en-US" dirty="0"/>
              <a:t>% Student Name:  …</a:t>
            </a:r>
          </a:p>
          <a:p>
            <a:pPr marL="0" indent="0">
              <a:buNone/>
            </a:pPr>
            <a:r>
              <a:rPr lang="en-US" dirty="0"/>
              <a:t>% Student ID: …</a:t>
            </a:r>
          </a:p>
          <a:p>
            <a:pPr marL="0" indent="0">
              <a:buNone/>
            </a:pPr>
            <a:r>
              <a:rPr lang="en-US" dirty="0"/>
              <a:t>% Email address: …</a:t>
            </a:r>
          </a:p>
          <a:p>
            <a:pPr marL="0" indent="0">
              <a:buNone/>
            </a:pPr>
            <a:r>
              <a:rPr lang="en-US" dirty="0"/>
              <a:t>% Department: </a:t>
            </a:r>
            <a:r>
              <a:rPr lang="en-US" dirty="0" smtClean="0"/>
              <a:t>… + university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% Date: ….</a:t>
            </a:r>
          </a:p>
          <a:p>
            <a:pPr marL="0" indent="0">
              <a:buNone/>
            </a:pPr>
            <a:r>
              <a:rPr lang="en-US" dirty="0"/>
              <a:t>%%%%%%%%%%%%%%%%%%%%%%%%%%%%</a:t>
            </a:r>
          </a:p>
          <a:p>
            <a:pPr marL="0" indent="0">
              <a:buNone/>
            </a:pPr>
            <a:r>
              <a:rPr lang="en-US" dirty="0" smtClean="0"/>
              <a:t>%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isp</a:t>
            </a:r>
            <a:r>
              <a:rPr lang="en-US" dirty="0" smtClean="0"/>
              <a:t>(‘Problem 1.1’); </a:t>
            </a:r>
            <a:r>
              <a:rPr lang="en-US" dirty="0" err="1" smtClean="0"/>
              <a:t>clf</a:t>
            </a:r>
            <a:r>
              <a:rPr lang="en-US" dirty="0" smtClean="0"/>
              <a:t>; clear; </a:t>
            </a:r>
            <a:r>
              <a:rPr lang="en-US" dirty="0" err="1" smtClean="0"/>
              <a:t>clc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err="1" smtClean="0"/>
              <a:t>Disp</a:t>
            </a:r>
            <a:r>
              <a:rPr lang="en-US" dirty="0" smtClean="0"/>
              <a:t>(‘</a:t>
            </a:r>
            <a:r>
              <a:rPr lang="en-US" smtClean="0"/>
              <a:t>Problem 1.2’); </a:t>
            </a:r>
            <a:r>
              <a:rPr lang="en-US" dirty="0" err="1"/>
              <a:t>clf</a:t>
            </a:r>
            <a:r>
              <a:rPr lang="en-US" dirty="0"/>
              <a:t>; clear; </a:t>
            </a:r>
            <a:r>
              <a:rPr lang="en-US" dirty="0" err="1"/>
              <a:t>clc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81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Enjoy MATLAB Programming.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8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each problem, display the problem number before showing the results.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isp</a:t>
            </a:r>
            <a:r>
              <a:rPr lang="en-US" dirty="0" smtClean="0"/>
              <a:t>(‘Problem 1.1</a:t>
            </a:r>
            <a:r>
              <a:rPr lang="en-US" smtClean="0"/>
              <a:t>’) 	% show Problem </a:t>
            </a:r>
            <a:r>
              <a:rPr lang="en-US" dirty="0" smtClean="0"/>
              <a:t>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1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At the top of the file, write down your name, ID, email address, department, and date.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%%%%%%%%%%%%%%%%%%%%%%%%%%%</a:t>
            </a:r>
          </a:p>
          <a:p>
            <a:pPr marL="0" indent="0">
              <a:buNone/>
            </a:pPr>
            <a:r>
              <a:rPr lang="en-US" dirty="0" smtClean="0"/>
              <a:t>% Assignment Number: 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 Student Name:  …</a:t>
            </a:r>
          </a:p>
          <a:p>
            <a:pPr marL="0" indent="0">
              <a:buNone/>
            </a:pPr>
            <a:r>
              <a:rPr lang="en-US" dirty="0" smtClean="0"/>
              <a:t>% Student ID: …</a:t>
            </a:r>
          </a:p>
          <a:p>
            <a:pPr marL="0" indent="0">
              <a:buNone/>
            </a:pPr>
            <a:r>
              <a:rPr lang="en-US" dirty="0" smtClean="0"/>
              <a:t>% Email address: …</a:t>
            </a:r>
          </a:p>
          <a:p>
            <a:pPr marL="0" indent="0">
              <a:buNone/>
            </a:pPr>
            <a:r>
              <a:rPr lang="en-US" dirty="0" smtClean="0"/>
              <a:t>% Department: Computer Science, NCTU</a:t>
            </a:r>
          </a:p>
          <a:p>
            <a:pPr marL="0" indent="0">
              <a:buNone/>
            </a:pPr>
            <a:r>
              <a:rPr lang="en-US" dirty="0" smtClean="0"/>
              <a:t>% Date: ….</a:t>
            </a:r>
          </a:p>
          <a:p>
            <a:pPr marL="0" indent="0">
              <a:buNone/>
            </a:pPr>
            <a:r>
              <a:rPr lang="en-US" dirty="0" smtClean="0"/>
              <a:t>%%%%%%%%%%%%%%%%%%%%%%%%%%%%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8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the following matrix.</a:t>
            </a:r>
          </a:p>
          <a:p>
            <a:pPr marL="0" indent="0">
              <a:buNone/>
            </a:pPr>
            <a:r>
              <a:rPr lang="en-US" dirty="0" smtClean="0"/>
              <a:t>n = 10;</a:t>
            </a:r>
          </a:p>
          <a:p>
            <a:pPr marL="0" indent="0">
              <a:buNone/>
            </a:pPr>
            <a:r>
              <a:rPr lang="pl-PL" dirty="0" smtClean="0"/>
              <a:t>z =</a:t>
            </a:r>
            <a:r>
              <a:rPr lang="en-US" dirty="0" smtClean="0"/>
              <a:t> </a:t>
            </a:r>
            <a:endParaRPr lang="pl-PL" dirty="0" smtClean="0"/>
          </a:p>
          <a:p>
            <a:pPr marL="0" indent="0">
              <a:buNone/>
            </a:pPr>
            <a:r>
              <a:rPr lang="en-US" dirty="0" smtClean="0"/>
              <a:t>1 2 3 4 5 6  … 10		% contains n elements</a:t>
            </a:r>
          </a:p>
          <a:p>
            <a:pPr marL="0" indent="0">
              <a:buNone/>
            </a:pPr>
            <a:r>
              <a:rPr lang="en-US" dirty="0" smtClean="0"/>
              <a:t>Use at most two instructions. You can change n to get a new row vector.</a:t>
            </a:r>
          </a:p>
          <a:p>
            <a:pPr marL="0" indent="0">
              <a:buNone/>
            </a:pPr>
            <a:r>
              <a:rPr lang="en-US" dirty="0" smtClean="0"/>
              <a:t>=================================================================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you type</a:t>
            </a:r>
          </a:p>
          <a:p>
            <a:pPr marL="0" indent="0">
              <a:buNone/>
            </a:pPr>
            <a:r>
              <a:rPr lang="en-US" dirty="0" smtClean="0"/>
              <a:t>n = 10;				% instruction 1. You must write  this instruction.</a:t>
            </a:r>
          </a:p>
          <a:p>
            <a:pPr marL="0" indent="0">
              <a:buNone/>
            </a:pPr>
            <a:r>
              <a:rPr lang="en-US" dirty="0" smtClean="0"/>
              <a:t>z = [1 2 3 4 5 6 7 8 9 10]	% instruction 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Your score is zero.</a:t>
            </a:r>
          </a:p>
          <a:p>
            <a:pPr marL="0" indent="0">
              <a:buNone/>
            </a:pPr>
            <a:r>
              <a:rPr lang="en-US" dirty="0" smtClean="0"/>
              <a:t>=================================================================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You may type: </a:t>
            </a:r>
          </a:p>
          <a:p>
            <a:pPr marL="0" indent="0">
              <a:buNone/>
            </a:pPr>
            <a:r>
              <a:rPr lang="en-US" dirty="0" smtClean="0"/>
              <a:t>n = 10;				% do not output n</a:t>
            </a:r>
          </a:p>
          <a:p>
            <a:pPr marL="0" indent="0">
              <a:buNone/>
            </a:pPr>
            <a:r>
              <a:rPr lang="en-US" dirty="0" smtClean="0"/>
              <a:t>z = [1:n ] or z = [1:1:n]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2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51" y="365125"/>
            <a:ext cx="11173521" cy="1325563"/>
          </a:xfrm>
        </p:spPr>
        <p:txBody>
          <a:bodyPr/>
          <a:lstStyle/>
          <a:p>
            <a:r>
              <a:rPr lang="en-US" dirty="0" smtClean="0"/>
              <a:t>Problem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1" y="1825625"/>
            <a:ext cx="1117352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the following matrix.</a:t>
            </a:r>
          </a:p>
          <a:p>
            <a:pPr marL="0" indent="0">
              <a:buNone/>
            </a:pPr>
            <a:r>
              <a:rPr lang="en-US" dirty="0" smtClean="0"/>
              <a:t>% the elements are from –n to n, with increments of 2.</a:t>
            </a:r>
          </a:p>
          <a:p>
            <a:pPr marL="0" indent="0">
              <a:buNone/>
            </a:pPr>
            <a:r>
              <a:rPr lang="en-US" dirty="0" smtClean="0"/>
              <a:t>n = 8;</a:t>
            </a:r>
          </a:p>
          <a:p>
            <a:pPr marL="0" indent="0">
              <a:buNone/>
            </a:pPr>
            <a:r>
              <a:rPr lang="pl-PL" dirty="0" smtClean="0"/>
              <a:t>P =</a:t>
            </a:r>
          </a:p>
          <a:p>
            <a:pPr marL="0" indent="0">
              <a:buNone/>
            </a:pPr>
            <a:r>
              <a:rPr lang="pl-PL" dirty="0" smtClean="0"/>
              <a:t>    -8    -6    -4    -2     0     2     4     6     8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Use at most two instructions, (including instruction: n = 8;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change n to get a new row vector.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5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Create the following matrix.</a:t>
            </a:r>
          </a:p>
          <a:p>
            <a:pPr marL="0" indent="0">
              <a:buNone/>
            </a:pPr>
            <a:r>
              <a:rPr lang="pl-PL" sz="1600" dirty="0" smtClean="0"/>
              <a:t>z =</a:t>
            </a:r>
          </a:p>
          <a:p>
            <a:pPr marL="0" indent="0">
              <a:buNone/>
            </a:pPr>
            <a:r>
              <a:rPr lang="pl-PL" sz="1600" dirty="0" smtClean="0"/>
              <a:t>   -0.0370    0.2500   -1.0000    1.0000    1.0000    4.0000   27.0000</a:t>
            </a:r>
          </a:p>
          <a:p>
            <a:pPr marL="0" indent="0">
              <a:buNone/>
            </a:pPr>
            <a:r>
              <a:rPr lang="pl-PL" sz="1600" dirty="0" smtClean="0"/>
              <a:t>   -0.0370    0.2500   -1.0000    1.0000    1.0000    4.0000   27.0000</a:t>
            </a:r>
          </a:p>
          <a:p>
            <a:pPr marL="0" indent="0">
              <a:buNone/>
            </a:pPr>
            <a:r>
              <a:rPr lang="pl-PL" sz="1600" dirty="0" smtClean="0"/>
              <a:t>   -0.0370    0.2500   -1.0000    1.0000    1.0000    4.0000   27.0000</a:t>
            </a:r>
          </a:p>
          <a:p>
            <a:pPr marL="0" indent="0">
              <a:buNone/>
            </a:pPr>
            <a:r>
              <a:rPr lang="pl-PL" sz="1600" dirty="0" smtClean="0"/>
              <a:t>   -0.0370    0.2500   -1.0000    1.0000    1.0000    4.0000   27.0000</a:t>
            </a:r>
          </a:p>
          <a:p>
            <a:pPr marL="0" indent="0">
              <a:buNone/>
            </a:pPr>
            <a:r>
              <a:rPr lang="pl-PL" sz="1600" dirty="0" smtClean="0"/>
              <a:t>   -0.0370    0.2500   -1.0000    1.0000    1.0000    4.0000   27.0000</a:t>
            </a:r>
          </a:p>
          <a:p>
            <a:pPr marL="0" indent="0">
              <a:buNone/>
            </a:pPr>
            <a:r>
              <a:rPr lang="pl-PL" sz="1600" dirty="0" smtClean="0"/>
              <a:t>   -0.0370    0.2500   -1.0000    1.0000    1.0000    4.0000   27.0000</a:t>
            </a:r>
          </a:p>
          <a:p>
            <a:pPr marL="0" indent="0">
              <a:buNone/>
            </a:pPr>
            <a:r>
              <a:rPr lang="pl-PL" sz="1600" dirty="0" smtClean="0"/>
              <a:t>   -0.0370    0.2500   -1.0000    1.0000    1.0000    4.0000   27.0000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Use at most 3 instructions.</a:t>
            </a:r>
          </a:p>
          <a:p>
            <a:pPr marL="0" indent="0">
              <a:buNone/>
            </a:pPr>
            <a:r>
              <a:rPr lang="en-US" sz="1600" dirty="0" smtClean="0"/>
              <a:t>Hint: use </a:t>
            </a:r>
            <a:r>
              <a:rPr lang="en-US" sz="1600" dirty="0" err="1" smtClean="0"/>
              <a:t>meshgrid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533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the following matrix.</a:t>
            </a:r>
          </a:p>
          <a:p>
            <a:pPr marL="0" indent="0">
              <a:buNone/>
            </a:pPr>
            <a:r>
              <a:rPr lang="en-US" dirty="0" smtClean="0"/>
              <a:t>n = 10;</a:t>
            </a:r>
          </a:p>
          <a:p>
            <a:pPr marL="0" indent="0">
              <a:buNone/>
            </a:pPr>
            <a:r>
              <a:rPr lang="en-US" dirty="0" smtClean="0"/>
              <a:t>X = [1 -1  1  -1  1  -1 … ]   % contains n elements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at most 4 instructions, (including instruction: n = 10; )</a:t>
            </a:r>
          </a:p>
          <a:p>
            <a:pPr marL="0" indent="0">
              <a:buNone/>
            </a:pPr>
            <a:r>
              <a:rPr lang="en-US" dirty="0" smtClean="0"/>
              <a:t>You can change n to get a new row vector.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8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909</Words>
  <Application>Microsoft Office PowerPoint</Application>
  <PresentationFormat>Widescreen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MATLAB</vt:lpstr>
      <vt:lpstr>PowerPoint Presentation</vt:lpstr>
      <vt:lpstr>PowerPoint Presentation</vt:lpstr>
      <vt:lpstr>PowerPoint Presentation</vt:lpstr>
      <vt:lpstr>Example</vt:lpstr>
      <vt:lpstr>Problem Set 1</vt:lpstr>
      <vt:lpstr>Problem 1.1</vt:lpstr>
      <vt:lpstr>Problem 1.2</vt:lpstr>
      <vt:lpstr>Problem 1.3</vt:lpstr>
      <vt:lpstr>Problem 1.4</vt:lpstr>
      <vt:lpstr>Problem 1.5</vt:lpstr>
      <vt:lpstr>Problem Set 2</vt:lpstr>
      <vt:lpstr>Problem Set 2 Problem 2.1</vt:lpstr>
      <vt:lpstr>Problem Set 2 Problem 2.2</vt:lpstr>
      <vt:lpstr>Problem Set 2 Problem 2.3</vt:lpstr>
      <vt:lpstr>y = sin(x) – x; z = sin(y2) – ex/x;</vt:lpstr>
      <vt:lpstr>Problem Set 2 Problem 2.4</vt:lpstr>
      <vt:lpstr>z = (x + y) / (x2 +  y2 + 1)</vt:lpstr>
      <vt:lpstr>Problem Set 2 Problem 2.5</vt:lpstr>
      <vt:lpstr>y = 0.5 + (x sin x) / ( x2 e sin x + 1); y = cos2x + sin2x</vt:lpstr>
      <vt:lpstr>M file format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</dc:title>
  <dc:creator>Windows User</dc:creator>
  <cp:lastModifiedBy>Wingo</cp:lastModifiedBy>
  <cp:revision>82</cp:revision>
  <dcterms:created xsi:type="dcterms:W3CDTF">2019-02-26T08:18:36Z</dcterms:created>
  <dcterms:modified xsi:type="dcterms:W3CDTF">2019-02-27T00:59:38Z</dcterms:modified>
</cp:coreProperties>
</file>