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3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BB45E-F1D5-4675-A1EF-A0ADA4E53D50}" type="datetimeFigureOut">
              <a:rPr lang="zh-TW" altLang="en-US" smtClean="0"/>
              <a:t>2019/2/18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EF78-C3ED-4A12-A99E-7F18325E91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0047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BB45E-F1D5-4675-A1EF-A0ADA4E53D50}" type="datetimeFigureOut">
              <a:rPr lang="zh-TW" altLang="en-US" smtClean="0"/>
              <a:t>2019/2/18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EF78-C3ED-4A12-A99E-7F18325E91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0670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BB45E-F1D5-4675-A1EF-A0ADA4E53D50}" type="datetimeFigureOut">
              <a:rPr lang="zh-TW" altLang="en-US" smtClean="0"/>
              <a:t>2019/2/18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EF78-C3ED-4A12-A99E-7F18325E91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0993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BB45E-F1D5-4675-A1EF-A0ADA4E53D50}" type="datetimeFigureOut">
              <a:rPr lang="zh-TW" altLang="en-US" smtClean="0"/>
              <a:t>2019/2/18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EF78-C3ED-4A12-A99E-7F18325E91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0990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BB45E-F1D5-4675-A1EF-A0ADA4E53D50}" type="datetimeFigureOut">
              <a:rPr lang="zh-TW" altLang="en-US" smtClean="0"/>
              <a:t>2019/2/18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EF78-C3ED-4A12-A99E-7F18325E91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208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BB45E-F1D5-4675-A1EF-A0ADA4E53D50}" type="datetimeFigureOut">
              <a:rPr lang="zh-TW" altLang="en-US" smtClean="0"/>
              <a:t>2019/2/18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EF78-C3ED-4A12-A99E-7F18325E91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5156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BB45E-F1D5-4675-A1EF-A0ADA4E53D50}" type="datetimeFigureOut">
              <a:rPr lang="zh-TW" altLang="en-US" smtClean="0"/>
              <a:t>2019/2/18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EF78-C3ED-4A12-A99E-7F18325E91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3534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BB45E-F1D5-4675-A1EF-A0ADA4E53D50}" type="datetimeFigureOut">
              <a:rPr lang="zh-TW" altLang="en-US" smtClean="0"/>
              <a:t>2019/2/18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EF78-C3ED-4A12-A99E-7F18325E91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6839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BB45E-F1D5-4675-A1EF-A0ADA4E53D50}" type="datetimeFigureOut">
              <a:rPr lang="zh-TW" altLang="en-US" smtClean="0"/>
              <a:t>2019/2/18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EF78-C3ED-4A12-A99E-7F18325E91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4744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BB45E-F1D5-4675-A1EF-A0ADA4E53D50}" type="datetimeFigureOut">
              <a:rPr lang="zh-TW" altLang="en-US" smtClean="0"/>
              <a:t>2019/2/18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EF78-C3ED-4A12-A99E-7F18325E91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2149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BB45E-F1D5-4675-A1EF-A0ADA4E53D50}" type="datetimeFigureOut">
              <a:rPr lang="zh-TW" altLang="en-US" smtClean="0"/>
              <a:t>2019/2/18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EF78-C3ED-4A12-A99E-7F18325E91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2393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BB45E-F1D5-4675-A1EF-A0ADA4E53D50}" type="datetimeFigureOut">
              <a:rPr lang="zh-TW" altLang="en-US" smtClean="0"/>
              <a:t>2019/2/18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FEF78-C3ED-4A12-A99E-7F18325E91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7931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Subtraction" TargetMode="External"/><Relationship Id="rId3" Type="http://schemas.openxmlformats.org/officeDocument/2006/relationships/hyperlink" Target="https://en.wikipedia.org/wiki/Expression_(mathematics)" TargetMode="External"/><Relationship Id="rId7" Type="http://schemas.openxmlformats.org/officeDocument/2006/relationships/hyperlink" Target="https://en.wikipedia.org/wiki/Addition" TargetMode="External"/><Relationship Id="rId12" Type="http://schemas.openxmlformats.org/officeDocument/2006/relationships/hyperlink" Target="https://en.wikipedia.org/wiki/Rational_number" TargetMode="External"/><Relationship Id="rId2" Type="http://schemas.openxmlformats.org/officeDocument/2006/relationships/hyperlink" Target="https://en.wikipedia.org/wiki/Mathematic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Algebraic_operation" TargetMode="External"/><Relationship Id="rId11" Type="http://schemas.openxmlformats.org/officeDocument/2006/relationships/hyperlink" Target="https://en.wikipedia.org/wiki/Exponentiation" TargetMode="External"/><Relationship Id="rId5" Type="http://schemas.openxmlformats.org/officeDocument/2006/relationships/hyperlink" Target="https://en.wikipedia.org/wiki/Variable_(mathematics)" TargetMode="External"/><Relationship Id="rId10" Type="http://schemas.openxmlformats.org/officeDocument/2006/relationships/hyperlink" Target="https://en.wikipedia.org/wiki/Division_(mathematics)" TargetMode="External"/><Relationship Id="rId4" Type="http://schemas.openxmlformats.org/officeDocument/2006/relationships/hyperlink" Target="https://en.wikipedia.org/wiki/Constant_(mathematics)" TargetMode="External"/><Relationship Id="rId9" Type="http://schemas.openxmlformats.org/officeDocument/2006/relationships/hyperlink" Target="https://en.wikipedia.org/wiki/Multiplicatio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Supplemental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z="3600" dirty="0" smtClean="0"/>
              <a:t>Sai-Keung Wong</a:t>
            </a:r>
          </a:p>
          <a:p>
            <a:endParaRPr lang="en-US" altLang="zh-TW" dirty="0"/>
          </a:p>
          <a:p>
            <a:r>
              <a:rPr lang="en-US" altLang="zh-TW" dirty="0" smtClean="0"/>
              <a:t>National </a:t>
            </a:r>
            <a:r>
              <a:rPr lang="en-US" altLang="zh-TW" dirty="0" err="1" smtClean="0"/>
              <a:t>Chiao</a:t>
            </a:r>
            <a:r>
              <a:rPr lang="en-US" altLang="zh-TW" dirty="0" smtClean="0"/>
              <a:t> Tung </a:t>
            </a:r>
            <a:r>
              <a:rPr lang="en-US" altLang="zh-TW" dirty="0" err="1" smtClean="0"/>
              <a:t>Unviersity</a:t>
            </a:r>
            <a:r>
              <a:rPr lang="en-US" altLang="zh-TW" dirty="0" smtClean="0"/>
              <a:t>, Hsinchu, Taiwan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253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Algebraic </a:t>
            </a:r>
            <a:r>
              <a:rPr lang="en-US" altLang="zh-TW" dirty="0" smtClean="0"/>
              <a:t>expression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In </a:t>
            </a:r>
            <a:r>
              <a:rPr lang="en-US" altLang="zh-TW" dirty="0">
                <a:hlinkClick r:id="rId2" tooltip="Mathematics"/>
              </a:rPr>
              <a:t>mathematics</a:t>
            </a:r>
            <a:r>
              <a:rPr lang="en-US" altLang="zh-TW" dirty="0"/>
              <a:t>, an </a:t>
            </a:r>
            <a:r>
              <a:rPr lang="en-US" altLang="zh-TW" b="1" dirty="0"/>
              <a:t>algebraic expression</a:t>
            </a:r>
            <a:r>
              <a:rPr lang="en-US" altLang="zh-TW" dirty="0"/>
              <a:t> is an </a:t>
            </a:r>
            <a:r>
              <a:rPr lang="en-US" altLang="zh-TW" dirty="0">
                <a:hlinkClick r:id="rId3" tooltip="Expression (mathematics)"/>
              </a:rPr>
              <a:t>expression</a:t>
            </a:r>
            <a:r>
              <a:rPr lang="en-US" altLang="zh-TW" dirty="0"/>
              <a:t> built up from integer </a:t>
            </a:r>
            <a:r>
              <a:rPr lang="en-US" altLang="zh-TW" dirty="0">
                <a:hlinkClick r:id="rId4" tooltip="Constant (mathematics)"/>
              </a:rPr>
              <a:t>constants</a:t>
            </a:r>
            <a:r>
              <a:rPr lang="en-US" altLang="zh-TW" dirty="0"/>
              <a:t>, </a:t>
            </a:r>
            <a:r>
              <a:rPr lang="en-US" altLang="zh-TW" dirty="0">
                <a:hlinkClick r:id="rId5" tooltip="Variable (mathematics)"/>
              </a:rPr>
              <a:t>variables</a:t>
            </a:r>
            <a:r>
              <a:rPr lang="en-US" altLang="zh-TW" dirty="0"/>
              <a:t>, and the </a:t>
            </a:r>
            <a:r>
              <a:rPr lang="en-US" altLang="zh-TW" dirty="0">
                <a:hlinkClick r:id="rId6" tooltip="Algebraic operation"/>
              </a:rPr>
              <a:t>algebraic operations</a:t>
            </a:r>
            <a:r>
              <a:rPr lang="en-US" altLang="zh-TW" dirty="0"/>
              <a:t> (</a:t>
            </a:r>
            <a:r>
              <a:rPr lang="en-US" altLang="zh-TW" dirty="0">
                <a:hlinkClick r:id="rId7" tooltip="Addition"/>
              </a:rPr>
              <a:t>addition</a:t>
            </a:r>
            <a:r>
              <a:rPr lang="en-US" altLang="zh-TW" dirty="0"/>
              <a:t>, </a:t>
            </a:r>
            <a:r>
              <a:rPr lang="en-US" altLang="zh-TW" dirty="0">
                <a:hlinkClick r:id="rId8" tooltip="Subtraction"/>
              </a:rPr>
              <a:t>subtraction</a:t>
            </a:r>
            <a:r>
              <a:rPr lang="en-US" altLang="zh-TW" dirty="0"/>
              <a:t>, </a:t>
            </a:r>
            <a:r>
              <a:rPr lang="en-US" altLang="zh-TW" dirty="0">
                <a:hlinkClick r:id="rId9" tooltip="Multiplication"/>
              </a:rPr>
              <a:t>multiplication</a:t>
            </a:r>
            <a:r>
              <a:rPr lang="en-US" altLang="zh-TW" dirty="0"/>
              <a:t>, </a:t>
            </a:r>
            <a:r>
              <a:rPr lang="en-US" altLang="zh-TW" dirty="0">
                <a:hlinkClick r:id="rId10" tooltip="Division (mathematics)"/>
              </a:rPr>
              <a:t>division</a:t>
            </a:r>
            <a:r>
              <a:rPr lang="en-US" altLang="zh-TW" dirty="0"/>
              <a:t> and </a:t>
            </a:r>
            <a:r>
              <a:rPr lang="en-US" altLang="zh-TW" dirty="0">
                <a:hlinkClick r:id="rId11" tooltip="Exponentiation"/>
              </a:rPr>
              <a:t>exponentiation</a:t>
            </a:r>
            <a:r>
              <a:rPr lang="en-US" altLang="zh-TW" dirty="0"/>
              <a:t> by an exponent that is a </a:t>
            </a:r>
            <a:r>
              <a:rPr lang="en-US" altLang="zh-TW" dirty="0">
                <a:hlinkClick r:id="rId12" tooltip="Rational number"/>
              </a:rPr>
              <a:t>rational number</a:t>
            </a:r>
            <a:r>
              <a:rPr lang="en-US" altLang="zh-TW" dirty="0" smtClean="0"/>
              <a:t>).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https://en.wikipedia.org/wiki/Algebraic_expression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576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13934" y="143804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Terminology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21274" t="22270" r="5344" b="38059"/>
          <a:stretch/>
        </p:blipFill>
        <p:spPr>
          <a:xfrm>
            <a:off x="713934" y="1909508"/>
            <a:ext cx="10764131" cy="363700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38200" y="4115353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https://en.wikipedia.org/wiki/Algebraic_expression</a:t>
            </a:r>
            <a:endParaRPr lang="zh-TW" altLang="en-US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329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18</Words>
  <Application>Microsoft Office PowerPoint</Application>
  <PresentationFormat>寬螢幕</PresentationFormat>
  <Paragraphs>18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Supplemental</vt:lpstr>
      <vt:lpstr>Algebraic expression</vt:lpstr>
      <vt:lpstr>Terminology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Supplemental</dc:title>
  <dc:creator>User</dc:creator>
  <cp:lastModifiedBy>User</cp:lastModifiedBy>
  <cp:revision>7</cp:revision>
  <dcterms:created xsi:type="dcterms:W3CDTF">2019-02-18T00:34:03Z</dcterms:created>
  <dcterms:modified xsi:type="dcterms:W3CDTF">2019-02-18T00:55:36Z</dcterms:modified>
</cp:coreProperties>
</file>