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DC38-2561-499B-9F4D-94249485B0A7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ADF6-5F43-49FA-9E1F-06ABA977E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02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DC38-2561-499B-9F4D-94249485B0A7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ADF6-5F43-49FA-9E1F-06ABA977E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3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DC38-2561-499B-9F4D-94249485B0A7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ADF6-5F43-49FA-9E1F-06ABA977E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6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DC38-2561-499B-9F4D-94249485B0A7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ADF6-5F43-49FA-9E1F-06ABA977E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2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DC38-2561-499B-9F4D-94249485B0A7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ADF6-5F43-49FA-9E1F-06ABA977E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34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DC38-2561-499B-9F4D-94249485B0A7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ADF6-5F43-49FA-9E1F-06ABA977E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87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DC38-2561-499B-9F4D-94249485B0A7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ADF6-5F43-49FA-9E1F-06ABA977E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09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DC38-2561-499B-9F4D-94249485B0A7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ADF6-5F43-49FA-9E1F-06ABA977E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1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DC38-2561-499B-9F4D-94249485B0A7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ADF6-5F43-49FA-9E1F-06ABA977E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DC38-2561-499B-9F4D-94249485B0A7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ADF6-5F43-49FA-9E1F-06ABA977E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3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DC38-2561-499B-9F4D-94249485B0A7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ADF6-5F43-49FA-9E1F-06ABA977E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52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DC38-2561-499B-9F4D-94249485B0A7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ADF6-5F43-49FA-9E1F-06ABA977E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17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67" y="268826"/>
            <a:ext cx="4014922" cy="2258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83" y="202345"/>
            <a:ext cx="3229426" cy="2391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右矢印 6"/>
          <p:cNvSpPr/>
          <p:nvPr/>
        </p:nvSpPr>
        <p:spPr>
          <a:xfrm>
            <a:off x="3504294" y="774811"/>
            <a:ext cx="825388" cy="12461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67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96509" y="375605"/>
            <a:ext cx="1873982" cy="1873982"/>
            <a:chOff x="396509" y="375605"/>
            <a:chExt cx="1873982" cy="187398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09" y="375605"/>
              <a:ext cx="1873982" cy="1873982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629493" y="833480"/>
              <a:ext cx="1408014" cy="1165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smtClean="0">
                  <a:solidFill>
                    <a:schemeClr val="tx1"/>
                  </a:solidFill>
                </a:rPr>
                <a:t>div</a:t>
              </a:r>
            </a:p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id=“main”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正方形/長方形 6"/>
          <p:cNvSpPr/>
          <p:nvPr/>
        </p:nvSpPr>
        <p:spPr>
          <a:xfrm>
            <a:off x="2934373" y="485523"/>
            <a:ext cx="4320000" cy="3278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500">
                <a:solidFill>
                  <a:schemeClr val="bg1">
                    <a:lumMod val="50000"/>
                  </a:schemeClr>
                </a:solidFill>
              </a:rPr>
              <a:t>div</a:t>
            </a:r>
          </a:p>
          <a:p>
            <a:pPr algn="ctr"/>
            <a:r>
              <a:rPr lang="en-US" altLang="ja-JP" sz="6600">
                <a:solidFill>
                  <a:schemeClr val="bg1">
                    <a:lumMod val="50000"/>
                  </a:schemeClr>
                </a:solidFill>
              </a:rPr>
              <a:t>id=“main</a:t>
            </a:r>
            <a:r>
              <a:rPr lang="en-US" altLang="ja-JP" sz="660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ja-JP" altLang="en-US" sz="6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34373" y="485523"/>
            <a:ext cx="1440000" cy="3278622"/>
          </a:xfrm>
          <a:prstGeom prst="rect">
            <a:avLst/>
          </a:prstGeom>
          <a:solidFill>
            <a:srgbClr val="F2F2F2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Idol 1</a:t>
            </a:r>
          </a:p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#xxxxxx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74373" y="485523"/>
            <a:ext cx="1440000" cy="3278622"/>
          </a:xfrm>
          <a:prstGeom prst="rect">
            <a:avLst/>
          </a:prstGeom>
          <a:solidFill>
            <a:srgbClr val="BFBFB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Idol </a:t>
            </a:r>
            <a:r>
              <a:rPr lang="en-US" altLang="ja-JP" smtClean="0">
                <a:solidFill>
                  <a:schemeClr val="tx1"/>
                </a:solidFill>
              </a:rPr>
              <a:t>2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en-US" altLang="ja-JP" smtClean="0">
                <a:solidFill>
                  <a:schemeClr val="tx1"/>
                </a:solidFill>
              </a:rPr>
              <a:t>#yyyyyy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918255" y="485523"/>
            <a:ext cx="1440000" cy="32786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Idol </a:t>
            </a:r>
            <a:r>
              <a:rPr lang="en-US" altLang="ja-JP" smtClean="0">
                <a:solidFill>
                  <a:schemeClr val="bg1"/>
                </a:solidFill>
              </a:rPr>
              <a:t>3</a:t>
            </a:r>
            <a:endParaRPr lang="en-US" altLang="ja-JP">
              <a:solidFill>
                <a:schemeClr val="bg1"/>
              </a:solidFill>
            </a:endParaRPr>
          </a:p>
          <a:p>
            <a:pPr algn="ctr"/>
            <a:r>
              <a:rPr lang="en-US" altLang="ja-JP" smtClean="0">
                <a:solidFill>
                  <a:schemeClr val="bg1"/>
                </a:solidFill>
              </a:rPr>
              <a:t>#zzzzzz</a:t>
            </a:r>
            <a:endParaRPr lang="ja-JP" altLang="en-US">
              <a:solidFill>
                <a:schemeClr val="bg1"/>
              </a:solidFill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037507" y="485523"/>
            <a:ext cx="896866" cy="3479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037507" y="1998734"/>
            <a:ext cx="896866" cy="1765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矢印 15"/>
          <p:cNvSpPr/>
          <p:nvPr/>
        </p:nvSpPr>
        <p:spPr>
          <a:xfrm>
            <a:off x="6983427" y="1489609"/>
            <a:ext cx="1167812" cy="127044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89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JON</dc:creator>
  <cp:lastModifiedBy>JON</cp:lastModifiedBy>
  <cp:revision>7</cp:revision>
  <dcterms:created xsi:type="dcterms:W3CDTF">2019-07-17T05:42:36Z</dcterms:created>
  <dcterms:modified xsi:type="dcterms:W3CDTF">2019-07-19T14:12:17Z</dcterms:modified>
</cp:coreProperties>
</file>