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E3E3E"/>
    <a:srgbClr val="5B9BD5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A7C8-0A67-436E-B5E3-B198E98FE747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279-8E7F-4902-85B5-800370CC1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38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A7C8-0A67-436E-B5E3-B198E98FE747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279-8E7F-4902-85B5-800370CC1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A7C8-0A67-436E-B5E3-B198E98FE747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279-8E7F-4902-85B5-800370CC1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2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A7C8-0A67-436E-B5E3-B198E98FE747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279-8E7F-4902-85B5-800370CC1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27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A7C8-0A67-436E-B5E3-B198E98FE747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279-8E7F-4902-85B5-800370CC1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7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A7C8-0A67-436E-B5E3-B198E98FE747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279-8E7F-4902-85B5-800370CC1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2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A7C8-0A67-436E-B5E3-B198E98FE747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279-8E7F-4902-85B5-800370CC1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5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A7C8-0A67-436E-B5E3-B198E98FE747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279-8E7F-4902-85B5-800370CC1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69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A7C8-0A67-436E-B5E3-B198E98FE747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279-8E7F-4902-85B5-800370CC1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11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A7C8-0A67-436E-B5E3-B198E98FE747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279-8E7F-4902-85B5-800370CC1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73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A7C8-0A67-436E-B5E3-B198E98FE747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279-8E7F-4902-85B5-800370CC1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32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A7C8-0A67-436E-B5E3-B198E98FE747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9279-8E7F-4902-85B5-800370CC1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80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/>
          <p:cNvGrpSpPr/>
          <p:nvPr/>
        </p:nvGrpSpPr>
        <p:grpSpPr>
          <a:xfrm>
            <a:off x="139925" y="103342"/>
            <a:ext cx="7555599" cy="3009900"/>
            <a:chOff x="139925" y="103342"/>
            <a:chExt cx="7555599" cy="300990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925" y="103342"/>
              <a:ext cx="3124200" cy="3009900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1132885" y="267037"/>
              <a:ext cx="2055377" cy="428878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7138" y="2856488"/>
              <a:ext cx="915748" cy="184768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矢印コネクタ 7"/>
            <p:cNvCxnSpPr>
              <a:stCxn id="6" idx="0"/>
            </p:cNvCxnSpPr>
            <p:nvPr/>
          </p:nvCxnSpPr>
          <p:spPr>
            <a:xfrm flipV="1">
              <a:off x="675012" y="695915"/>
              <a:ext cx="457873" cy="2160573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3419" y="103342"/>
              <a:ext cx="3702105" cy="3007960"/>
            </a:xfrm>
            <a:prstGeom prst="rect">
              <a:avLst/>
            </a:prstGeom>
          </p:spPr>
        </p:pic>
        <p:sp>
          <p:nvSpPr>
            <p:cNvPr id="10" name="右矢印 9"/>
            <p:cNvSpPr/>
            <p:nvPr/>
          </p:nvSpPr>
          <p:spPr>
            <a:xfrm>
              <a:off x="3357183" y="1274495"/>
              <a:ext cx="543178" cy="1003412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071939" y="457200"/>
              <a:ext cx="1076324" cy="26670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>
              <a:off x="3587413" y="596900"/>
              <a:ext cx="40600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二等辺三角形 1"/>
          <p:cNvSpPr/>
          <p:nvPr/>
        </p:nvSpPr>
        <p:spPr>
          <a:xfrm>
            <a:off x="675012" y="3738520"/>
            <a:ext cx="2974496" cy="1942089"/>
          </a:xfrm>
          <a:prstGeom prst="triangle">
            <a:avLst/>
          </a:prstGeom>
          <a:solidFill>
            <a:srgbClr val="FF0000"/>
          </a:solidFill>
          <a:ln w="3175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601" y="147198"/>
            <a:ext cx="3419952" cy="3258005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8367713" y="184150"/>
            <a:ext cx="1323975" cy="215900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8424818" y="1109507"/>
            <a:ext cx="2576557" cy="236693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8367713" y="400050"/>
            <a:ext cx="57105" cy="739775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8424818" y="1607322"/>
            <a:ext cx="2833732" cy="236693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8367713" y="400050"/>
            <a:ext cx="57105" cy="1181100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4114660"/>
            <a:ext cx="4648200" cy="1990725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>
          <a:xfrm>
            <a:off x="4558596" y="5815546"/>
            <a:ext cx="975429" cy="215900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/>
          <p:cNvCxnSpPr>
            <a:stCxn id="24" idx="0"/>
          </p:cNvCxnSpPr>
          <p:nvPr/>
        </p:nvCxnSpPr>
        <p:spPr>
          <a:xfrm flipH="1" flipV="1">
            <a:off x="5033963" y="4495801"/>
            <a:ext cx="12348" cy="1319745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4558596" y="4319589"/>
            <a:ext cx="1970791" cy="176212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6577896" y="4738139"/>
            <a:ext cx="1975554" cy="333924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>
            <a:stCxn id="28" idx="2"/>
            <a:endCxn id="31" idx="1"/>
          </p:cNvCxnSpPr>
          <p:nvPr/>
        </p:nvCxnSpPr>
        <p:spPr>
          <a:xfrm>
            <a:off x="5543992" y="4495801"/>
            <a:ext cx="1033904" cy="409300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3177" y="1142116"/>
            <a:ext cx="609685" cy="17147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5422" y="4251859"/>
            <a:ext cx="2600325" cy="1428750"/>
          </a:xfrm>
          <a:prstGeom prst="rect">
            <a:avLst/>
          </a:prstGeom>
        </p:spPr>
      </p:pic>
      <p:cxnSp>
        <p:nvCxnSpPr>
          <p:cNvPr id="26" name="直線矢印コネクタ 25"/>
          <p:cNvCxnSpPr/>
          <p:nvPr/>
        </p:nvCxnSpPr>
        <p:spPr>
          <a:xfrm flipH="1">
            <a:off x="10309640" y="5221259"/>
            <a:ext cx="566443" cy="0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95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82535" cy="497274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481" y="0"/>
            <a:ext cx="4381500" cy="60388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27" y="5147106"/>
            <a:ext cx="3172268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7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98"/>
            <a:ext cx="4324954" cy="16671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005" y="77445"/>
            <a:ext cx="4363059" cy="1524213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 flipH="1">
            <a:off x="1602223" y="1108612"/>
            <a:ext cx="71209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7572798" y="971048"/>
            <a:ext cx="1347" cy="54834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95462"/>
            <a:ext cx="7715250" cy="24669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24" y="4384793"/>
            <a:ext cx="7020905" cy="151468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6019" y="1795462"/>
            <a:ext cx="3362794" cy="169568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0043" y="4384793"/>
            <a:ext cx="4676775" cy="1885950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7442717" y="6006173"/>
            <a:ext cx="975429" cy="215900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12" idx="0"/>
          </p:cNvCxnSpPr>
          <p:nvPr/>
        </p:nvCxnSpPr>
        <p:spPr>
          <a:xfrm flipH="1" flipV="1">
            <a:off x="7918084" y="4686428"/>
            <a:ext cx="12348" cy="1319745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7442717" y="4510216"/>
            <a:ext cx="1970791" cy="176212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9468367" y="5732517"/>
            <a:ext cx="1975554" cy="333924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>
            <a:stCxn id="14" idx="2"/>
          </p:cNvCxnSpPr>
          <p:nvPr/>
        </p:nvCxnSpPr>
        <p:spPr>
          <a:xfrm>
            <a:off x="8428113" y="4686428"/>
            <a:ext cx="1040254" cy="1046089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18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0" y="1533315"/>
            <a:ext cx="2548894" cy="1925165"/>
            <a:chOff x="703385" y="281354"/>
            <a:chExt cx="3736730" cy="2822331"/>
          </a:xfrm>
        </p:grpSpPr>
        <p:sp>
          <p:nvSpPr>
            <p:cNvPr id="6" name="正方形/長方形 5"/>
            <p:cNvSpPr/>
            <p:nvPr/>
          </p:nvSpPr>
          <p:spPr>
            <a:xfrm>
              <a:off x="703385" y="281354"/>
              <a:ext cx="3736730" cy="282233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>
              <a:off x="1097043" y="705174"/>
              <a:ext cx="2974496" cy="1942089"/>
            </a:xfrm>
            <a:prstGeom prst="triangle">
              <a:avLst/>
            </a:prstGeom>
            <a:noFill/>
            <a:ln w="3175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22" y="5280893"/>
            <a:ext cx="3534268" cy="1086002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389456" y="5375234"/>
            <a:ext cx="720208" cy="176212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519487" y="5823894"/>
            <a:ext cx="223471" cy="267344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>
            <a:stCxn id="10" idx="3"/>
            <a:endCxn id="11" idx="1"/>
          </p:cNvCxnSpPr>
          <p:nvPr/>
        </p:nvCxnSpPr>
        <p:spPr>
          <a:xfrm>
            <a:off x="1109664" y="5463340"/>
            <a:ext cx="2409823" cy="494226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823" y="9525"/>
            <a:ext cx="6354062" cy="4972744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695" y="5114182"/>
            <a:ext cx="4077269" cy="1419423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3544" y="112671"/>
            <a:ext cx="23431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0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25642" cy="449642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19584"/>
            <a:ext cx="4839375" cy="590632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878" y="5276629"/>
            <a:ext cx="4267796" cy="1581371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H="1">
            <a:off x="7744078" y="6390292"/>
            <a:ext cx="95815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749" y="4500575"/>
            <a:ext cx="924054" cy="714475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 flipH="1">
            <a:off x="5907187" y="5152786"/>
            <a:ext cx="873939" cy="117440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6"/>
          <a:srcRect r="9563"/>
          <a:stretch/>
        </p:blipFill>
        <p:spPr>
          <a:xfrm>
            <a:off x="7134777" y="77902"/>
            <a:ext cx="3902760" cy="157184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7"/>
          <a:srcRect b="11206"/>
          <a:stretch/>
        </p:blipFill>
        <p:spPr>
          <a:xfrm>
            <a:off x="7134776" y="1711326"/>
            <a:ext cx="3696216" cy="177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69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7193280" y="3117669"/>
            <a:ext cx="2838994" cy="266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69224" cy="280074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81133"/>
            <a:ext cx="6916115" cy="3105583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7541777" y="3325827"/>
            <a:ext cx="2063469" cy="2063469"/>
          </a:xfrm>
          <a:prstGeom prst="rect">
            <a:avLst/>
          </a:prstGeom>
          <a:noFill/>
          <a:ln w="3175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360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73908" cy="267689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6345"/>
            <a:ext cx="6916115" cy="298174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833" y="2986677"/>
            <a:ext cx="4248150" cy="2276475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>
            <a:off x="8317937" y="3930313"/>
            <a:ext cx="777511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10146063" y="4766209"/>
            <a:ext cx="349307" cy="263272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91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72350" cy="630555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863892" y="5008970"/>
            <a:ext cx="657411" cy="986526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5" idx="0"/>
          </p:cNvCxnSpPr>
          <p:nvPr/>
        </p:nvCxnSpPr>
        <p:spPr>
          <a:xfrm flipV="1">
            <a:off x="1192598" y="3455299"/>
            <a:ext cx="1192597" cy="1553671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2192942" y="5429756"/>
            <a:ext cx="1950180" cy="760651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172268" y="64736"/>
            <a:ext cx="527937" cy="623088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3673784" y="687825"/>
            <a:ext cx="2498484" cy="1909718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286865" y="2639037"/>
            <a:ext cx="138691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3600" smtClean="0">
                <a:solidFill>
                  <a:schemeClr val="bg1"/>
                </a:solidFill>
              </a:rPr>
              <a:t>(</a:t>
            </a:r>
            <a:r>
              <a:rPr kumimoji="1" lang="ja-JP" altLang="en-US" sz="3600" smtClean="0">
                <a:solidFill>
                  <a:schemeClr val="bg1"/>
                </a:solidFill>
              </a:rPr>
              <a:t>配置</a:t>
            </a:r>
            <a:r>
              <a:rPr kumimoji="1" lang="en-US" altLang="ja-JP" sz="3600" smtClean="0">
                <a:solidFill>
                  <a:schemeClr val="bg1"/>
                </a:solidFill>
              </a:rPr>
              <a:t>)</a:t>
            </a:r>
            <a:endParaRPr kumimoji="1" lang="ja-JP" altLang="en-US" sz="3600">
              <a:solidFill>
                <a:schemeClr val="bg1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0"/>
            <a:ext cx="4648200" cy="283845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4"/>
          <a:srcRect t="71842" r="61221"/>
          <a:stretch/>
        </p:blipFill>
        <p:spPr>
          <a:xfrm>
            <a:off x="7543800" y="2039192"/>
            <a:ext cx="1802501" cy="799257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7592929" y="1516180"/>
            <a:ext cx="975429" cy="215900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>
            <a:stCxn id="20" idx="0"/>
          </p:cNvCxnSpPr>
          <p:nvPr/>
        </p:nvCxnSpPr>
        <p:spPr>
          <a:xfrm flipH="1" flipV="1">
            <a:off x="8068296" y="196435"/>
            <a:ext cx="12348" cy="1319745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7619123" y="38100"/>
            <a:ext cx="1970791" cy="158334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9659215" y="2472075"/>
            <a:ext cx="1975554" cy="333924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/>
          <p:cNvCxnSpPr>
            <a:stCxn id="22" idx="2"/>
          </p:cNvCxnSpPr>
          <p:nvPr/>
        </p:nvCxnSpPr>
        <p:spPr>
          <a:xfrm>
            <a:off x="8604519" y="196434"/>
            <a:ext cx="1054696" cy="2275641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8239718" y="3248260"/>
            <a:ext cx="2838994" cy="2664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8391084" y="3312540"/>
            <a:ext cx="2536261" cy="2536261"/>
          </a:xfrm>
          <a:prstGeom prst="ellipse">
            <a:avLst/>
          </a:prstGeom>
          <a:noFill/>
          <a:ln w="317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883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44482" cy="182905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4381500" cy="603885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8020522" y="890882"/>
            <a:ext cx="3511584" cy="184150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>
            <a:stCxn id="10" idx="2"/>
          </p:cNvCxnSpPr>
          <p:nvPr/>
        </p:nvCxnSpPr>
        <p:spPr>
          <a:xfrm flipH="1">
            <a:off x="9668382" y="1075032"/>
            <a:ext cx="107932" cy="942975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7912590" y="2018006"/>
            <a:ext cx="3511584" cy="1577975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1532106" y="5258095"/>
            <a:ext cx="527050" cy="355892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9668382" y="3595981"/>
            <a:ext cx="1857882" cy="1662114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4" idx="1"/>
          </p:cNvCxnSpPr>
          <p:nvPr/>
        </p:nvCxnSpPr>
        <p:spPr>
          <a:xfrm flipH="1">
            <a:off x="11120944" y="5436041"/>
            <a:ext cx="411162" cy="369741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59442"/>
            <a:ext cx="6830378" cy="242921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8" y="4697447"/>
            <a:ext cx="3600953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3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30008" cy="325800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994" y="0"/>
            <a:ext cx="4344006" cy="4248743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 flipV="1">
            <a:off x="7281551" y="1922070"/>
            <a:ext cx="566443" cy="383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821328" y="1275739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FlipFlop</a:t>
            </a:r>
          </a:p>
          <a:p>
            <a:r>
              <a:rPr lang="en-US" altLang="ja-JP" smtClean="0"/>
              <a:t>A</a:t>
            </a:r>
            <a:r>
              <a:rPr lang="ja-JP" altLang="en-US" smtClean="0"/>
              <a:t>ルート</a:t>
            </a:r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7281551" y="3600220"/>
            <a:ext cx="566443" cy="383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821328" y="2953889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FlipFlop</a:t>
            </a:r>
          </a:p>
          <a:p>
            <a:r>
              <a:rPr lang="en-US" altLang="ja-JP"/>
              <a:t>B</a:t>
            </a:r>
            <a:r>
              <a:rPr lang="ja-JP" altLang="en-US" smtClean="0"/>
              <a:t>ルート</a:t>
            </a:r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05184"/>
            <a:ext cx="4639322" cy="1448002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 flipH="1" flipV="1">
            <a:off x="3437573" y="4518366"/>
            <a:ext cx="697457" cy="5082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000366"/>
            <a:ext cx="4382112" cy="1857634"/>
          </a:xfrm>
          <a:prstGeom prst="rect">
            <a:avLst/>
          </a:prstGeom>
        </p:spPr>
      </p:pic>
      <p:cxnSp>
        <p:nvCxnSpPr>
          <p:cNvPr id="18" name="直線矢印コネクタ 17"/>
          <p:cNvCxnSpPr/>
          <p:nvPr/>
        </p:nvCxnSpPr>
        <p:spPr>
          <a:xfrm flipH="1" flipV="1">
            <a:off x="2740116" y="6418645"/>
            <a:ext cx="697457" cy="5082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4014" y="4551787"/>
            <a:ext cx="4496427" cy="202910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4933" y="4628128"/>
            <a:ext cx="2676525" cy="1876425"/>
          </a:xfrm>
          <a:prstGeom prst="rect">
            <a:avLst/>
          </a:prstGeom>
        </p:spPr>
      </p:pic>
      <p:cxnSp>
        <p:nvCxnSpPr>
          <p:cNvPr id="21" name="直線矢印コネクタ 20"/>
          <p:cNvCxnSpPr/>
          <p:nvPr/>
        </p:nvCxnSpPr>
        <p:spPr>
          <a:xfrm flipH="1" flipV="1">
            <a:off x="11317870" y="5680827"/>
            <a:ext cx="2888" cy="582408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512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97221" cy="4229690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V="1">
            <a:off x="9579428" y="433251"/>
            <a:ext cx="0" cy="629194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4381500" cy="603885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8018490" y="1181321"/>
            <a:ext cx="3511584" cy="184150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>
            <a:stCxn id="9" idx="2"/>
          </p:cNvCxnSpPr>
          <p:nvPr/>
        </p:nvCxnSpPr>
        <p:spPr>
          <a:xfrm flipH="1">
            <a:off x="9579428" y="1365471"/>
            <a:ext cx="194854" cy="652535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7912590" y="2018006"/>
            <a:ext cx="3511584" cy="2135983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668001" y="5686697"/>
            <a:ext cx="679268" cy="278674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endCxn id="12" idx="0"/>
          </p:cNvCxnSpPr>
          <p:nvPr/>
        </p:nvCxnSpPr>
        <p:spPr>
          <a:xfrm>
            <a:off x="9774282" y="4153989"/>
            <a:ext cx="1233353" cy="1532708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95" y="4467327"/>
            <a:ext cx="3972479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7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42" y="0"/>
            <a:ext cx="9835116" cy="6858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1430" t="19941" r="2143" b="56696"/>
          <a:stretch/>
        </p:blipFill>
        <p:spPr>
          <a:xfrm>
            <a:off x="1319002" y="1367553"/>
            <a:ext cx="9483865" cy="160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21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66" y="0"/>
            <a:ext cx="6496957" cy="2553056"/>
          </a:xfrm>
          <a:prstGeom prst="rect">
            <a:avLst/>
          </a:prstGeom>
        </p:spPr>
      </p:pic>
      <p:cxnSp>
        <p:nvCxnSpPr>
          <p:cNvPr id="5" name="直線矢印コネクタ 4"/>
          <p:cNvCxnSpPr/>
          <p:nvPr/>
        </p:nvCxnSpPr>
        <p:spPr>
          <a:xfrm flipV="1">
            <a:off x="460223" y="646331"/>
            <a:ext cx="566443" cy="383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0" y="0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FlipFlop</a:t>
            </a:r>
          </a:p>
          <a:p>
            <a:r>
              <a:rPr lang="en-US" altLang="ja-JP" smtClean="0"/>
              <a:t>A</a:t>
            </a:r>
            <a:r>
              <a:rPr lang="ja-JP" altLang="en-US" smtClean="0"/>
              <a:t>ルート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20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42" y="0"/>
            <a:ext cx="9835116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196354" y="315589"/>
            <a:ext cx="1707419" cy="347958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488935" y="1673702"/>
            <a:ext cx="784927" cy="1061406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2273862" y="663547"/>
            <a:ext cx="922492" cy="1027688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3963749" y="4504564"/>
            <a:ext cx="4241575" cy="1078939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60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60" y="2698399"/>
            <a:ext cx="4019550" cy="3419475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H="1">
            <a:off x="5289550" y="4959350"/>
            <a:ext cx="577850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02" y="559656"/>
            <a:ext cx="2543175" cy="1838325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 flipH="1">
            <a:off x="2148491" y="1834476"/>
            <a:ext cx="577850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404" y="19050"/>
            <a:ext cx="5553075" cy="683895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5578475" y="2923137"/>
            <a:ext cx="1416106" cy="275128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589628" y="3544874"/>
            <a:ext cx="2680431" cy="1132321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9834576" y="4511591"/>
            <a:ext cx="577850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53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10" y="342175"/>
            <a:ext cx="7716327" cy="198147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12" y="2384848"/>
            <a:ext cx="5601482" cy="128605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8698" y="0"/>
            <a:ext cx="2690900" cy="68580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9014528" y="38100"/>
            <a:ext cx="1255803" cy="192881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1394281" y="2043113"/>
            <a:ext cx="192881" cy="192881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9014527" y="3448050"/>
            <a:ext cx="1255803" cy="192881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9038345" y="4052888"/>
            <a:ext cx="2410705" cy="962025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10270330" y="269081"/>
            <a:ext cx="1123951" cy="1774032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10270330" y="2235995"/>
            <a:ext cx="1071515" cy="1212055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1" idx="2"/>
          </p:cNvCxnSpPr>
          <p:nvPr/>
        </p:nvCxnSpPr>
        <p:spPr>
          <a:xfrm>
            <a:off x="9642429" y="3640931"/>
            <a:ext cx="11369" cy="411957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27" y="2461058"/>
            <a:ext cx="1133633" cy="1133633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510" y="3808308"/>
            <a:ext cx="6878010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9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8507"/>
            <a:ext cx="12192000" cy="361571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497" y="0"/>
            <a:ext cx="56292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7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4" y="60050"/>
            <a:ext cx="6182588" cy="374384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390" y="60050"/>
            <a:ext cx="5658640" cy="395342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19" y="4072232"/>
            <a:ext cx="5487166" cy="2419688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6470" y="4505680"/>
            <a:ext cx="3419952" cy="155279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0098881" y="4541045"/>
            <a:ext cx="359569" cy="221456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90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940" y="0"/>
            <a:ext cx="4906060" cy="442021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095625" cy="24003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095375" y="378619"/>
            <a:ext cx="1945482" cy="3190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08569" y="2152480"/>
            <a:ext cx="915748" cy="184768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8" idx="0"/>
          </p:cNvCxnSpPr>
          <p:nvPr/>
        </p:nvCxnSpPr>
        <p:spPr>
          <a:xfrm flipV="1">
            <a:off x="566443" y="697706"/>
            <a:ext cx="528932" cy="1454774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4"/>
          <a:srcRect b="30460"/>
          <a:stretch/>
        </p:blipFill>
        <p:spPr>
          <a:xfrm>
            <a:off x="266015" y="3098006"/>
            <a:ext cx="4857750" cy="3139627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339040" y="3149600"/>
            <a:ext cx="1388160" cy="203200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88343" y="4550058"/>
            <a:ext cx="3024782" cy="203200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>
            <a:endCxn id="13" idx="0"/>
          </p:cNvCxnSpPr>
          <p:nvPr/>
        </p:nvCxnSpPr>
        <p:spPr>
          <a:xfrm>
            <a:off x="1594842" y="3380581"/>
            <a:ext cx="305892" cy="1169477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877" y="4550058"/>
            <a:ext cx="2524125" cy="1781175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 flipH="1">
            <a:off x="6708090" y="5508260"/>
            <a:ext cx="577850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3407" y="251986"/>
            <a:ext cx="4172532" cy="150516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7"/>
          <a:srcRect r="3082"/>
          <a:stretch/>
        </p:blipFill>
        <p:spPr>
          <a:xfrm>
            <a:off x="3113406" y="1725679"/>
            <a:ext cx="4173218" cy="1038370"/>
          </a:xfrm>
          <a:prstGeom prst="rect">
            <a:avLst/>
          </a:prstGeom>
        </p:spPr>
      </p:pic>
      <p:cxnSp>
        <p:nvCxnSpPr>
          <p:cNvPr id="16" name="直線矢印コネクタ 15"/>
          <p:cNvCxnSpPr/>
          <p:nvPr/>
        </p:nvCxnSpPr>
        <p:spPr>
          <a:xfrm flipH="1">
            <a:off x="3647952" y="1339513"/>
            <a:ext cx="577850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3994561" y="2560061"/>
            <a:ext cx="577850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76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69595" cy="4972744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62494"/>
            <a:ext cx="6935168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7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9505</TotalTime>
  <Words>12</Words>
  <Application>Microsoft Office PowerPoint</Application>
  <PresentationFormat>ワイド画面</PresentationFormat>
  <Paragraphs>7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JON</dc:creator>
  <cp:lastModifiedBy>JON</cp:lastModifiedBy>
  <cp:revision>86</cp:revision>
  <dcterms:created xsi:type="dcterms:W3CDTF">2019-11-04T06:20:22Z</dcterms:created>
  <dcterms:modified xsi:type="dcterms:W3CDTF">2019-11-17T15:02:36Z</dcterms:modified>
</cp:coreProperties>
</file>