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95" r:id="rId3"/>
    <p:sldId id="258" r:id="rId4"/>
    <p:sldId id="257" r:id="rId5"/>
    <p:sldId id="296" r:id="rId6"/>
    <p:sldId id="259" r:id="rId7"/>
    <p:sldId id="260" r:id="rId8"/>
    <p:sldId id="261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263" r:id="rId21"/>
    <p:sldId id="308" r:id="rId22"/>
    <p:sldId id="30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14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464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35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009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805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351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955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299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518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75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8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734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687182" y="1784176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Dasar 2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98;p12">
            <a:extLst>
              <a:ext uri="{FF2B5EF4-FFF2-40B4-BE49-F238E27FC236}">
                <a16:creationId xmlns:a16="http://schemas.microsoft.com/office/drawing/2014/main" id="{57F6C943-DA91-4A58-9A79-2EB2A2C17CFC}"/>
              </a:ext>
            </a:extLst>
          </p:cNvPr>
          <p:cNvSpPr txBox="1">
            <a:spLocks/>
          </p:cNvSpPr>
          <p:nvPr/>
        </p:nvSpPr>
        <p:spPr>
          <a:xfrm>
            <a:off x="1782917" y="2489716"/>
            <a:ext cx="6634200" cy="1159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r>
              <a:rPr lang="en-ID" sz="3600" dirty="0">
                <a:solidFill>
                  <a:schemeClr val="tx1">
                    <a:lumMod val="75000"/>
                  </a:schemeClr>
                </a:solidFill>
              </a:rPr>
              <a:t>List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&lt;ol&gt; dengan type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29EE3-25BC-4B6C-89D3-BD95DDDB1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725" y="0"/>
            <a:ext cx="4818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/>
              <a:t>Unordered List di HTML</a:t>
            </a:r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6008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602428" y="1357475"/>
            <a:ext cx="7939143" cy="20432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dirty="0"/>
              <a:t>Unordered list </a:t>
            </a:r>
            <a:r>
              <a:rPr lang="en-US" dirty="0" err="1"/>
              <a:t>adalah</a:t>
            </a:r>
            <a:r>
              <a:rPr lang="en-US" dirty="0"/>
              <a:t> list yang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simbol-simbol</a:t>
            </a:r>
            <a:r>
              <a:rPr lang="en-US" dirty="0"/>
              <a:t> pada item-</a:t>
            </a:r>
            <a:r>
              <a:rPr lang="en-US" dirty="0" err="1"/>
              <a:t>nya</a:t>
            </a:r>
            <a:r>
              <a:rPr lang="en-US" dirty="0"/>
              <a:t>. Unordered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tag &lt;ul&gt; dan </a:t>
            </a:r>
            <a:r>
              <a:rPr lang="en-US" dirty="0" err="1"/>
              <a:t>untuk</a:t>
            </a:r>
            <a:r>
              <a:rPr lang="en-US" dirty="0"/>
              <a:t> item-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tag &lt;li&gt;.</a:t>
            </a:r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1F496-6295-4C2C-9B18-9D150283D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53" b="13878"/>
          <a:stretch/>
        </p:blipFill>
        <p:spPr>
          <a:xfrm>
            <a:off x="1132994" y="415636"/>
            <a:ext cx="6878010" cy="26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9198 L -4.72222E-6 0.341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&lt;ul&gt;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750" y="1341888"/>
            <a:ext cx="7614032" cy="7466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Buat file baru dengan nama unorderedList.html lalu ketikan koding ini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8F424-15E4-4408-875F-CCA32A3CC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53" y="781050"/>
            <a:ext cx="7134225" cy="4210050"/>
          </a:xfrm>
          <a:prstGeom prst="rect">
            <a:avLst/>
          </a:prstGeom>
        </p:spPr>
      </p:pic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3BD37070-392F-4C48-9081-8C887CB13898}"/>
              </a:ext>
            </a:extLst>
          </p:cNvPr>
          <p:cNvSpPr txBox="1">
            <a:spLocks/>
          </p:cNvSpPr>
          <p:nvPr/>
        </p:nvSpPr>
        <p:spPr>
          <a:xfrm>
            <a:off x="764984" y="3839115"/>
            <a:ext cx="7614032" cy="74668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600"/>
              </a:spcAft>
              <a:buFont typeface="Inria Sans"/>
              <a:buNone/>
            </a:pPr>
            <a:r>
              <a:rPr lang="en-ID" dirty="0" err="1"/>
              <a:t>Secara</a:t>
            </a:r>
            <a:r>
              <a:rPr lang="en-ID" dirty="0"/>
              <a:t> default symbol yang </a:t>
            </a:r>
            <a:r>
              <a:rPr lang="en-ID" dirty="0" err="1"/>
              <a:t>digunakan</a:t>
            </a:r>
            <a:r>
              <a:rPr lang="en-ID" dirty="0"/>
              <a:t> oleh unordered list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(disc).</a:t>
            </a:r>
          </a:p>
        </p:txBody>
      </p:sp>
    </p:spTree>
    <p:extLst>
      <p:ext uri="{BB962C8B-B14F-4D97-AF65-F5344CB8AC3E}">
        <p14:creationId xmlns:p14="http://schemas.microsoft.com/office/powerpoint/2010/main" val="266864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659822" y="2086500"/>
            <a:ext cx="7824355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Bisa ga sii kita mengganti simbol yang digunakan?</a:t>
            </a:r>
            <a:endParaRPr sz="54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10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7614032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&lt;ul&gt; dengan simbol – simbol yang lain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3FC85-A8DA-48A4-A049-2B6E78050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58" y="0"/>
            <a:ext cx="38370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659822" y="3219109"/>
            <a:ext cx="7824355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Unordered list ga cuman dengan simbol aja loh, menggunakan gambar pun juga bisa</a:t>
            </a:r>
            <a:endParaRPr sz="54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659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7614032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&lt;ul&gt; dengan gambar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3F1A7-F263-4EAB-AD3A-A09F2025E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866466"/>
            <a:ext cx="88582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4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/>
              <a:t>Description List di HTML</a:t>
            </a:r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89906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List</a:t>
            </a:r>
            <a:endParaRPr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64DC5682-406B-40F7-BEBA-A3785BD35C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3238" y="1420320"/>
            <a:ext cx="7541346" cy="6584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 algn="just">
              <a:buNone/>
            </a:pPr>
            <a:r>
              <a:rPr lang="en-ID" sz="2000" b="0" i="1" dirty="0">
                <a:effectLst/>
                <a:latin typeface="Georgia" panose="02040502050405020303" pitchFamily="18" charset="0"/>
              </a:rPr>
              <a:t>Description List </a:t>
            </a:r>
            <a:r>
              <a:rPr lang="en-ID" sz="2000" b="0" i="1" dirty="0" err="1">
                <a:effectLst/>
                <a:latin typeface="Georgia" panose="02040502050405020303" pitchFamily="18" charset="0"/>
              </a:rPr>
              <a:t>adalah</a:t>
            </a:r>
            <a:r>
              <a:rPr lang="en-ID" sz="2000" b="0" i="1" dirty="0">
                <a:effectLst/>
                <a:latin typeface="Georgia" panose="02040502050405020303" pitchFamily="18" charset="0"/>
              </a:rPr>
              <a:t> list yang </a:t>
            </a:r>
            <a:r>
              <a:rPr lang="en-ID" sz="2000" b="0" i="1" dirty="0" err="1">
                <a:effectLst/>
                <a:latin typeface="Georgia" panose="02040502050405020303" pitchFamily="18" charset="0"/>
              </a:rPr>
              <a:t>berisi</a:t>
            </a:r>
            <a:r>
              <a:rPr lang="en-ID" sz="2000" b="0" i="1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1" dirty="0" err="1">
                <a:effectLst/>
                <a:latin typeface="Georgia" panose="02040502050405020303" pitchFamily="18" charset="0"/>
              </a:rPr>
              <a:t>deksripsi</a:t>
            </a:r>
            <a:r>
              <a:rPr lang="en-ID" sz="2000" b="0" i="1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1" dirty="0" err="1">
                <a:effectLst/>
                <a:latin typeface="Georgia" panose="02040502050405020303" pitchFamily="18" charset="0"/>
              </a:rPr>
              <a:t>atau</a:t>
            </a:r>
            <a:r>
              <a:rPr lang="en-ID" sz="2000" b="0" i="1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1" dirty="0" err="1">
                <a:effectLst/>
                <a:latin typeface="Georgia" panose="02040502050405020303" pitchFamily="18" charset="0"/>
              </a:rPr>
              <a:t>penjelasan</a:t>
            </a:r>
            <a:r>
              <a:rPr lang="en-ID" sz="2000" b="0" i="1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1" dirty="0" err="1">
                <a:effectLst/>
                <a:latin typeface="Georgia" panose="02040502050405020303" pitchFamily="18" charset="0"/>
              </a:rPr>
              <a:t>dari</a:t>
            </a:r>
            <a:r>
              <a:rPr lang="en-ID" sz="2000" b="0" i="1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1" dirty="0" err="1">
                <a:effectLst/>
                <a:latin typeface="Georgia" panose="02040502050405020303" pitchFamily="18" charset="0"/>
              </a:rPr>
              <a:t>sesuatu</a:t>
            </a:r>
            <a:r>
              <a:rPr lang="en-ID" sz="2000" b="0" i="1" dirty="0">
                <a:effectLst/>
                <a:latin typeface="Georgia" panose="02040502050405020303" pitchFamily="18" charset="0"/>
              </a:rPr>
              <a:t>. Ada </a:t>
            </a:r>
            <a:r>
              <a:rPr lang="en-ID" sz="2000" b="0" i="1" dirty="0" err="1">
                <a:effectLst/>
                <a:latin typeface="Georgia" panose="02040502050405020303" pitchFamily="18" charset="0"/>
              </a:rPr>
              <a:t>tiga</a:t>
            </a:r>
            <a:r>
              <a:rPr lang="en-ID" sz="2000" b="0" i="1" dirty="0">
                <a:effectLst/>
                <a:latin typeface="Georgia" panose="02040502050405020303" pitchFamily="18" charset="0"/>
              </a:rPr>
              <a:t> tag yang </a:t>
            </a:r>
            <a:r>
              <a:rPr lang="en-ID" sz="2000" b="0" i="1" dirty="0" err="1">
                <a:effectLst/>
                <a:latin typeface="Georgia" panose="02040502050405020303" pitchFamily="18" charset="0"/>
              </a:rPr>
              <a:t>digunakan</a:t>
            </a:r>
            <a:r>
              <a:rPr lang="en-ID" sz="2000" b="0" i="1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1" dirty="0" err="1">
                <a:effectLst/>
                <a:latin typeface="Georgia" panose="02040502050405020303" pitchFamily="18" charset="0"/>
              </a:rPr>
              <a:t>untuk</a:t>
            </a:r>
            <a:r>
              <a:rPr lang="en-ID" sz="2000" b="0" i="1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1" dirty="0" err="1">
                <a:effectLst/>
                <a:latin typeface="Georgia" panose="02040502050405020303" pitchFamily="18" charset="0"/>
              </a:rPr>
              <a:t>membuat</a:t>
            </a:r>
            <a:r>
              <a:rPr lang="en-ID" sz="2000" b="0" i="1" dirty="0">
                <a:effectLst/>
                <a:latin typeface="Georgia" panose="02040502050405020303" pitchFamily="18" charset="0"/>
              </a:rPr>
              <a:t> description list:</a:t>
            </a:r>
            <a:endParaRPr lang="en-ID" sz="2000" b="0" i="0" dirty="0">
              <a:effectLst/>
              <a:latin typeface="Georgia" panose="02040502050405020303" pitchFamily="18" charset="0"/>
            </a:endParaRPr>
          </a:p>
        </p:txBody>
      </p:sp>
      <p:sp>
        <p:nvSpPr>
          <p:cNvPr id="12" name="Google Shape;242;p17">
            <a:extLst>
              <a:ext uri="{FF2B5EF4-FFF2-40B4-BE49-F238E27FC236}">
                <a16:creationId xmlns:a16="http://schemas.microsoft.com/office/drawing/2014/main" id="{C88BBC1F-D09B-4212-B377-E0E719CAF17F}"/>
              </a:ext>
            </a:extLst>
          </p:cNvPr>
          <p:cNvSpPr txBox="1">
            <a:spLocks/>
          </p:cNvSpPr>
          <p:nvPr/>
        </p:nvSpPr>
        <p:spPr>
          <a:xfrm>
            <a:off x="1207750" y="2432818"/>
            <a:ext cx="7863514" cy="45753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nria Sans"/>
              <a:buChar char="⬥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nria Sans"/>
              <a:buChar char="⬦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"/>
              <a:buChar char="⬩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●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○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■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●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○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ans"/>
              <a:buChar char="■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indent="-342900">
              <a:buSzPts val="1800"/>
            </a:pPr>
            <a:r>
              <a:rPr lang="en-US" sz="2800" b="1" dirty="0"/>
              <a:t>&lt;dl&gt; (description list) </a:t>
            </a:r>
            <a:r>
              <a:rPr lang="en-US" sz="2800" dirty="0"/>
              <a:t>tag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memulai</a:t>
            </a:r>
            <a:r>
              <a:rPr lang="en-US" sz="2800" dirty="0"/>
              <a:t> description list</a:t>
            </a:r>
          </a:p>
        </p:txBody>
      </p:sp>
      <p:sp>
        <p:nvSpPr>
          <p:cNvPr id="14" name="Google Shape;242;p17">
            <a:extLst>
              <a:ext uri="{FF2B5EF4-FFF2-40B4-BE49-F238E27FC236}">
                <a16:creationId xmlns:a16="http://schemas.microsoft.com/office/drawing/2014/main" id="{F067C28C-20B7-4B93-8147-D81EF3DF4835}"/>
              </a:ext>
            </a:extLst>
          </p:cNvPr>
          <p:cNvSpPr txBox="1">
            <a:spLocks/>
          </p:cNvSpPr>
          <p:nvPr/>
        </p:nvSpPr>
        <p:spPr>
          <a:xfrm>
            <a:off x="1207750" y="3207327"/>
            <a:ext cx="6728400" cy="45753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nria Sans"/>
              <a:buChar char="⬥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nria Sans"/>
              <a:buChar char="⬦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"/>
              <a:buChar char="⬩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●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○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■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●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○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ans"/>
              <a:buChar char="■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indent="-342900">
              <a:buSzPts val="1800"/>
            </a:pPr>
            <a:r>
              <a:rPr lang="en-US" sz="2800" b="1" dirty="0"/>
              <a:t>&lt;dt&gt; (description term) </a:t>
            </a:r>
            <a:r>
              <a:rPr lang="en-US" sz="2800" dirty="0"/>
              <a:t>tag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kata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dideskripsikan</a:t>
            </a:r>
            <a:endParaRPr lang="en-US" sz="2800" dirty="0"/>
          </a:p>
        </p:txBody>
      </p:sp>
      <p:sp>
        <p:nvSpPr>
          <p:cNvPr id="15" name="Google Shape;242;p17">
            <a:extLst>
              <a:ext uri="{FF2B5EF4-FFF2-40B4-BE49-F238E27FC236}">
                <a16:creationId xmlns:a16="http://schemas.microsoft.com/office/drawing/2014/main" id="{B629DBDE-5D2A-4BBF-A27B-A746DFE6A530}"/>
              </a:ext>
            </a:extLst>
          </p:cNvPr>
          <p:cNvSpPr txBox="1">
            <a:spLocks/>
          </p:cNvSpPr>
          <p:nvPr/>
        </p:nvSpPr>
        <p:spPr>
          <a:xfrm>
            <a:off x="1207648" y="4128266"/>
            <a:ext cx="7432525" cy="45753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nria Sans"/>
              <a:buChar char="⬥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nria Sans"/>
              <a:buChar char="⬦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"/>
              <a:buChar char="⬩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●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○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■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●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○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ans"/>
              <a:buChar char="■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indent="-342900">
              <a:buSzPts val="1800"/>
            </a:pPr>
            <a:r>
              <a:rPr lang="en-US" sz="2800" b="1" dirty="0"/>
              <a:t>&lt;dt&gt; (description term) </a:t>
            </a:r>
            <a:r>
              <a:rPr lang="en-US" sz="2800" dirty="0"/>
              <a:t>tag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kata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dideskripsikan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619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1251-7CD4-424D-9320-307EEAAE5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143" y="2267550"/>
            <a:ext cx="6634200" cy="608400"/>
          </a:xfrm>
        </p:spPr>
        <p:txBody>
          <a:bodyPr/>
          <a:lstStyle/>
          <a:p>
            <a:r>
              <a:rPr lang="en-US" dirty="0"/>
              <a:t>List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6213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 penulisannya</a:t>
            </a:r>
            <a:endParaRPr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344C7-CC6C-4775-9555-445125459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47"/>
          <a:stretch/>
        </p:blipFill>
        <p:spPr>
          <a:xfrm>
            <a:off x="1132995" y="1474974"/>
            <a:ext cx="6878010" cy="33134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&lt;dl&gt;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750" y="1341888"/>
            <a:ext cx="7614032" cy="7466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Buat file baru dengan nama descriptionList.html lalu ketikan koding ini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92036-6C51-437D-8413-9C856B6A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81" y="411581"/>
            <a:ext cx="6883638" cy="47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3A3F48-6C91-4F3E-8271-D91A62CD8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304" y="1398841"/>
            <a:ext cx="8011391" cy="3042600"/>
          </a:xfrm>
        </p:spPr>
        <p:txBody>
          <a:bodyPr/>
          <a:lstStyle/>
          <a:p>
            <a:pPr marL="25400" indent="0">
              <a:buNone/>
            </a:pPr>
            <a:r>
              <a:rPr lang="en-US" dirty="0" err="1"/>
              <a:t>Tugas</a:t>
            </a:r>
            <a:endParaRPr lang="en-US" dirty="0"/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r>
              <a:rPr lang="en-US" dirty="0" err="1"/>
              <a:t>Buat</a:t>
            </a:r>
            <a:r>
              <a:rPr lang="en-US" dirty="0"/>
              <a:t> List </a:t>
            </a:r>
            <a:r>
              <a:rPr lang="en-US" dirty="0" err="1"/>
              <a:t>dengan</a:t>
            </a:r>
            <a:r>
              <a:rPr lang="en-US" dirty="0"/>
              <a:t> style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(Harus </a:t>
            </a:r>
            <a:r>
              <a:rPr lang="en-US" dirty="0" err="1"/>
              <a:t>bagus</a:t>
            </a:r>
            <a:r>
              <a:rPr lang="en-US" dirty="0"/>
              <a:t>)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kalian di </a:t>
            </a:r>
            <a:r>
              <a:rPr lang="en-US" dirty="0" err="1"/>
              <a:t>umur</a:t>
            </a:r>
            <a:r>
              <a:rPr lang="en-US" dirty="0"/>
              <a:t> 17 </a:t>
            </a:r>
            <a:r>
              <a:rPr lang="en-US" dirty="0" err="1"/>
              <a:t>tahun</a:t>
            </a:r>
            <a:r>
              <a:rPr lang="en-US" dirty="0"/>
              <a:t>, 20 </a:t>
            </a:r>
            <a:r>
              <a:rPr lang="en-US" dirty="0" err="1"/>
              <a:t>tahun</a:t>
            </a:r>
            <a:r>
              <a:rPr lang="en-US" dirty="0"/>
              <a:t>, &amp; 25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A37C7F-7BAC-485B-80A2-CFD1AF9A5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7CAC4-2B71-436D-878F-B82983AB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14" y="1398841"/>
            <a:ext cx="3878569" cy="34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1629259" y="2086500"/>
            <a:ext cx="5885482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Apa sii list itu?</a:t>
            </a:r>
            <a:endParaRPr sz="72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list</a:t>
            </a:r>
            <a:endParaRPr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28308-B5BD-470E-A17F-B1DAB5AC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307" y="1624445"/>
            <a:ext cx="4637386" cy="18946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62764B-E8B1-475C-8EC2-D860374A0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824" y="1566428"/>
            <a:ext cx="3099738" cy="2010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F2992A-AAFC-4C50-B465-AF0F9A420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901" y="3933337"/>
            <a:ext cx="5332198" cy="652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27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 list di HTML</a:t>
            </a:r>
            <a:endParaRPr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64DC5682-406B-40F7-BEBA-A3785BD35C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99" y="1408060"/>
            <a:ext cx="7541346" cy="6584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HTML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menyediakan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list. Ada </a:t>
            </a:r>
            <a:r>
              <a:rPr lang="en-US" sz="2800" dirty="0" err="1"/>
              <a:t>tiga</a:t>
            </a:r>
            <a:r>
              <a:rPr lang="en-US" sz="2800" dirty="0"/>
              <a:t> </a:t>
            </a:r>
            <a:r>
              <a:rPr lang="en-US" sz="2800" dirty="0" err="1"/>
              <a:t>macam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list yang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 di HTML:</a:t>
            </a:r>
          </a:p>
        </p:txBody>
      </p:sp>
      <p:sp>
        <p:nvSpPr>
          <p:cNvPr id="12" name="Google Shape;242;p17">
            <a:extLst>
              <a:ext uri="{FF2B5EF4-FFF2-40B4-BE49-F238E27FC236}">
                <a16:creationId xmlns:a16="http://schemas.microsoft.com/office/drawing/2014/main" id="{C88BBC1F-D09B-4212-B377-E0E719CAF17F}"/>
              </a:ext>
            </a:extLst>
          </p:cNvPr>
          <p:cNvSpPr txBox="1">
            <a:spLocks/>
          </p:cNvSpPr>
          <p:nvPr/>
        </p:nvSpPr>
        <p:spPr>
          <a:xfrm>
            <a:off x="1207850" y="2749793"/>
            <a:ext cx="6728400" cy="45753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nria Sans"/>
              <a:buChar char="⬥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nria Sans"/>
              <a:buChar char="⬦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"/>
              <a:buChar char="⬩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●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○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■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●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○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ans"/>
              <a:buChar char="■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indent="-342900">
              <a:buSzPts val="1800"/>
            </a:pPr>
            <a:r>
              <a:rPr lang="en-US" sz="2800" b="1" dirty="0"/>
              <a:t>Ordered List </a:t>
            </a:r>
            <a:r>
              <a:rPr lang="en-US" sz="2800" dirty="0" err="1"/>
              <a:t>adalah</a:t>
            </a:r>
            <a:r>
              <a:rPr lang="en-US" sz="2800" dirty="0"/>
              <a:t> list yang </a:t>
            </a:r>
            <a:r>
              <a:rPr lang="en-US" sz="2800" dirty="0" err="1"/>
              <a:t>terurut</a:t>
            </a:r>
            <a:endParaRPr lang="en-US" sz="2800" dirty="0"/>
          </a:p>
        </p:txBody>
      </p:sp>
      <p:sp>
        <p:nvSpPr>
          <p:cNvPr id="14" name="Google Shape;242;p17">
            <a:extLst>
              <a:ext uri="{FF2B5EF4-FFF2-40B4-BE49-F238E27FC236}">
                <a16:creationId xmlns:a16="http://schemas.microsoft.com/office/drawing/2014/main" id="{F067C28C-20B7-4B93-8147-D81EF3DF4835}"/>
              </a:ext>
            </a:extLst>
          </p:cNvPr>
          <p:cNvSpPr txBox="1">
            <a:spLocks/>
          </p:cNvSpPr>
          <p:nvPr/>
        </p:nvSpPr>
        <p:spPr>
          <a:xfrm>
            <a:off x="1207750" y="3207327"/>
            <a:ext cx="6728400" cy="45753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nria Sans"/>
              <a:buChar char="⬥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nria Sans"/>
              <a:buChar char="⬦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"/>
              <a:buChar char="⬩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●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○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■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●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○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ans"/>
              <a:buChar char="■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indent="-342900">
              <a:buSzPts val="1800"/>
            </a:pPr>
            <a:r>
              <a:rPr lang="en-US" sz="2800" b="1" dirty="0"/>
              <a:t>Unordered List </a:t>
            </a:r>
            <a:r>
              <a:rPr lang="en-US" sz="2800" dirty="0" err="1"/>
              <a:t>adalah</a:t>
            </a:r>
            <a:r>
              <a:rPr lang="en-US" sz="2800" dirty="0"/>
              <a:t> list yang </a:t>
            </a:r>
            <a:r>
              <a:rPr lang="en-US" sz="2800" dirty="0" err="1"/>
              <a:t>tak</a:t>
            </a:r>
            <a:r>
              <a:rPr lang="en-US" sz="2800" dirty="0"/>
              <a:t> </a:t>
            </a:r>
            <a:r>
              <a:rPr lang="en-US" sz="2800" dirty="0" err="1"/>
              <a:t>terurut</a:t>
            </a:r>
            <a:endParaRPr lang="en-US" sz="2800" dirty="0"/>
          </a:p>
        </p:txBody>
      </p:sp>
      <p:sp>
        <p:nvSpPr>
          <p:cNvPr id="15" name="Google Shape;242;p17">
            <a:extLst>
              <a:ext uri="{FF2B5EF4-FFF2-40B4-BE49-F238E27FC236}">
                <a16:creationId xmlns:a16="http://schemas.microsoft.com/office/drawing/2014/main" id="{B629DBDE-5D2A-4BBF-A27B-A746DFE6A530}"/>
              </a:ext>
            </a:extLst>
          </p:cNvPr>
          <p:cNvSpPr txBox="1">
            <a:spLocks/>
          </p:cNvSpPr>
          <p:nvPr/>
        </p:nvSpPr>
        <p:spPr>
          <a:xfrm>
            <a:off x="1207649" y="3664861"/>
            <a:ext cx="7432525" cy="45753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nria Sans"/>
              <a:buChar char="⬥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nria Sans"/>
              <a:buChar char="⬦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"/>
              <a:buChar char="⬩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●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○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■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●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○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ans"/>
              <a:buChar char="■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indent="-342900">
              <a:buSzPts val="1800"/>
            </a:pPr>
            <a:r>
              <a:rPr lang="en-US" sz="2800" b="1" dirty="0"/>
              <a:t>Description List </a:t>
            </a:r>
            <a:r>
              <a:rPr lang="en-US" sz="2800" dirty="0" err="1"/>
              <a:t>adalah</a:t>
            </a:r>
            <a:r>
              <a:rPr lang="en-US" sz="2800" dirty="0"/>
              <a:t> list yang </a:t>
            </a:r>
            <a:r>
              <a:rPr lang="en-US" sz="2800" dirty="0" err="1"/>
              <a:t>berisi</a:t>
            </a:r>
            <a:r>
              <a:rPr lang="en-US" sz="2800" dirty="0"/>
              <a:t> </a:t>
            </a:r>
            <a:r>
              <a:rPr lang="en-US" sz="2800" dirty="0" err="1"/>
              <a:t>definisi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188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/>
              <a:t>Ordered List di HTML</a:t>
            </a:r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602428" y="1357475"/>
            <a:ext cx="7939143" cy="20432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Ordered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tag &lt;</a:t>
            </a:r>
            <a:r>
              <a:rPr lang="en-US" dirty="0" err="1"/>
              <a:t>ol</a:t>
            </a:r>
            <a:r>
              <a:rPr lang="en-US" dirty="0"/>
              <a:t>&gt;. Lalu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item-item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list. Item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tag &lt;li&gt; (list item)</a:t>
            </a:r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A7ACF-6097-4A22-9932-EC645679F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79" b="12514"/>
          <a:stretch/>
        </p:blipFill>
        <p:spPr>
          <a:xfrm>
            <a:off x="2216601" y="592282"/>
            <a:ext cx="4710796" cy="1787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9198 L -4.72222E-6 0.341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&lt;ol&gt;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750" y="1341888"/>
            <a:ext cx="7614032" cy="7466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Buat file baru dengan nama orderedList.html lalu ketikan koding ini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8F099-4616-4DD5-B8BF-D2611D12C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87" y="1234130"/>
            <a:ext cx="6410758" cy="3742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ADB8C29F-87D2-4AFE-B410-B0F544263727}"/>
              </a:ext>
            </a:extLst>
          </p:cNvPr>
          <p:cNvSpPr txBox="1">
            <a:spLocks/>
          </p:cNvSpPr>
          <p:nvPr/>
        </p:nvSpPr>
        <p:spPr>
          <a:xfrm>
            <a:off x="764984" y="3839115"/>
            <a:ext cx="7614032" cy="74668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"/>
              <a:buNone/>
            </a:pPr>
            <a:r>
              <a:rPr lang="en-ID" dirty="0"/>
              <a:t>Jika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memunculkan</a:t>
            </a:r>
            <a:r>
              <a:rPr lang="en-ID" dirty="0"/>
              <a:t> list yang </a:t>
            </a:r>
            <a:r>
              <a:rPr lang="en-ID" dirty="0" err="1"/>
              <a:t>terurut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1 - 5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659822" y="2571750"/>
            <a:ext cx="7824355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Contoh diatas menampilkan list menggunakan angka lalu bagaimana kalau menggunakan a,b,c atau angka romawi seperti I,II,III ?</a:t>
            </a:r>
            <a:endParaRPr sz="40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766064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388</Words>
  <Application>Microsoft Office PowerPoint</Application>
  <PresentationFormat>On-screen Show (16:9)</PresentationFormat>
  <Paragraphs>58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Georgia</vt:lpstr>
      <vt:lpstr>Inria Sans</vt:lpstr>
      <vt:lpstr>Saira Semi Condensed</vt:lpstr>
      <vt:lpstr>Titillium Web</vt:lpstr>
      <vt:lpstr>Gurney template</vt:lpstr>
      <vt:lpstr>Pemrograman Dasar 2</vt:lpstr>
      <vt:lpstr>List</vt:lpstr>
      <vt:lpstr>Apa sii list itu?</vt:lpstr>
      <vt:lpstr>Contoh list</vt:lpstr>
      <vt:lpstr>Element list di HTML</vt:lpstr>
      <vt:lpstr>Ordered List di HTML</vt:lpstr>
      <vt:lpstr>PowerPoint Presentation</vt:lpstr>
      <vt:lpstr>Contoh &lt;ol&gt;</vt:lpstr>
      <vt:lpstr>Contoh diatas menampilkan list menggunakan angka lalu bagaimana kalau menggunakan a,b,c atau angka romawi seperti I,II,III ?</vt:lpstr>
      <vt:lpstr>Contoh &lt;ol&gt; dengan type</vt:lpstr>
      <vt:lpstr>Unordered List di HTML</vt:lpstr>
      <vt:lpstr>PowerPoint Presentation</vt:lpstr>
      <vt:lpstr>Contoh &lt;ul&gt;</vt:lpstr>
      <vt:lpstr>Bisa ga sii kita mengganti simbol yang digunakan?</vt:lpstr>
      <vt:lpstr>Contoh &lt;ul&gt; dengan simbol – simbol yang lain</vt:lpstr>
      <vt:lpstr>Unordered list ga cuman dengan simbol aja loh, menggunakan gambar pun juga bisa</vt:lpstr>
      <vt:lpstr>Contoh &lt;ul&gt; dengan gambar</vt:lpstr>
      <vt:lpstr>Description List di HTML</vt:lpstr>
      <vt:lpstr>Description List</vt:lpstr>
      <vt:lpstr>Format penulisannya</vt:lpstr>
      <vt:lpstr>Contoh &lt;dl&gt;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Dasar 2</dc:title>
  <dc:creator>HP RYZEN</dc:creator>
  <cp:lastModifiedBy>Nur Diansyah</cp:lastModifiedBy>
  <cp:revision>12</cp:revision>
  <dcterms:modified xsi:type="dcterms:W3CDTF">2021-11-25T03:31:12Z</dcterms:modified>
</cp:coreProperties>
</file>