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FD50E1-631B-4531-737C-C5BBFF95A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250E74-C4E3-486D-9DFB-0474A5DDF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3489A3-AD35-39A4-DA00-F85CAB75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0C520B-AB8C-5437-AD16-59F64D99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87901B-859A-E037-8CC8-F8F4087B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45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5B178D-BB74-DE95-BB29-A284C959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0C8A3EB-8D99-4DFF-8F32-463F71B9E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2CA654-325C-34BB-AC36-BE2C79AB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2D23FB-BD7A-5ACD-04ED-F5137CA4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4368E9-290B-DEDC-B654-70D31F35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86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AD9A2F-D890-2BFA-611D-2B68B88EE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173D196-AB9E-EF5A-F008-B18063EA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823FF7-FC28-EE02-BA3E-98854E76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9995B1-32EE-F63E-17E8-0F99CDBC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54ACDA-6D32-4B84-19C9-3F600A90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2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2486D9-AC78-178A-D119-C50BC9E9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E28AB0-9598-25F0-2F53-630686A4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78F03C-9CB8-A5C4-7376-6CE875DC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F2DF19F-2D16-6D21-3DA2-07CDF7FF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C0E99C-0800-1284-552A-E022BFFD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701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C14DD4-63D4-F634-5EC9-382DEEE0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6FB517-33CF-06BC-A95E-2D719C13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B8057E-3B87-3DD5-4D72-E0796C4B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040290-6625-D1F3-C77C-E70E99DA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BD646E-BEBD-B479-26B6-3C8796FF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630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CF4D6-1749-06FC-F23B-A3528D3A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C6FAF8-96BA-82EB-D1E3-D2B00FF69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E1910D5-A19D-8FBA-BD9A-2F85B30F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CEB038-ECA9-B828-129F-2AE464C1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18D3A4-CB2A-7AF4-D6E8-C1112015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C2F38F-7064-9DC5-CC14-92AAC9E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05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933C90-BA86-05CE-460E-FA11F37E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4B1922E-B3D7-38CE-020F-DF06E6B4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AD0CD62-EC7F-FA27-0AD2-30247AD4D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407C76C-86EA-30AF-9E4C-29E0BD777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74A992E-A61A-84E0-D316-4EDA25788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D457C26-8440-FDD0-164E-C49E372C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EEBA64F-7858-625B-3046-6EF020B4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38AFE45-ECFA-6BEB-CAF9-A913CA9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24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63BEEF-96BE-A6B1-697A-DEB22EE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B040629-EF76-3F53-601C-50F484BC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0384D22-92F4-9239-F86D-3FD57211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F5BB2E3-8925-BB75-E7D1-9CE4D492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34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80C16F2-477A-3A4B-E6C9-A516DF6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251EC34-E56A-5694-A341-A8B49E8F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9CA1B91-AC2E-18F4-5003-F323AEC2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5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CC2B3C-20BE-D0C6-E485-E2B0B6FC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DDBB44-12DE-5B07-1AE0-D5A502E1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3B2936D-84D6-C0F4-C8FD-2884C5B2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5FEA531-83EC-32B4-337F-E297011C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CF9F51-EC3C-9D7C-9DBA-E1BB5B0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5A7A7A-0632-2123-B2F1-34E51E0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27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DDA308-EF67-C437-51B0-8A5E88DF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29A7B75-F8EB-95D2-A20F-35CEF44AE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AEC002E-96C6-B45C-B791-56BF8E92F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CB3359-5B19-B588-2A65-E1616712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5706BD-5089-98B0-93D2-F16FD991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7A0C5AB-3A73-D549-AF12-FCA795AE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18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0034BBA-F9F2-9F60-ABF7-B97E373C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310812-2718-68C2-9325-CFFF3BF9F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07B485-85BD-970A-40B3-E60DCD519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0A261-6A81-48BC-83BD-5478DE245B25}" type="datetimeFigureOut">
              <a:rPr lang="he-IL" smtClean="0"/>
              <a:t>כ"ט/סיון/תשפ"ד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8AA50A-AAE8-CDBC-F6B1-E19F220EC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1A44D0-2310-B3DF-F310-BF1722EE7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C3A53C-E0E5-4DBA-A6E4-9028A88AE8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733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181D816-F269-910A-94A7-BB561C752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i="1" kern="1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AWS - Final Project</a:t>
            </a:r>
            <a:endParaRPr lang="he-IL" sz="4000">
              <a:solidFill>
                <a:schemeClr val="tx2"/>
              </a:solidFill>
            </a:endParaRPr>
          </a:p>
        </p:txBody>
      </p:sp>
      <p:pic>
        <p:nvPicPr>
          <p:cNvPr id="5" name="תמונה 4" descr="תמונה שמכילה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9799F0D4-07E2-3C96-564F-73671DB1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7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0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00D973-95F1-B48C-A43B-439C4A8D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 err="1"/>
              <a:t>Polybot</a:t>
            </a:r>
            <a:r>
              <a:rPr lang="en-US" b="1" dirty="0"/>
              <a:t> activation using AWS</a:t>
            </a:r>
            <a:endParaRPr lang="he-IL" b="1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10EE2DE-80AC-F441-F143-3A4ABD3B3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89" y="1825625"/>
            <a:ext cx="801566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FA2B4C8-7E9C-AB08-F3B9-5D346114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l" rtl="0"/>
            <a:r>
              <a:rPr lang="en-US" b="1" dirty="0" err="1"/>
              <a:t>Polybot</a:t>
            </a:r>
            <a:r>
              <a:rPr lang="en-US" b="1" dirty="0"/>
              <a:t> activation Flow</a:t>
            </a:r>
            <a:endParaRPr lang="he-IL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CCC1EA53-B4EF-1990-A495-13FD6A33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95" y="1926266"/>
            <a:ext cx="8481609" cy="435752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C34D119-B774-6946-DE81-42B185860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82" y="3423045"/>
            <a:ext cx="896932" cy="27505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5E1E8FF-FA7F-91E8-5F4F-10FF2F4A0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219" y="3482044"/>
            <a:ext cx="711340" cy="2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A86BD5D-6F7B-B67C-840D-784B86D1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/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Processing Workflow: User to Yolo5 Service Integration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DC9642A-4B49-5A33-D010-D6AE921AD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880" y="2354239"/>
            <a:ext cx="8268240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0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29F89-E84C-E1B1-AC19-42D22360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74" y="0"/>
            <a:ext cx="10515600" cy="1325563"/>
          </a:xfrm>
        </p:spPr>
        <p:txBody>
          <a:bodyPr/>
          <a:lstStyle/>
          <a:p>
            <a:pPr algn="l" rtl="0"/>
            <a:r>
              <a:rPr lang="en-US" b="1" dirty="0"/>
              <a:t>YOLO5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PolyBot</a:t>
            </a:r>
            <a:r>
              <a:rPr lang="en-US" b="1" dirty="0">
                <a:sym typeface="Wingdings" panose="05000000000000000000" pitchFamily="2" charset="2"/>
              </a:rPr>
              <a:t> Communication </a:t>
            </a:r>
            <a:endParaRPr lang="he-IL" b="1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1604015-00DA-EF15-A117-206342BF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02" y="1034121"/>
            <a:ext cx="10332395" cy="5823879"/>
          </a:xfrm>
        </p:spPr>
      </p:pic>
    </p:spTree>
    <p:extLst>
      <p:ext uri="{BB962C8B-B14F-4D97-AF65-F5344CB8AC3E}">
        <p14:creationId xmlns:p14="http://schemas.microsoft.com/office/powerpoint/2010/main" val="9113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89DE5A-8A20-332B-EE4B-CAA7F5F9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Dynamic Autoscaling of Yolo5 Service Based on SQS Queue Metrics</a:t>
            </a:r>
            <a:endParaRPr lang="he-IL" b="1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0563B7E-F4A0-689E-D993-C07E2064C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621" y="1797692"/>
            <a:ext cx="9436757" cy="4802187"/>
          </a:xfrm>
        </p:spPr>
      </p:pic>
    </p:spTree>
    <p:extLst>
      <p:ext uri="{BB962C8B-B14F-4D97-AF65-F5344CB8AC3E}">
        <p14:creationId xmlns:p14="http://schemas.microsoft.com/office/powerpoint/2010/main" val="20998790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34</Words>
  <Application>Microsoft Office PowerPoint</Application>
  <PresentationFormat>מסך רחב</PresentationFormat>
  <Paragraphs>6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Wingdings</vt:lpstr>
      <vt:lpstr>ערכת נושא Office</vt:lpstr>
      <vt:lpstr>AWS - Final Project</vt:lpstr>
      <vt:lpstr>Polybot activation using AWS</vt:lpstr>
      <vt:lpstr>Polybot activation Flow</vt:lpstr>
      <vt:lpstr>Image Processing Workflow: User to Yolo5 Service Integration</vt:lpstr>
      <vt:lpstr>YOLO5  PolyBot Communication </vt:lpstr>
      <vt:lpstr>Dynamic Autoscaling of Yolo5 Service Based on SQS Queue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Walaa Hijazi</dc:creator>
  <cp:lastModifiedBy>Walaa Hijazi</cp:lastModifiedBy>
  <cp:revision>8</cp:revision>
  <dcterms:created xsi:type="dcterms:W3CDTF">2024-06-15T07:32:27Z</dcterms:created>
  <dcterms:modified xsi:type="dcterms:W3CDTF">2024-07-05T21:20:37Z</dcterms:modified>
</cp:coreProperties>
</file>