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C3B-521F-A0E0-4E8F-FA02CADE4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0B049-ADB7-077B-B937-55E7ADCE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664F-57E1-A887-D8E5-ABB7E10D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E45-5E1B-416A-BEB2-5648219216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CEF21-B536-4D44-18A9-183C3130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4931-358D-D593-F325-A56D92EE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8FD7-1430-43A7-B2A0-C0BE9DF5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4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6DFF-FB97-4959-69D4-9D9C3D5E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E8BE4-0EF6-A2A9-3026-8178A75A2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EAA39-9CCB-685D-A564-96AA82B4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E45-5E1B-416A-BEB2-5648219216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04C10-8F86-2F73-1BD0-65AC200A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994F-ABBB-94DA-DB86-D32937FB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8FD7-1430-43A7-B2A0-C0BE9DF5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4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1B5C0-0C24-CA4D-3F3E-6BE3A8E7A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5A20D-DBD0-8AB8-F47D-3BA1103F9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50F60-9608-5105-8614-648A9295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E45-5E1B-416A-BEB2-5648219216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F7E9-7B2C-3CD7-6CE7-175D45D2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3892-71F4-5C19-750A-F0BD038C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8FD7-1430-43A7-B2A0-C0BE9DF5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9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794C-92E2-E1E8-7359-391A5326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F71E-F780-0109-C959-F20B697C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CE8F-DD71-7C8B-AB34-C4D60480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E45-5E1B-416A-BEB2-5648219216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A167-6216-95BE-1B75-DE4E5F65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2CDA5-6B09-E898-2A98-53AAB5C8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8FD7-1430-43A7-B2A0-C0BE9DF5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4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367B-160E-8D52-4217-F9072F0F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9E075-B881-3466-895D-3969E4F61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3253-BD88-DCB4-48C7-A54AEBA6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E45-5E1B-416A-BEB2-5648219216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290B-944A-632E-28FF-2F0C09EC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372E-4DD1-2D81-E802-65325332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8FD7-1430-43A7-B2A0-C0BE9DF5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01C1-DCC7-A3AD-A0C6-FF2B33C6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14CB9-26D8-66D9-B5EB-E5BC0DB6F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53A9A-13C1-5CCB-09FD-A74BE6C7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A9B96-B7F4-5CE1-F751-6D3C4243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E45-5E1B-416A-BEB2-5648219216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A6A61-0EDF-4B36-727E-6C6D1DF9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05ADD-278C-BF6E-7079-E79AEBB3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8FD7-1430-43A7-B2A0-C0BE9DF5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0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5E7A-1CE4-108B-F1E6-D2EE0775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AE0EA-D816-1B27-5F4E-279A71931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8A081-66BA-5FA8-12CC-E614AE70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C630A-3207-091F-219A-E1F5DC03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9B4D3-9B4C-4433-B9CE-284E3F534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5E4D0-7F99-30E9-6159-339896A7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E45-5E1B-416A-BEB2-5648219216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B0A29-F172-A783-1C2A-4E610A28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256C3-57A4-85D0-3C17-2BFB48A7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8FD7-1430-43A7-B2A0-C0BE9DF5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4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A799-F577-F43B-B9A3-B46EB7A9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1892B-D9DF-DAC9-CE03-AEBB1E9F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E45-5E1B-416A-BEB2-5648219216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A83AC-541B-C00F-124E-85DCCCF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E6DE6-7E95-C998-2A3B-8B3BAF93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8FD7-1430-43A7-B2A0-C0BE9DF5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63236-2591-B6B9-C5DF-7D7D3B2F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E45-5E1B-416A-BEB2-5648219216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FE71E-C807-D38E-EEAB-7661F413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38CF-8A4C-EB35-C819-4C0F34F6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8FD7-1430-43A7-B2A0-C0BE9DF5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8427-6C69-92FF-E863-B5C0E205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87A0-8BFD-C177-8213-89135A79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02556-B808-0804-46E7-6368A7CD2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6928D-DE33-B21A-F20F-59A2648F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E45-5E1B-416A-BEB2-5648219216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A986A-9387-7253-CD63-6B92086F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9017A-EF22-9843-E9D5-92AA8722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8FD7-1430-43A7-B2A0-C0BE9DF5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8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5F90-1554-8BF0-8EA4-85992475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0FBB4-CFAD-02DD-A015-685671EF6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C5E0C-D795-8C78-215A-DBD331491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F7596-EB72-7A5F-918A-A06B4179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E45-5E1B-416A-BEB2-5648219216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50DC2-962E-FC16-9533-EE48CC5A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86BE1-68CF-2154-03E2-04ADC7ED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8FD7-1430-43A7-B2A0-C0BE9DF5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38EC3-2649-2A41-2EC3-51DCDB5B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FDE62-DE39-0CB3-1267-DB1F1556B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E3C0-470A-6CB8-7CBF-2C7508215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DE45-5E1B-416A-BEB2-5648219216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48C9-F17D-A960-5D14-70FDD0FB8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E37E-40B9-45C6-7182-554803109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8FD7-1430-43A7-B2A0-C0BE9DF5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1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A582D-204C-9D1D-A0E2-962EE533D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7" y="190183"/>
            <a:ext cx="11514338" cy="6209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FE939E-F7E0-3278-4795-010D1C3ACAC5}"/>
              </a:ext>
            </a:extLst>
          </p:cNvPr>
          <p:cNvSpPr txBox="1"/>
          <p:nvPr/>
        </p:nvSpPr>
        <p:spPr>
          <a:xfrm>
            <a:off x="355107" y="1003177"/>
            <a:ext cx="2121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Crown Prince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Aqaba Special Economic Zone Authority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Pioneer Academy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85426-2A2E-7B94-7320-36D6503D92FE}"/>
              </a:ext>
            </a:extLst>
          </p:cNvPr>
          <p:cNvSpPr txBox="1"/>
          <p:nvPr/>
        </p:nvSpPr>
        <p:spPr>
          <a:xfrm>
            <a:off x="2672178" y="999725"/>
            <a:ext cx="212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IT related courses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Create </a:t>
            </a:r>
            <a:r>
              <a:rPr lang="en-GB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Cv</a:t>
            </a: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Interactive day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A7BBD-1BF7-2C6F-BBE4-5CCDC9811511}"/>
              </a:ext>
            </a:extLst>
          </p:cNvPr>
          <p:cNvSpPr txBox="1"/>
          <p:nvPr/>
        </p:nvSpPr>
        <p:spPr>
          <a:xfrm>
            <a:off x="7231821" y="831049"/>
            <a:ext cx="2121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Awareness of IT specialization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Offering special discounts for AUT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1369F-F45F-FCCC-F73E-4957C02FA720}"/>
              </a:ext>
            </a:extLst>
          </p:cNvPr>
          <p:cNvSpPr txBox="1"/>
          <p:nvPr/>
        </p:nvSpPr>
        <p:spPr>
          <a:xfrm>
            <a:off x="4844506" y="831049"/>
            <a:ext cx="22939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Attracting experienced trainers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Free courses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Paid courses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Create a free resume for subscribes , paid for non-subscribers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Helping or assistant video for technology student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Free researches and book’s from AUT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Connecting the best student in courses to training opportunities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2C9B6A-A2D9-DF6F-AA2A-18DAF1A30A5D}"/>
              </a:ext>
            </a:extLst>
          </p:cNvPr>
          <p:cNvSpPr txBox="1"/>
          <p:nvPr/>
        </p:nvSpPr>
        <p:spPr>
          <a:xfrm>
            <a:off x="7315200" y="3311371"/>
            <a:ext cx="1118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E-mail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C5C3A-37BE-F1BF-634D-BB4EE1B448D7}"/>
              </a:ext>
            </a:extLst>
          </p:cNvPr>
          <p:cNvSpPr txBox="1"/>
          <p:nvPr/>
        </p:nvSpPr>
        <p:spPr>
          <a:xfrm>
            <a:off x="2634358" y="3457618"/>
            <a:ext cx="212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Trainers and </a:t>
            </a:r>
            <a:r>
              <a:rPr lang="en-GB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reseatcher</a:t>
            </a: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Zoom </a:t>
            </a:r>
            <a:r>
              <a:rPr lang="en-GB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Subscribtion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F9059-74E6-FC43-FDA3-D028692A4AC2}"/>
              </a:ext>
            </a:extLst>
          </p:cNvPr>
          <p:cNvSpPr txBox="1"/>
          <p:nvPr/>
        </p:nvSpPr>
        <p:spPr>
          <a:xfrm>
            <a:off x="9519822" y="1136342"/>
            <a:ext cx="2038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Aqaba residents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University IT  student’s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People </a:t>
            </a:r>
            <a:r>
              <a:rPr lang="en-GB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intrested</a:t>
            </a: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in technology field .</a:t>
            </a:r>
          </a:p>
          <a:p>
            <a:endParaRPr lang="en-GB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GB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AE878-A1ED-21F5-73A0-00CEE3C9AA03}"/>
              </a:ext>
            </a:extLst>
          </p:cNvPr>
          <p:cNvSpPr txBox="1"/>
          <p:nvPr/>
        </p:nvSpPr>
        <p:spPr>
          <a:xfrm>
            <a:off x="1482571" y="5078366"/>
            <a:ext cx="3577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Website development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Pay Server’s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Pay for the trainer’s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Marketing 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46E598-4EBB-4FC1-7E9C-5E6C9EC4A319}"/>
              </a:ext>
            </a:extLst>
          </p:cNvPr>
          <p:cNvSpPr txBox="1"/>
          <p:nvPr/>
        </p:nvSpPr>
        <p:spPr>
          <a:xfrm>
            <a:off x="7022237" y="5078366"/>
            <a:ext cx="3897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Bank transfers , e-wallet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Pay student to trainers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Coffee house</a:t>
            </a:r>
          </a:p>
        </p:txBody>
      </p:sp>
    </p:spTree>
    <p:extLst>
      <p:ext uri="{BB962C8B-B14F-4D97-AF65-F5344CB8AC3E}">
        <p14:creationId xmlns:p14="http://schemas.microsoft.com/office/powerpoint/2010/main" val="359625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117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Arabic Typesetting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walaa obeidat</dc:creator>
  <cp:lastModifiedBy>walaa obeidat</cp:lastModifiedBy>
  <cp:revision>1</cp:revision>
  <dcterms:created xsi:type="dcterms:W3CDTF">2022-10-11T09:39:33Z</dcterms:created>
  <dcterms:modified xsi:type="dcterms:W3CDTF">2022-10-11T14:48:00Z</dcterms:modified>
</cp:coreProperties>
</file>