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2"/>
  </p:notesMasterIdLst>
  <p:sldIdLst>
    <p:sldId id="2310" r:id="rId3"/>
    <p:sldId id="317" r:id="rId4"/>
    <p:sldId id="361" r:id="rId5"/>
    <p:sldId id="289" r:id="rId6"/>
    <p:sldId id="368" r:id="rId7"/>
    <p:sldId id="271" r:id="rId8"/>
    <p:sldId id="334" r:id="rId9"/>
    <p:sldId id="339" r:id="rId10"/>
    <p:sldId id="34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78"/>
    <a:srgbClr val="EEAB9D"/>
    <a:srgbClr val="B79DED"/>
    <a:srgbClr val="9AC4EC"/>
    <a:srgbClr val="9BC5EB"/>
    <a:srgbClr val="EEAC9E"/>
    <a:srgbClr val="B49BEC"/>
    <a:srgbClr val="9EC5F0"/>
    <a:srgbClr val="373358"/>
    <a:srgbClr val="36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3e7cdc5a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183e7cdc5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31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183e7cdc5a0_0_13"/>
          <p:cNvGrpSpPr/>
          <p:nvPr/>
        </p:nvGrpSpPr>
        <p:grpSpPr>
          <a:xfrm>
            <a:off x="-253957" y="-254000"/>
            <a:ext cx="12699914" cy="7366000"/>
            <a:chOff x="-253957" y="-254000"/>
            <a:chExt cx="12699914" cy="7366000"/>
          </a:xfrm>
        </p:grpSpPr>
        <p:pic>
          <p:nvPicPr>
            <p:cNvPr id="244" name="Google Shape;244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915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787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578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370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161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953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744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6536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7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119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8910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702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493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12851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766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2868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36595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51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52425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6034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8255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7617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684085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0" y="-25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508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1016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152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2032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2540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3048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3556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406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4572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5080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5588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6096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6604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53957" y="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g183e7cdc5a0_0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0" y="6858000"/>
              <a:ext cx="253957" cy="25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1270;p89">
            <a:extLst>
              <a:ext uri="{FF2B5EF4-FFF2-40B4-BE49-F238E27FC236}">
                <a16:creationId xmlns:a16="http://schemas.microsoft.com/office/drawing/2014/main" id="{6C988FDC-7A2B-D52F-4599-0A2B364E367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602600" cy="2459182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7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5269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BFF656-EC00-4582-BD50-7A2CF7F04CE2}"/>
              </a:ext>
            </a:extLst>
          </p:cNvPr>
          <p:cNvSpPr/>
          <p:nvPr/>
        </p:nvSpPr>
        <p:spPr>
          <a:xfrm>
            <a:off x="833047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áfico 6">
            <a:extLst>
              <a:ext uri="{FF2B5EF4-FFF2-40B4-BE49-F238E27FC236}">
                <a16:creationId xmlns:a16="http://schemas.microsoft.com/office/drawing/2014/main" id="{05BD7B18-0286-47DC-9715-9687772B2070}"/>
              </a:ext>
            </a:extLst>
          </p:cNvPr>
          <p:cNvGrpSpPr/>
          <p:nvPr/>
        </p:nvGrpSpPr>
        <p:grpSpPr>
          <a:xfrm>
            <a:off x="996059" y="1066803"/>
            <a:ext cx="365759" cy="365771"/>
            <a:chOff x="996059" y="1066803"/>
            <a:chExt cx="365759" cy="36577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599C19F-38B7-46E3-98A8-0221824DAD45}"/>
                </a:ext>
              </a:extLst>
            </p:cNvPr>
            <p:cNvSpPr/>
            <p:nvPr/>
          </p:nvSpPr>
          <p:spPr>
            <a:xfrm>
              <a:off x="996059" y="1066803"/>
              <a:ext cx="365759" cy="365771"/>
            </a:xfrm>
            <a:custGeom>
              <a:avLst/>
              <a:gdLst>
                <a:gd name="connsiteX0" fmla="*/ 182880 w 365759"/>
                <a:gd name="connsiteY0" fmla="*/ 0 h 365771"/>
                <a:gd name="connsiteX1" fmla="*/ 365760 w 365759"/>
                <a:gd name="connsiteY1" fmla="*/ 182891 h 365771"/>
                <a:gd name="connsiteX2" fmla="*/ 182880 w 365759"/>
                <a:gd name="connsiteY2" fmla="*/ 365771 h 365771"/>
                <a:gd name="connsiteX3" fmla="*/ 0 w 365759"/>
                <a:gd name="connsiteY3" fmla="*/ 182891 h 365771"/>
                <a:gd name="connsiteX4" fmla="*/ 182880 w 365759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A83493B2-E297-4110-83B7-016AA3C01F4D}"/>
                </a:ext>
              </a:extLst>
            </p:cNvPr>
            <p:cNvSpPr/>
            <p:nvPr/>
          </p:nvSpPr>
          <p:spPr>
            <a:xfrm>
              <a:off x="1102740" y="1173509"/>
              <a:ext cx="152390" cy="152370"/>
            </a:xfrm>
            <a:custGeom>
              <a:avLst/>
              <a:gdLst>
                <a:gd name="connsiteX0" fmla="*/ 97034 w 152390"/>
                <a:gd name="connsiteY0" fmla="*/ 34493 h 152370"/>
                <a:gd name="connsiteX1" fmla="*/ 113515 w 152390"/>
                <a:gd name="connsiteY1" fmla="*/ 10328 h 152370"/>
                <a:gd name="connsiteX2" fmla="*/ 114269 w 152390"/>
                <a:gd name="connsiteY2" fmla="*/ 7144 h 152370"/>
                <a:gd name="connsiteX3" fmla="*/ 107147 w 152390"/>
                <a:gd name="connsiteY3" fmla="*/ 0 h 152370"/>
                <a:gd name="connsiteX4" fmla="*/ 45239 w 152390"/>
                <a:gd name="connsiteY4" fmla="*/ 0 h 152370"/>
                <a:gd name="connsiteX5" fmla="*/ 45239 w 152390"/>
                <a:gd name="connsiteY5" fmla="*/ 0 h 152370"/>
                <a:gd name="connsiteX6" fmla="*/ 38095 w 152390"/>
                <a:gd name="connsiteY6" fmla="*/ 7144 h 152370"/>
                <a:gd name="connsiteX7" fmla="*/ 38849 w 152390"/>
                <a:gd name="connsiteY7" fmla="*/ 10328 h 152370"/>
                <a:gd name="connsiteX8" fmla="*/ 55364 w 152390"/>
                <a:gd name="connsiteY8" fmla="*/ 34493 h 152370"/>
                <a:gd name="connsiteX9" fmla="*/ 25 w 152390"/>
                <a:gd name="connsiteY9" fmla="*/ 122614 h 152370"/>
                <a:gd name="connsiteX10" fmla="*/ 32672 w 152390"/>
                <a:gd name="connsiteY10" fmla="*/ 152370 h 152370"/>
                <a:gd name="connsiteX11" fmla="*/ 119725 w 152390"/>
                <a:gd name="connsiteY11" fmla="*/ 152370 h 152370"/>
                <a:gd name="connsiteX12" fmla="*/ 152372 w 152390"/>
                <a:gd name="connsiteY12" fmla="*/ 122614 h 152370"/>
                <a:gd name="connsiteX13" fmla="*/ 97034 w 152390"/>
                <a:gd name="connsiteY13" fmla="*/ 34493 h 152370"/>
                <a:gd name="connsiteX14" fmla="*/ 93546 w 152390"/>
                <a:gd name="connsiteY14" fmla="*/ 14287 h 152370"/>
                <a:gd name="connsiteX15" fmla="*/ 82161 w 152390"/>
                <a:gd name="connsiteY15" fmla="*/ 30949 h 152370"/>
                <a:gd name="connsiteX16" fmla="*/ 70225 w 152390"/>
                <a:gd name="connsiteY16" fmla="*/ 30949 h 152370"/>
                <a:gd name="connsiteX17" fmla="*/ 58851 w 152390"/>
                <a:gd name="connsiteY17" fmla="*/ 14287 h 152370"/>
                <a:gd name="connsiteX18" fmla="*/ 93546 w 152390"/>
                <a:gd name="connsiteY18" fmla="*/ 14287 h 152370"/>
                <a:gd name="connsiteX19" fmla="*/ 138085 w 152390"/>
                <a:gd name="connsiteY19" fmla="*/ 122614 h 152370"/>
                <a:gd name="connsiteX20" fmla="*/ 119725 w 152390"/>
                <a:gd name="connsiteY20" fmla="*/ 138094 h 152370"/>
                <a:gd name="connsiteX21" fmla="*/ 32672 w 152390"/>
                <a:gd name="connsiteY21" fmla="*/ 138094 h 152370"/>
                <a:gd name="connsiteX22" fmla="*/ 14312 w 152390"/>
                <a:gd name="connsiteY22" fmla="*/ 122614 h 152370"/>
                <a:gd name="connsiteX23" fmla="*/ 65185 w 152390"/>
                <a:gd name="connsiteY23" fmla="*/ 45236 h 152370"/>
                <a:gd name="connsiteX24" fmla="*/ 87235 w 152390"/>
                <a:gd name="connsiteY24" fmla="*/ 45236 h 152370"/>
                <a:gd name="connsiteX25" fmla="*/ 138085 w 152390"/>
                <a:gd name="connsiteY25" fmla="*/ 122614 h 152370"/>
                <a:gd name="connsiteX26" fmla="*/ 138085 w 152390"/>
                <a:gd name="connsiteY26" fmla="*/ 122614 h 152370"/>
                <a:gd name="connsiteX27" fmla="*/ 85007 w 152390"/>
                <a:gd name="connsiteY27" fmla="*/ 92475 h 152370"/>
                <a:gd name="connsiteX28" fmla="*/ 70427 w 152390"/>
                <a:gd name="connsiteY28" fmla="*/ 88155 h 152370"/>
                <a:gd name="connsiteX29" fmla="*/ 67570 w 152390"/>
                <a:gd name="connsiteY29" fmla="*/ 84082 h 152370"/>
                <a:gd name="connsiteX30" fmla="*/ 71395 w 152390"/>
                <a:gd name="connsiteY30" fmla="*/ 79852 h 152370"/>
                <a:gd name="connsiteX31" fmla="*/ 80496 w 152390"/>
                <a:gd name="connsiteY31" fmla="*/ 79852 h 152370"/>
                <a:gd name="connsiteX32" fmla="*/ 84647 w 152390"/>
                <a:gd name="connsiteY32" fmla="*/ 81034 h 152370"/>
                <a:gd name="connsiteX33" fmla="*/ 86144 w 152390"/>
                <a:gd name="connsiteY33" fmla="*/ 81495 h 152370"/>
                <a:gd name="connsiteX34" fmla="*/ 87921 w 152390"/>
                <a:gd name="connsiteY34" fmla="*/ 80820 h 152370"/>
                <a:gd name="connsiteX35" fmla="*/ 91712 w 152390"/>
                <a:gd name="connsiteY35" fmla="*/ 77197 h 152370"/>
                <a:gd name="connsiteX36" fmla="*/ 92511 w 152390"/>
                <a:gd name="connsiteY36" fmla="*/ 75341 h 152370"/>
                <a:gd name="connsiteX37" fmla="*/ 91521 w 152390"/>
                <a:gd name="connsiteY37" fmla="*/ 73328 h 152370"/>
                <a:gd name="connsiteX38" fmla="*/ 81351 w 152390"/>
                <a:gd name="connsiteY38" fmla="*/ 69705 h 152370"/>
                <a:gd name="connsiteX39" fmla="*/ 81351 w 152390"/>
                <a:gd name="connsiteY39" fmla="*/ 64463 h 152370"/>
                <a:gd name="connsiteX40" fmla="*/ 78764 w 152390"/>
                <a:gd name="connsiteY40" fmla="*/ 61898 h 152370"/>
                <a:gd name="connsiteX41" fmla="*/ 78752 w 152390"/>
                <a:gd name="connsiteY41" fmla="*/ 61898 h 152370"/>
                <a:gd name="connsiteX42" fmla="*/ 73566 w 152390"/>
                <a:gd name="connsiteY42" fmla="*/ 61898 h 152370"/>
                <a:gd name="connsiteX43" fmla="*/ 73566 w 152390"/>
                <a:gd name="connsiteY43" fmla="*/ 61898 h 152370"/>
                <a:gd name="connsiteX44" fmla="*/ 70979 w 152390"/>
                <a:gd name="connsiteY44" fmla="*/ 64463 h 152370"/>
                <a:gd name="connsiteX45" fmla="*/ 70979 w 152390"/>
                <a:gd name="connsiteY45" fmla="*/ 69660 h 152370"/>
                <a:gd name="connsiteX46" fmla="*/ 57141 w 152390"/>
                <a:gd name="connsiteY46" fmla="*/ 84105 h 152370"/>
                <a:gd name="connsiteX47" fmla="*/ 67379 w 152390"/>
                <a:gd name="connsiteY47" fmla="*/ 98021 h 152370"/>
                <a:gd name="connsiteX48" fmla="*/ 81970 w 152390"/>
                <a:gd name="connsiteY48" fmla="*/ 102352 h 152370"/>
                <a:gd name="connsiteX49" fmla="*/ 84816 w 152390"/>
                <a:gd name="connsiteY49" fmla="*/ 106414 h 152370"/>
                <a:gd name="connsiteX50" fmla="*/ 80991 w 152390"/>
                <a:gd name="connsiteY50" fmla="*/ 110644 h 152370"/>
                <a:gd name="connsiteX51" fmla="*/ 71879 w 152390"/>
                <a:gd name="connsiteY51" fmla="*/ 110644 h 152370"/>
                <a:gd name="connsiteX52" fmla="*/ 67739 w 152390"/>
                <a:gd name="connsiteY52" fmla="*/ 109463 h 152370"/>
                <a:gd name="connsiteX53" fmla="*/ 66242 w 152390"/>
                <a:gd name="connsiteY53" fmla="*/ 109001 h 152370"/>
                <a:gd name="connsiteX54" fmla="*/ 64465 w 152390"/>
                <a:gd name="connsiteY54" fmla="*/ 109688 h 152370"/>
                <a:gd name="connsiteX55" fmla="*/ 60640 w 152390"/>
                <a:gd name="connsiteY55" fmla="*/ 113276 h 152370"/>
                <a:gd name="connsiteX56" fmla="*/ 59841 w 152390"/>
                <a:gd name="connsiteY56" fmla="*/ 115121 h 152370"/>
                <a:gd name="connsiteX57" fmla="*/ 60831 w 152390"/>
                <a:gd name="connsiteY57" fmla="*/ 117146 h 152370"/>
                <a:gd name="connsiteX58" fmla="*/ 71012 w 152390"/>
                <a:gd name="connsiteY58" fmla="*/ 120769 h 152370"/>
                <a:gd name="connsiteX59" fmla="*/ 71012 w 152390"/>
                <a:gd name="connsiteY59" fmla="*/ 125989 h 152370"/>
                <a:gd name="connsiteX60" fmla="*/ 73589 w 152390"/>
                <a:gd name="connsiteY60" fmla="*/ 128554 h 152370"/>
                <a:gd name="connsiteX61" fmla="*/ 73600 w 152390"/>
                <a:gd name="connsiteY61" fmla="*/ 128554 h 152370"/>
                <a:gd name="connsiteX62" fmla="*/ 78786 w 152390"/>
                <a:gd name="connsiteY62" fmla="*/ 128554 h 152370"/>
                <a:gd name="connsiteX63" fmla="*/ 78786 w 152390"/>
                <a:gd name="connsiteY63" fmla="*/ 128554 h 152370"/>
                <a:gd name="connsiteX64" fmla="*/ 81374 w 152390"/>
                <a:gd name="connsiteY64" fmla="*/ 125989 h 152370"/>
                <a:gd name="connsiteX65" fmla="*/ 81374 w 152390"/>
                <a:gd name="connsiteY65" fmla="*/ 120825 h 152370"/>
                <a:gd name="connsiteX66" fmla="*/ 95245 w 152390"/>
                <a:gd name="connsiteY66" fmla="*/ 106380 h 152370"/>
                <a:gd name="connsiteX67" fmla="*/ 85007 w 152390"/>
                <a:gd name="connsiteY67" fmla="*/ 92475 h 152370"/>
                <a:gd name="connsiteX68" fmla="*/ 85007 w 152390"/>
                <a:gd name="connsiteY68" fmla="*/ 92475 h 15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390" h="152370">
                  <a:moveTo>
                    <a:pt x="97034" y="34493"/>
                  </a:moveTo>
                  <a:lnTo>
                    <a:pt x="113515" y="10328"/>
                  </a:lnTo>
                  <a:cubicBezTo>
                    <a:pt x="114010" y="9338"/>
                    <a:pt x="114269" y="8246"/>
                    <a:pt x="114269" y="7144"/>
                  </a:cubicBezTo>
                  <a:cubicBezTo>
                    <a:pt x="114269" y="3206"/>
                    <a:pt x="111085" y="11"/>
                    <a:pt x="107147" y="0"/>
                  </a:cubicBezTo>
                  <a:lnTo>
                    <a:pt x="45239" y="0"/>
                  </a:lnTo>
                  <a:cubicBezTo>
                    <a:pt x="45239" y="0"/>
                    <a:pt x="45239" y="0"/>
                    <a:pt x="45239" y="0"/>
                  </a:cubicBezTo>
                  <a:cubicBezTo>
                    <a:pt x="41290" y="0"/>
                    <a:pt x="38095" y="3195"/>
                    <a:pt x="38095" y="7144"/>
                  </a:cubicBezTo>
                  <a:cubicBezTo>
                    <a:pt x="38095" y="8246"/>
                    <a:pt x="38354" y="9338"/>
                    <a:pt x="38849" y="10328"/>
                  </a:cubicBezTo>
                  <a:lnTo>
                    <a:pt x="55364" y="34493"/>
                  </a:lnTo>
                  <a:cubicBezTo>
                    <a:pt x="-2923" y="70132"/>
                    <a:pt x="25" y="116674"/>
                    <a:pt x="25" y="122614"/>
                  </a:cubicBezTo>
                  <a:cubicBezTo>
                    <a:pt x="25" y="139050"/>
                    <a:pt x="14639" y="152370"/>
                    <a:pt x="32672" y="152370"/>
                  </a:cubicBezTo>
                  <a:lnTo>
                    <a:pt x="119725" y="152370"/>
                  </a:lnTo>
                  <a:cubicBezTo>
                    <a:pt x="137759" y="152370"/>
                    <a:pt x="152372" y="139050"/>
                    <a:pt x="152372" y="122614"/>
                  </a:cubicBezTo>
                  <a:cubicBezTo>
                    <a:pt x="152372" y="116786"/>
                    <a:pt x="154994" y="69930"/>
                    <a:pt x="97034" y="34493"/>
                  </a:cubicBezTo>
                  <a:close/>
                  <a:moveTo>
                    <a:pt x="93546" y="14287"/>
                  </a:moveTo>
                  <a:lnTo>
                    <a:pt x="82161" y="30949"/>
                  </a:lnTo>
                  <a:lnTo>
                    <a:pt x="70225" y="30949"/>
                  </a:lnTo>
                  <a:lnTo>
                    <a:pt x="58851" y="14287"/>
                  </a:lnTo>
                  <a:lnTo>
                    <a:pt x="93546" y="14287"/>
                  </a:lnTo>
                  <a:close/>
                  <a:moveTo>
                    <a:pt x="138085" y="122614"/>
                  </a:moveTo>
                  <a:cubicBezTo>
                    <a:pt x="138085" y="131141"/>
                    <a:pt x="129850" y="138094"/>
                    <a:pt x="119725" y="138094"/>
                  </a:cubicBezTo>
                  <a:lnTo>
                    <a:pt x="32672" y="138094"/>
                  </a:lnTo>
                  <a:cubicBezTo>
                    <a:pt x="22547" y="138094"/>
                    <a:pt x="14312" y="131141"/>
                    <a:pt x="14312" y="122614"/>
                  </a:cubicBezTo>
                  <a:cubicBezTo>
                    <a:pt x="14065" y="98505"/>
                    <a:pt x="24021" y="70391"/>
                    <a:pt x="65185" y="45236"/>
                  </a:cubicBezTo>
                  <a:lnTo>
                    <a:pt x="87235" y="45236"/>
                  </a:lnTo>
                  <a:cubicBezTo>
                    <a:pt x="128185" y="70290"/>
                    <a:pt x="138287" y="98483"/>
                    <a:pt x="138085" y="122614"/>
                  </a:cubicBezTo>
                  <a:lnTo>
                    <a:pt x="138085" y="122614"/>
                  </a:lnTo>
                  <a:close/>
                  <a:moveTo>
                    <a:pt x="85007" y="92475"/>
                  </a:moveTo>
                  <a:lnTo>
                    <a:pt x="70427" y="88155"/>
                  </a:lnTo>
                  <a:cubicBezTo>
                    <a:pt x="68740" y="87671"/>
                    <a:pt x="67570" y="86006"/>
                    <a:pt x="67570" y="84082"/>
                  </a:cubicBezTo>
                  <a:cubicBezTo>
                    <a:pt x="67570" y="81743"/>
                    <a:pt x="69291" y="79852"/>
                    <a:pt x="71395" y="79852"/>
                  </a:cubicBezTo>
                  <a:lnTo>
                    <a:pt x="80496" y="79852"/>
                  </a:lnTo>
                  <a:cubicBezTo>
                    <a:pt x="81970" y="79852"/>
                    <a:pt x="83399" y="80269"/>
                    <a:pt x="84647" y="81034"/>
                  </a:cubicBezTo>
                  <a:cubicBezTo>
                    <a:pt x="85086" y="81338"/>
                    <a:pt x="85604" y="81495"/>
                    <a:pt x="86144" y="81495"/>
                  </a:cubicBezTo>
                  <a:cubicBezTo>
                    <a:pt x="86796" y="81495"/>
                    <a:pt x="87437" y="81259"/>
                    <a:pt x="87921" y="80820"/>
                  </a:cubicBezTo>
                  <a:lnTo>
                    <a:pt x="91712" y="77197"/>
                  </a:lnTo>
                  <a:cubicBezTo>
                    <a:pt x="92219" y="76714"/>
                    <a:pt x="92511" y="76039"/>
                    <a:pt x="92511" y="75341"/>
                  </a:cubicBezTo>
                  <a:cubicBezTo>
                    <a:pt x="92511" y="74554"/>
                    <a:pt x="92140" y="73811"/>
                    <a:pt x="91521" y="73328"/>
                  </a:cubicBezTo>
                  <a:cubicBezTo>
                    <a:pt x="88551" y="71156"/>
                    <a:pt x="85019" y="69885"/>
                    <a:pt x="81351" y="69705"/>
                  </a:cubicBezTo>
                  <a:lnTo>
                    <a:pt x="81351" y="64463"/>
                  </a:lnTo>
                  <a:cubicBezTo>
                    <a:pt x="81340" y="63045"/>
                    <a:pt x="80181" y="61898"/>
                    <a:pt x="78764" y="61898"/>
                  </a:cubicBezTo>
                  <a:cubicBezTo>
                    <a:pt x="78752" y="61898"/>
                    <a:pt x="78752" y="61898"/>
                    <a:pt x="78752" y="61898"/>
                  </a:cubicBezTo>
                  <a:lnTo>
                    <a:pt x="73566" y="61898"/>
                  </a:lnTo>
                  <a:cubicBezTo>
                    <a:pt x="73566" y="61898"/>
                    <a:pt x="73566" y="61898"/>
                    <a:pt x="73566" y="61898"/>
                  </a:cubicBezTo>
                  <a:cubicBezTo>
                    <a:pt x="72149" y="61898"/>
                    <a:pt x="70990" y="63045"/>
                    <a:pt x="70979" y="64463"/>
                  </a:cubicBezTo>
                  <a:lnTo>
                    <a:pt x="70979" y="69660"/>
                  </a:lnTo>
                  <a:cubicBezTo>
                    <a:pt x="63295" y="69874"/>
                    <a:pt x="57141" y="76264"/>
                    <a:pt x="57141" y="84105"/>
                  </a:cubicBezTo>
                  <a:cubicBezTo>
                    <a:pt x="57141" y="90517"/>
                    <a:pt x="61360" y="96221"/>
                    <a:pt x="67379" y="98021"/>
                  </a:cubicBezTo>
                  <a:lnTo>
                    <a:pt x="81970" y="102352"/>
                  </a:lnTo>
                  <a:cubicBezTo>
                    <a:pt x="83646" y="102825"/>
                    <a:pt x="84816" y="104490"/>
                    <a:pt x="84816" y="106414"/>
                  </a:cubicBezTo>
                  <a:cubicBezTo>
                    <a:pt x="84816" y="108754"/>
                    <a:pt x="83095" y="110644"/>
                    <a:pt x="80991" y="110644"/>
                  </a:cubicBezTo>
                  <a:lnTo>
                    <a:pt x="71879" y="110644"/>
                  </a:lnTo>
                  <a:cubicBezTo>
                    <a:pt x="70416" y="110644"/>
                    <a:pt x="68987" y="110227"/>
                    <a:pt x="67739" y="109463"/>
                  </a:cubicBezTo>
                  <a:cubicBezTo>
                    <a:pt x="67300" y="109159"/>
                    <a:pt x="66782" y="109001"/>
                    <a:pt x="66242" y="109001"/>
                  </a:cubicBezTo>
                  <a:cubicBezTo>
                    <a:pt x="65590" y="109001"/>
                    <a:pt x="64949" y="109249"/>
                    <a:pt x="64465" y="109688"/>
                  </a:cubicBezTo>
                  <a:lnTo>
                    <a:pt x="60640" y="113276"/>
                  </a:lnTo>
                  <a:cubicBezTo>
                    <a:pt x="60134" y="113749"/>
                    <a:pt x="59841" y="114424"/>
                    <a:pt x="59841" y="115121"/>
                  </a:cubicBezTo>
                  <a:cubicBezTo>
                    <a:pt x="59841" y="115920"/>
                    <a:pt x="60212" y="116662"/>
                    <a:pt x="60831" y="117146"/>
                  </a:cubicBezTo>
                  <a:cubicBezTo>
                    <a:pt x="63801" y="119318"/>
                    <a:pt x="67334" y="120578"/>
                    <a:pt x="71012" y="120769"/>
                  </a:cubicBezTo>
                  <a:lnTo>
                    <a:pt x="71012" y="125989"/>
                  </a:lnTo>
                  <a:cubicBezTo>
                    <a:pt x="71024" y="127406"/>
                    <a:pt x="72171" y="128554"/>
                    <a:pt x="73589" y="128554"/>
                  </a:cubicBezTo>
                  <a:cubicBezTo>
                    <a:pt x="73600" y="128554"/>
                    <a:pt x="73600" y="128554"/>
                    <a:pt x="73600" y="128554"/>
                  </a:cubicBezTo>
                  <a:lnTo>
                    <a:pt x="78786" y="128554"/>
                  </a:lnTo>
                  <a:cubicBezTo>
                    <a:pt x="78786" y="128554"/>
                    <a:pt x="78786" y="128554"/>
                    <a:pt x="78786" y="128554"/>
                  </a:cubicBezTo>
                  <a:cubicBezTo>
                    <a:pt x="80204" y="128554"/>
                    <a:pt x="81362" y="127406"/>
                    <a:pt x="81374" y="125989"/>
                  </a:cubicBezTo>
                  <a:lnTo>
                    <a:pt x="81374" y="120825"/>
                  </a:lnTo>
                  <a:cubicBezTo>
                    <a:pt x="89024" y="120634"/>
                    <a:pt x="95211" y="114221"/>
                    <a:pt x="95245" y="106380"/>
                  </a:cubicBezTo>
                  <a:cubicBezTo>
                    <a:pt x="95245" y="99979"/>
                    <a:pt x="91026" y="94275"/>
                    <a:pt x="85007" y="92475"/>
                  </a:cubicBezTo>
                  <a:lnTo>
                    <a:pt x="85007" y="92475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4D1919-C578-444E-B752-740AFB068790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DEA5C88-B94B-46FB-A201-3CB9717CF1B0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32D1F1C-646D-4862-AD33-05A884EC7DCF}"/>
              </a:ext>
            </a:extLst>
          </p:cNvPr>
          <p:cNvGrpSpPr/>
          <p:nvPr/>
        </p:nvGrpSpPr>
        <p:grpSpPr>
          <a:xfrm>
            <a:off x="4774641" y="1066815"/>
            <a:ext cx="365760" cy="365759"/>
            <a:chOff x="4774641" y="1066815"/>
            <a:chExt cx="365760" cy="36575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5E8E036-54BE-4792-A91B-F34D64C31CA8}"/>
                </a:ext>
              </a:extLst>
            </p:cNvPr>
            <p:cNvSpPr/>
            <p:nvPr/>
          </p:nvSpPr>
          <p:spPr>
            <a:xfrm>
              <a:off x="4774641" y="1066815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2"/>
                    <a:pt x="283882" y="365760"/>
                    <a:pt x="182880" y="365760"/>
                  </a:cubicBez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0ECC8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B083BF9-9DFC-44B0-AA50-0EE447F70942}"/>
                </a:ext>
              </a:extLst>
            </p:cNvPr>
            <p:cNvSpPr/>
            <p:nvPr/>
          </p:nvSpPr>
          <p:spPr>
            <a:xfrm>
              <a:off x="4881319" y="1177908"/>
              <a:ext cx="152398" cy="143572"/>
            </a:xfrm>
            <a:custGeom>
              <a:avLst/>
              <a:gdLst>
                <a:gd name="connsiteX0" fmla="*/ 81310 w 152398"/>
                <a:gd name="connsiteY0" fmla="*/ 79492 h 143572"/>
                <a:gd name="connsiteX1" fmla="*/ 146807 w 152398"/>
                <a:gd name="connsiteY1" fmla="*/ 79492 h 143572"/>
                <a:gd name="connsiteX2" fmla="*/ 147584 w 152398"/>
                <a:gd name="connsiteY2" fmla="*/ 79549 h 143572"/>
                <a:gd name="connsiteX3" fmla="*/ 150992 w 152398"/>
                <a:gd name="connsiteY3" fmla="*/ 81371 h 143572"/>
                <a:gd name="connsiteX4" fmla="*/ 152398 w 152398"/>
                <a:gd name="connsiteY4" fmla="*/ 84960 h 143572"/>
                <a:gd name="connsiteX5" fmla="*/ 152353 w 152398"/>
                <a:gd name="connsiteY5" fmla="*/ 85691 h 143572"/>
                <a:gd name="connsiteX6" fmla="*/ 145480 w 152398"/>
                <a:gd name="connsiteY6" fmla="*/ 107179 h 143572"/>
                <a:gd name="connsiteX7" fmla="*/ 131822 w 152398"/>
                <a:gd name="connsiteY7" fmla="*/ 125246 h 143572"/>
                <a:gd name="connsiteX8" fmla="*/ 130124 w 152398"/>
                <a:gd name="connsiteY8" fmla="*/ 126315 h 143572"/>
                <a:gd name="connsiteX9" fmla="*/ 128132 w 152398"/>
                <a:gd name="connsiteY9" fmla="*/ 126686 h 143572"/>
                <a:gd name="connsiteX10" fmla="*/ 125972 w 152398"/>
                <a:gd name="connsiteY10" fmla="*/ 126259 h 143572"/>
                <a:gd name="connsiteX11" fmla="*/ 124127 w 152398"/>
                <a:gd name="connsiteY11" fmla="*/ 125033 h 143572"/>
                <a:gd name="connsiteX12" fmla="*/ 78587 w 152398"/>
                <a:gd name="connsiteY12" fmla="*/ 79492 h 143572"/>
                <a:gd name="connsiteX13" fmla="*/ 81310 w 152398"/>
                <a:gd name="connsiteY13" fmla="*/ 79492 h 143572"/>
                <a:gd name="connsiteX14" fmla="*/ 140068 w 152398"/>
                <a:gd name="connsiteY14" fmla="*/ 90574 h 143572"/>
                <a:gd name="connsiteX15" fmla="*/ 105351 w 152398"/>
                <a:gd name="connsiteY15" fmla="*/ 90574 h 143572"/>
                <a:gd name="connsiteX16" fmla="*/ 128008 w 152398"/>
                <a:gd name="connsiteY16" fmla="*/ 113242 h 143572"/>
                <a:gd name="connsiteX17" fmla="*/ 135411 w 152398"/>
                <a:gd name="connsiteY17" fmla="*/ 102476 h 143572"/>
                <a:gd name="connsiteX18" fmla="*/ 140068 w 152398"/>
                <a:gd name="connsiteY18" fmla="*/ 90574 h 143572"/>
                <a:gd name="connsiteX19" fmla="*/ 64075 w 152398"/>
                <a:gd name="connsiteY19" fmla="*/ 15120 h 143572"/>
                <a:gd name="connsiteX20" fmla="*/ 64075 w 152398"/>
                <a:gd name="connsiteY20" fmla="*/ 80156 h 143572"/>
                <a:gd name="connsiteX21" fmla="*/ 106768 w 152398"/>
                <a:gd name="connsiteY21" fmla="*/ 122850 h 143572"/>
                <a:gd name="connsiteX22" fmla="*/ 107387 w 152398"/>
                <a:gd name="connsiteY22" fmla="*/ 123581 h 143572"/>
                <a:gd name="connsiteX23" fmla="*/ 108411 w 152398"/>
                <a:gd name="connsiteY23" fmla="*/ 127192 h 143572"/>
                <a:gd name="connsiteX24" fmla="*/ 106869 w 152398"/>
                <a:gd name="connsiteY24" fmla="*/ 130635 h 143572"/>
                <a:gd name="connsiteX25" fmla="*/ 106195 w 152398"/>
                <a:gd name="connsiteY25" fmla="*/ 131209 h 143572"/>
                <a:gd name="connsiteX26" fmla="*/ 88138 w 152398"/>
                <a:gd name="connsiteY26" fmla="*/ 140287 h 143572"/>
                <a:gd name="connsiteX27" fmla="*/ 68214 w 152398"/>
                <a:gd name="connsiteY27" fmla="*/ 143561 h 143572"/>
                <a:gd name="connsiteX28" fmla="*/ 67405 w 152398"/>
                <a:gd name="connsiteY28" fmla="*/ 143573 h 143572"/>
                <a:gd name="connsiteX29" fmla="*/ 20784 w 152398"/>
                <a:gd name="connsiteY29" fmla="*/ 124425 h 143572"/>
                <a:gd name="connsiteX30" fmla="*/ 39 w 152398"/>
                <a:gd name="connsiteY30" fmla="*/ 78547 h 143572"/>
                <a:gd name="connsiteX31" fmla="*/ 15688 w 152398"/>
                <a:gd name="connsiteY31" fmla="*/ 33030 h 143572"/>
                <a:gd name="connsiteX32" fmla="*/ 57876 w 152398"/>
                <a:gd name="connsiteY32" fmla="*/ 9574 h 143572"/>
                <a:gd name="connsiteX33" fmla="*/ 58607 w 152398"/>
                <a:gd name="connsiteY33" fmla="*/ 9529 h 143572"/>
                <a:gd name="connsiteX34" fmla="*/ 62466 w 152398"/>
                <a:gd name="connsiteY34" fmla="*/ 11194 h 143572"/>
                <a:gd name="connsiteX35" fmla="*/ 64075 w 152398"/>
                <a:gd name="connsiteY35" fmla="*/ 15120 h 143572"/>
                <a:gd name="connsiteX36" fmla="*/ 67405 w 152398"/>
                <a:gd name="connsiteY36" fmla="*/ 132491 h 143572"/>
                <a:gd name="connsiteX37" fmla="*/ 68079 w 152398"/>
                <a:gd name="connsiteY37" fmla="*/ 132480 h 143572"/>
                <a:gd name="connsiteX38" fmla="*/ 82187 w 152398"/>
                <a:gd name="connsiteY38" fmla="*/ 130511 h 143572"/>
                <a:gd name="connsiteX39" fmla="*/ 94011 w 152398"/>
                <a:gd name="connsiteY39" fmla="*/ 125764 h 143572"/>
                <a:gd name="connsiteX40" fmla="*/ 52993 w 152398"/>
                <a:gd name="connsiteY40" fmla="*/ 84735 h 143572"/>
                <a:gd name="connsiteX41" fmla="*/ 52993 w 152398"/>
                <a:gd name="connsiteY41" fmla="*/ 21836 h 143572"/>
                <a:gd name="connsiteX42" fmla="*/ 22596 w 152398"/>
                <a:gd name="connsiteY42" fmla="*/ 42075 h 143572"/>
                <a:gd name="connsiteX43" fmla="*/ 11110 w 152398"/>
                <a:gd name="connsiteY43" fmla="*/ 78176 h 143572"/>
                <a:gd name="connsiteX44" fmla="*/ 28570 w 152398"/>
                <a:gd name="connsiteY44" fmla="*/ 116359 h 143572"/>
                <a:gd name="connsiteX45" fmla="*/ 67405 w 152398"/>
                <a:gd name="connsiteY45" fmla="*/ 132491 h 143572"/>
                <a:gd name="connsiteX46" fmla="*/ 123947 w 152398"/>
                <a:gd name="connsiteY46" fmla="*/ 19631 h 143572"/>
                <a:gd name="connsiteX47" fmla="*/ 143556 w 152398"/>
                <a:gd name="connsiteY47" fmla="*/ 62662 h 143572"/>
                <a:gd name="connsiteX48" fmla="*/ 143567 w 152398"/>
                <a:gd name="connsiteY48" fmla="*/ 63023 h 143572"/>
                <a:gd name="connsiteX49" fmla="*/ 142015 w 152398"/>
                <a:gd name="connsiteY49" fmla="*/ 66769 h 143572"/>
                <a:gd name="connsiteX50" fmla="*/ 138347 w 152398"/>
                <a:gd name="connsiteY50" fmla="*/ 68479 h 143572"/>
                <a:gd name="connsiteX51" fmla="*/ 75077 w 152398"/>
                <a:gd name="connsiteY51" fmla="*/ 68501 h 143572"/>
                <a:gd name="connsiteX52" fmla="*/ 75077 w 152398"/>
                <a:gd name="connsiteY52" fmla="*/ 5602 h 143572"/>
                <a:gd name="connsiteX53" fmla="*/ 76674 w 152398"/>
                <a:gd name="connsiteY53" fmla="*/ 1676 h 143572"/>
                <a:gd name="connsiteX54" fmla="*/ 80556 w 152398"/>
                <a:gd name="connsiteY54" fmla="*/ 0 h 143572"/>
                <a:gd name="connsiteX55" fmla="*/ 80916 w 152398"/>
                <a:gd name="connsiteY55" fmla="*/ 11 h 143572"/>
                <a:gd name="connsiteX56" fmla="*/ 123947 w 152398"/>
                <a:gd name="connsiteY56" fmla="*/ 19631 h 143572"/>
                <a:gd name="connsiteX57" fmla="*/ 86158 w 152398"/>
                <a:gd name="connsiteY57" fmla="*/ 11813 h 143572"/>
                <a:gd name="connsiteX58" fmla="*/ 86158 w 152398"/>
                <a:gd name="connsiteY58" fmla="*/ 57409 h 143572"/>
                <a:gd name="connsiteX59" fmla="*/ 131766 w 152398"/>
                <a:gd name="connsiteY59" fmla="*/ 57409 h 143572"/>
                <a:gd name="connsiteX60" fmla="*/ 116072 w 152398"/>
                <a:gd name="connsiteY60" fmla="*/ 27495 h 143572"/>
                <a:gd name="connsiteX61" fmla="*/ 86158 w 152398"/>
                <a:gd name="connsiteY61" fmla="*/ 11813 h 1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52398" h="143572">
                  <a:moveTo>
                    <a:pt x="81310" y="79492"/>
                  </a:moveTo>
                  <a:lnTo>
                    <a:pt x="146807" y="79492"/>
                  </a:lnTo>
                  <a:lnTo>
                    <a:pt x="147584" y="79549"/>
                  </a:lnTo>
                  <a:cubicBezTo>
                    <a:pt x="148933" y="79740"/>
                    <a:pt x="150137" y="80415"/>
                    <a:pt x="150992" y="81371"/>
                  </a:cubicBezTo>
                  <a:cubicBezTo>
                    <a:pt x="151858" y="82339"/>
                    <a:pt x="152398" y="83599"/>
                    <a:pt x="152398" y="84960"/>
                  </a:cubicBezTo>
                  <a:lnTo>
                    <a:pt x="152353" y="85691"/>
                  </a:lnTo>
                  <a:cubicBezTo>
                    <a:pt x="151273" y="93341"/>
                    <a:pt x="148900" y="100586"/>
                    <a:pt x="145480" y="107179"/>
                  </a:cubicBezTo>
                  <a:cubicBezTo>
                    <a:pt x="141970" y="113951"/>
                    <a:pt x="137334" y="120060"/>
                    <a:pt x="131822" y="125246"/>
                  </a:cubicBezTo>
                  <a:cubicBezTo>
                    <a:pt x="131316" y="125719"/>
                    <a:pt x="130731" y="126079"/>
                    <a:pt x="130124" y="126315"/>
                  </a:cubicBezTo>
                  <a:cubicBezTo>
                    <a:pt x="129482" y="126563"/>
                    <a:pt x="128807" y="126686"/>
                    <a:pt x="128132" y="126686"/>
                  </a:cubicBezTo>
                  <a:cubicBezTo>
                    <a:pt x="127390" y="126686"/>
                    <a:pt x="126647" y="126540"/>
                    <a:pt x="125972" y="126259"/>
                  </a:cubicBezTo>
                  <a:cubicBezTo>
                    <a:pt x="125286" y="125977"/>
                    <a:pt x="124656" y="125550"/>
                    <a:pt x="124127" y="125033"/>
                  </a:cubicBezTo>
                  <a:lnTo>
                    <a:pt x="78587" y="79492"/>
                  </a:lnTo>
                  <a:lnTo>
                    <a:pt x="81310" y="79492"/>
                  </a:lnTo>
                  <a:close/>
                  <a:moveTo>
                    <a:pt x="140068" y="90574"/>
                  </a:moveTo>
                  <a:lnTo>
                    <a:pt x="105351" y="90574"/>
                  </a:lnTo>
                  <a:lnTo>
                    <a:pt x="128008" y="113242"/>
                  </a:lnTo>
                  <a:cubicBezTo>
                    <a:pt x="130900" y="109946"/>
                    <a:pt x="133386" y="106324"/>
                    <a:pt x="135411" y="102476"/>
                  </a:cubicBezTo>
                  <a:cubicBezTo>
                    <a:pt x="137402" y="98719"/>
                    <a:pt x="138977" y="94714"/>
                    <a:pt x="140068" y="90574"/>
                  </a:cubicBezTo>
                  <a:close/>
                  <a:moveTo>
                    <a:pt x="64075" y="15120"/>
                  </a:moveTo>
                  <a:lnTo>
                    <a:pt x="64075" y="80156"/>
                  </a:lnTo>
                  <a:lnTo>
                    <a:pt x="106768" y="122850"/>
                  </a:lnTo>
                  <a:cubicBezTo>
                    <a:pt x="106993" y="123075"/>
                    <a:pt x="107207" y="123322"/>
                    <a:pt x="107387" y="123581"/>
                  </a:cubicBezTo>
                  <a:cubicBezTo>
                    <a:pt x="108141" y="124650"/>
                    <a:pt x="108490" y="125944"/>
                    <a:pt x="108411" y="127192"/>
                  </a:cubicBezTo>
                  <a:cubicBezTo>
                    <a:pt x="108332" y="128452"/>
                    <a:pt x="107803" y="129690"/>
                    <a:pt x="106869" y="130635"/>
                  </a:cubicBezTo>
                  <a:lnTo>
                    <a:pt x="106195" y="131209"/>
                  </a:lnTo>
                  <a:cubicBezTo>
                    <a:pt x="100716" y="135090"/>
                    <a:pt x="94641" y="138172"/>
                    <a:pt x="88138" y="140287"/>
                  </a:cubicBezTo>
                  <a:cubicBezTo>
                    <a:pt x="81861" y="142335"/>
                    <a:pt x="75167" y="143482"/>
                    <a:pt x="68214" y="143561"/>
                  </a:cubicBezTo>
                  <a:lnTo>
                    <a:pt x="67405" y="143573"/>
                  </a:lnTo>
                  <a:cubicBezTo>
                    <a:pt x="49573" y="143573"/>
                    <a:pt x="33013" y="136226"/>
                    <a:pt x="20784" y="124425"/>
                  </a:cubicBezTo>
                  <a:cubicBezTo>
                    <a:pt x="8567" y="112635"/>
                    <a:pt x="647" y="96390"/>
                    <a:pt x="39" y="78547"/>
                  </a:cubicBezTo>
                  <a:cubicBezTo>
                    <a:pt x="-546" y="61200"/>
                    <a:pt x="5428" y="45259"/>
                    <a:pt x="15688" y="33030"/>
                  </a:cubicBezTo>
                  <a:cubicBezTo>
                    <a:pt x="26117" y="20587"/>
                    <a:pt x="41001" y="11959"/>
                    <a:pt x="57876" y="9574"/>
                  </a:cubicBezTo>
                  <a:lnTo>
                    <a:pt x="58607" y="9529"/>
                  </a:lnTo>
                  <a:cubicBezTo>
                    <a:pt x="60103" y="9529"/>
                    <a:pt x="61476" y="10170"/>
                    <a:pt x="62466" y="11194"/>
                  </a:cubicBezTo>
                  <a:cubicBezTo>
                    <a:pt x="63456" y="12206"/>
                    <a:pt x="64075" y="13601"/>
                    <a:pt x="64075" y="15120"/>
                  </a:cubicBezTo>
                  <a:close/>
                  <a:moveTo>
                    <a:pt x="67405" y="132491"/>
                  </a:moveTo>
                  <a:lnTo>
                    <a:pt x="68079" y="132480"/>
                  </a:lnTo>
                  <a:cubicBezTo>
                    <a:pt x="72895" y="132424"/>
                    <a:pt x="77631" y="131760"/>
                    <a:pt x="82187" y="130511"/>
                  </a:cubicBezTo>
                  <a:cubicBezTo>
                    <a:pt x="86282" y="129398"/>
                    <a:pt x="90253" y="127800"/>
                    <a:pt x="94011" y="125764"/>
                  </a:cubicBezTo>
                  <a:lnTo>
                    <a:pt x="52993" y="84735"/>
                  </a:lnTo>
                  <a:lnTo>
                    <a:pt x="52993" y="21836"/>
                  </a:lnTo>
                  <a:cubicBezTo>
                    <a:pt x="40596" y="25076"/>
                    <a:pt x="30021" y="32344"/>
                    <a:pt x="22596" y="42075"/>
                  </a:cubicBezTo>
                  <a:cubicBezTo>
                    <a:pt x="14968" y="52076"/>
                    <a:pt x="10659" y="64688"/>
                    <a:pt x="11110" y="78176"/>
                  </a:cubicBezTo>
                  <a:cubicBezTo>
                    <a:pt x="11605" y="92891"/>
                    <a:pt x="18310" y="106459"/>
                    <a:pt x="28570" y="116359"/>
                  </a:cubicBezTo>
                  <a:cubicBezTo>
                    <a:pt x="38829" y="126270"/>
                    <a:pt x="52656" y="132491"/>
                    <a:pt x="67405" y="132491"/>
                  </a:cubicBezTo>
                  <a:close/>
                  <a:moveTo>
                    <a:pt x="123947" y="19631"/>
                  </a:moveTo>
                  <a:cubicBezTo>
                    <a:pt x="135118" y="30803"/>
                    <a:pt x="142397" y="45900"/>
                    <a:pt x="143556" y="62662"/>
                  </a:cubicBezTo>
                  <a:lnTo>
                    <a:pt x="143567" y="63023"/>
                  </a:lnTo>
                  <a:cubicBezTo>
                    <a:pt x="143567" y="64474"/>
                    <a:pt x="142971" y="65790"/>
                    <a:pt x="142015" y="66769"/>
                  </a:cubicBezTo>
                  <a:cubicBezTo>
                    <a:pt x="141081" y="67747"/>
                    <a:pt x="139776" y="68389"/>
                    <a:pt x="138347" y="68479"/>
                  </a:cubicBezTo>
                  <a:lnTo>
                    <a:pt x="75077" y="68501"/>
                  </a:lnTo>
                  <a:lnTo>
                    <a:pt x="75077" y="5602"/>
                  </a:lnTo>
                  <a:cubicBezTo>
                    <a:pt x="75077" y="4095"/>
                    <a:pt x="75696" y="2689"/>
                    <a:pt x="76674" y="1676"/>
                  </a:cubicBezTo>
                  <a:cubicBezTo>
                    <a:pt x="77664" y="652"/>
                    <a:pt x="79048" y="0"/>
                    <a:pt x="80556" y="0"/>
                  </a:cubicBezTo>
                  <a:lnTo>
                    <a:pt x="80916" y="11"/>
                  </a:lnTo>
                  <a:cubicBezTo>
                    <a:pt x="97678" y="1170"/>
                    <a:pt x="112765" y="8449"/>
                    <a:pt x="123947" y="19631"/>
                  </a:cubicBezTo>
                  <a:close/>
                  <a:moveTo>
                    <a:pt x="86158" y="11813"/>
                  </a:moveTo>
                  <a:lnTo>
                    <a:pt x="86158" y="57409"/>
                  </a:lnTo>
                  <a:lnTo>
                    <a:pt x="131766" y="57409"/>
                  </a:lnTo>
                  <a:cubicBezTo>
                    <a:pt x="129696" y="45866"/>
                    <a:pt x="124060" y="35494"/>
                    <a:pt x="116072" y="27495"/>
                  </a:cubicBezTo>
                  <a:cubicBezTo>
                    <a:pt x="108073" y="19507"/>
                    <a:pt x="97712" y="13882"/>
                    <a:pt x="86158" y="11813"/>
                  </a:cubicBezTo>
                  <a:close/>
                </a:path>
              </a:pathLst>
            </a:custGeom>
            <a:solidFill>
              <a:srgbClr val="0ECC8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áfico 6">
            <a:extLst>
              <a:ext uri="{FF2B5EF4-FFF2-40B4-BE49-F238E27FC236}">
                <a16:creationId xmlns:a16="http://schemas.microsoft.com/office/drawing/2014/main" id="{5DCC2BAC-7CED-4584-83E4-CC65E672E37B}"/>
              </a:ext>
            </a:extLst>
          </p:cNvPr>
          <p:cNvGrpSpPr/>
          <p:nvPr/>
        </p:nvGrpSpPr>
        <p:grpSpPr>
          <a:xfrm>
            <a:off x="8556858" y="1066815"/>
            <a:ext cx="365771" cy="365759"/>
            <a:chOff x="8556858" y="1066815"/>
            <a:chExt cx="365771" cy="365759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334780F-D311-45C4-A244-F2C56BC3BFE2}"/>
                </a:ext>
              </a:extLst>
            </p:cNvPr>
            <p:cNvSpPr/>
            <p:nvPr/>
          </p:nvSpPr>
          <p:spPr>
            <a:xfrm>
              <a:off x="8556858" y="1066815"/>
              <a:ext cx="365771" cy="365759"/>
            </a:xfrm>
            <a:custGeom>
              <a:avLst/>
              <a:gdLst>
                <a:gd name="connsiteX0" fmla="*/ 182891 w 365771"/>
                <a:gd name="connsiteY0" fmla="*/ 0 h 365759"/>
                <a:gd name="connsiteX1" fmla="*/ 365771 w 365771"/>
                <a:gd name="connsiteY1" fmla="*/ 182880 h 365759"/>
                <a:gd name="connsiteX2" fmla="*/ 182891 w 365771"/>
                <a:gd name="connsiteY2" fmla="*/ 365760 h 365759"/>
                <a:gd name="connsiteX3" fmla="*/ 0 w 365771"/>
                <a:gd name="connsiteY3" fmla="*/ 182880 h 365759"/>
                <a:gd name="connsiteX4" fmla="*/ 182891 w 365771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71" h="365759">
                  <a:moveTo>
                    <a:pt x="182891" y="0"/>
                  </a:moveTo>
                  <a:cubicBezTo>
                    <a:pt x="283882" y="0"/>
                    <a:pt x="365771" y="81877"/>
                    <a:pt x="365771" y="182880"/>
                  </a:cubicBezTo>
                  <a:cubicBezTo>
                    <a:pt x="365771" y="283882"/>
                    <a:pt x="283882" y="365760"/>
                    <a:pt x="182891" y="365760"/>
                  </a:cubicBezTo>
                  <a:cubicBezTo>
                    <a:pt x="81889" y="365760"/>
                    <a:pt x="0" y="283882"/>
                    <a:pt x="0" y="182880"/>
                  </a:cubicBezTo>
                  <a:cubicBezTo>
                    <a:pt x="0" y="81877"/>
                    <a:pt x="81889" y="0"/>
                    <a:pt x="182891" y="0"/>
                  </a:cubicBezTo>
                  <a:close/>
                </a:path>
              </a:pathLst>
            </a:custGeom>
            <a:solidFill>
              <a:srgbClr val="CC0E53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áfico 6">
              <a:extLst>
                <a:ext uri="{FF2B5EF4-FFF2-40B4-BE49-F238E27FC236}">
                  <a16:creationId xmlns:a16="http://schemas.microsoft.com/office/drawing/2014/main" id="{01060681-DD83-43F6-8B08-E8D51C58E6E9}"/>
                </a:ext>
              </a:extLst>
            </p:cNvPr>
            <p:cNvGrpSpPr/>
            <p:nvPr/>
          </p:nvGrpSpPr>
          <p:grpSpPr>
            <a:xfrm>
              <a:off x="8663541" y="1172666"/>
              <a:ext cx="152403" cy="154057"/>
              <a:chOff x="8663541" y="1172666"/>
              <a:chExt cx="152403" cy="154057"/>
            </a:xfrm>
            <a:solidFill>
              <a:srgbClr val="CC0E5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6CDA2BAB-C9F7-4727-AA8F-0AD28180C2ED}"/>
                  </a:ext>
                </a:extLst>
              </p:cNvPr>
              <p:cNvSpPr/>
              <p:nvPr/>
            </p:nvSpPr>
            <p:spPr>
              <a:xfrm>
                <a:off x="8663541" y="1172666"/>
                <a:ext cx="57318" cy="57307"/>
              </a:xfrm>
              <a:custGeom>
                <a:avLst/>
                <a:gdLst>
                  <a:gd name="connsiteX0" fmla="*/ 28666 w 57318"/>
                  <a:gd name="connsiteY0" fmla="*/ 57308 h 57307"/>
                  <a:gd name="connsiteX1" fmla="*/ 57319 w 57318"/>
                  <a:gd name="connsiteY1" fmla="*/ 28654 h 57307"/>
                  <a:gd name="connsiteX2" fmla="*/ 28666 w 57318"/>
                  <a:gd name="connsiteY2" fmla="*/ 0 h 57307"/>
                  <a:gd name="connsiteX3" fmla="*/ 0 w 57318"/>
                  <a:gd name="connsiteY3" fmla="*/ 28654 h 57307"/>
                  <a:gd name="connsiteX4" fmla="*/ 28666 w 57318"/>
                  <a:gd name="connsiteY4" fmla="*/ 57308 h 57307"/>
                  <a:gd name="connsiteX5" fmla="*/ 28666 w 57318"/>
                  <a:gd name="connsiteY5" fmla="*/ 10688 h 57307"/>
                  <a:gd name="connsiteX6" fmla="*/ 46631 w 57318"/>
                  <a:gd name="connsiteY6" fmla="*/ 28654 h 57307"/>
                  <a:gd name="connsiteX7" fmla="*/ 28666 w 57318"/>
                  <a:gd name="connsiteY7" fmla="*/ 46631 h 57307"/>
                  <a:gd name="connsiteX8" fmla="*/ 10688 w 57318"/>
                  <a:gd name="connsiteY8" fmla="*/ 28654 h 57307"/>
                  <a:gd name="connsiteX9" fmla="*/ 28666 w 57318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8" h="57307">
                    <a:moveTo>
                      <a:pt x="28666" y="57308"/>
                    </a:moveTo>
                    <a:cubicBezTo>
                      <a:pt x="44460" y="57308"/>
                      <a:pt x="57319" y="44460"/>
                      <a:pt x="57319" y="28654"/>
                    </a:cubicBezTo>
                    <a:cubicBezTo>
                      <a:pt x="57319" y="12848"/>
                      <a:pt x="44460" y="0"/>
                      <a:pt x="28666" y="0"/>
                    </a:cubicBezTo>
                    <a:cubicBezTo>
                      <a:pt x="12859" y="0"/>
                      <a:pt x="0" y="12848"/>
                      <a:pt x="0" y="28654"/>
                    </a:cubicBezTo>
                    <a:cubicBezTo>
                      <a:pt x="0" y="44460"/>
                      <a:pt x="12859" y="57308"/>
                      <a:pt x="28666" y="57308"/>
                    </a:cubicBezTo>
                    <a:close/>
                    <a:moveTo>
                      <a:pt x="28666" y="10688"/>
                    </a:moveTo>
                    <a:cubicBezTo>
                      <a:pt x="38576" y="10688"/>
                      <a:pt x="46631" y="18743"/>
                      <a:pt x="46631" y="28654"/>
                    </a:cubicBezTo>
                    <a:cubicBezTo>
                      <a:pt x="46631" y="38565"/>
                      <a:pt x="38576" y="46631"/>
                      <a:pt x="28666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3"/>
                      <a:pt x="18754" y="10688"/>
                      <a:pt x="28666" y="10688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4C61A5F7-6E60-4E06-AAA6-4FF90E46884F}"/>
                  </a:ext>
                </a:extLst>
              </p:cNvPr>
              <p:cNvSpPr/>
              <p:nvPr/>
            </p:nvSpPr>
            <p:spPr>
              <a:xfrm>
                <a:off x="8669245" y="1179191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2 h 141007"/>
                  <a:gd name="connsiteX1" fmla="*/ 119722 w 140990"/>
                  <a:gd name="connsiteY1" fmla="*/ 0 h 141007"/>
                  <a:gd name="connsiteX2" fmla="*/ 104670 w 140990"/>
                  <a:gd name="connsiteY2" fmla="*/ 6232 h 141007"/>
                  <a:gd name="connsiteX3" fmla="*/ 6233 w 140990"/>
                  <a:gd name="connsiteY3" fmla="*/ 104681 h 141007"/>
                  <a:gd name="connsiteX4" fmla="*/ 0 w 140990"/>
                  <a:gd name="connsiteY4" fmla="*/ 119722 h 141007"/>
                  <a:gd name="connsiteX5" fmla="*/ 6233 w 140990"/>
                  <a:gd name="connsiteY5" fmla="*/ 134764 h 141007"/>
                  <a:gd name="connsiteX6" fmla="*/ 21285 w 140990"/>
                  <a:gd name="connsiteY6" fmla="*/ 141007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2 h 141007"/>
                  <a:gd name="connsiteX10" fmla="*/ 127215 w 140990"/>
                  <a:gd name="connsiteY10" fmla="*/ 28777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2 w 140990"/>
                  <a:gd name="connsiteY13" fmla="*/ 127215 h 141007"/>
                  <a:gd name="connsiteX14" fmla="*/ 10688 w 140990"/>
                  <a:gd name="connsiteY14" fmla="*/ 119722 h 141007"/>
                  <a:gd name="connsiteX15" fmla="*/ 13792 w 140990"/>
                  <a:gd name="connsiteY15" fmla="*/ 112230 h 141007"/>
                  <a:gd name="connsiteX16" fmla="*/ 112230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7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2"/>
                    </a:moveTo>
                    <a:cubicBezTo>
                      <a:pt x="130747" y="2216"/>
                      <a:pt x="125403" y="0"/>
                      <a:pt x="119722" y="0"/>
                    </a:cubicBezTo>
                    <a:cubicBezTo>
                      <a:pt x="114041" y="0"/>
                      <a:pt x="108698" y="2216"/>
                      <a:pt x="104670" y="6232"/>
                    </a:cubicBezTo>
                    <a:lnTo>
                      <a:pt x="6233" y="104681"/>
                    </a:lnTo>
                    <a:cubicBezTo>
                      <a:pt x="2216" y="108697"/>
                      <a:pt x="0" y="114041"/>
                      <a:pt x="0" y="119722"/>
                    </a:cubicBezTo>
                    <a:cubicBezTo>
                      <a:pt x="0" y="125404"/>
                      <a:pt x="2216" y="130747"/>
                      <a:pt x="6233" y="134764"/>
                    </a:cubicBezTo>
                    <a:cubicBezTo>
                      <a:pt x="10249" y="138791"/>
                      <a:pt x="15604" y="141007"/>
                      <a:pt x="21285" y="141007"/>
                    </a:cubicBezTo>
                    <a:cubicBezTo>
                      <a:pt x="26966" y="141007"/>
                      <a:pt x="32310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2"/>
                    </a:cubicBezTo>
                    <a:close/>
                    <a:moveTo>
                      <a:pt x="127215" y="28777"/>
                    </a:moveTo>
                    <a:lnTo>
                      <a:pt x="28778" y="127215"/>
                    </a:lnTo>
                    <a:cubicBezTo>
                      <a:pt x="26775" y="129217"/>
                      <a:pt x="24108" y="130320"/>
                      <a:pt x="21285" y="130320"/>
                    </a:cubicBezTo>
                    <a:cubicBezTo>
                      <a:pt x="18450" y="130320"/>
                      <a:pt x="15795" y="129217"/>
                      <a:pt x="13792" y="127215"/>
                    </a:cubicBezTo>
                    <a:cubicBezTo>
                      <a:pt x="11790" y="125212"/>
                      <a:pt x="10688" y="122557"/>
                      <a:pt x="10688" y="119722"/>
                    </a:cubicBezTo>
                    <a:cubicBezTo>
                      <a:pt x="10688" y="116887"/>
                      <a:pt x="11790" y="114232"/>
                      <a:pt x="13792" y="112230"/>
                    </a:cubicBezTo>
                    <a:lnTo>
                      <a:pt x="112230" y="13793"/>
                    </a:lnTo>
                    <a:cubicBezTo>
                      <a:pt x="114233" y="11790"/>
                      <a:pt x="116887" y="10688"/>
                      <a:pt x="119722" y="10688"/>
                    </a:cubicBezTo>
                    <a:cubicBezTo>
                      <a:pt x="122557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7"/>
                      <a:pt x="127215" y="28777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F6E60F6-15E5-4488-BA32-8690B114C2B1}"/>
                  </a:ext>
                </a:extLst>
              </p:cNvPr>
              <p:cNvSpPr/>
              <p:nvPr/>
            </p:nvSpPr>
            <p:spPr>
              <a:xfrm>
                <a:off x="8758638" y="1269404"/>
                <a:ext cx="57307" cy="57318"/>
              </a:xfrm>
              <a:custGeom>
                <a:avLst/>
                <a:gdLst>
                  <a:gd name="connsiteX0" fmla="*/ 28653 w 57307"/>
                  <a:gd name="connsiteY0" fmla="*/ 0 h 57318"/>
                  <a:gd name="connsiteX1" fmla="*/ 0 w 57307"/>
                  <a:gd name="connsiteY1" fmla="*/ 28665 h 57318"/>
                  <a:gd name="connsiteX2" fmla="*/ 28653 w 57307"/>
                  <a:gd name="connsiteY2" fmla="*/ 57319 h 57318"/>
                  <a:gd name="connsiteX3" fmla="*/ 57307 w 57307"/>
                  <a:gd name="connsiteY3" fmla="*/ 28665 h 57318"/>
                  <a:gd name="connsiteX4" fmla="*/ 28653 w 57307"/>
                  <a:gd name="connsiteY4" fmla="*/ 0 h 57318"/>
                  <a:gd name="connsiteX5" fmla="*/ 28653 w 57307"/>
                  <a:gd name="connsiteY5" fmla="*/ 46631 h 57318"/>
                  <a:gd name="connsiteX6" fmla="*/ 10676 w 57307"/>
                  <a:gd name="connsiteY6" fmla="*/ 28665 h 57318"/>
                  <a:gd name="connsiteX7" fmla="*/ 28653 w 57307"/>
                  <a:gd name="connsiteY7" fmla="*/ 10688 h 57318"/>
                  <a:gd name="connsiteX8" fmla="*/ 46631 w 57307"/>
                  <a:gd name="connsiteY8" fmla="*/ 28665 h 57318"/>
                  <a:gd name="connsiteX9" fmla="*/ 28653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3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3" y="57319"/>
                    </a:cubicBezTo>
                    <a:cubicBezTo>
                      <a:pt x="44460" y="57319"/>
                      <a:pt x="57307" y="44460"/>
                      <a:pt x="57307" y="28665"/>
                    </a:cubicBezTo>
                    <a:cubicBezTo>
                      <a:pt x="57307" y="12859"/>
                      <a:pt x="44460" y="0"/>
                      <a:pt x="28653" y="0"/>
                    </a:cubicBezTo>
                    <a:close/>
                    <a:moveTo>
                      <a:pt x="28653" y="46631"/>
                    </a:moveTo>
                    <a:cubicBezTo>
                      <a:pt x="18743" y="46631"/>
                      <a:pt x="10676" y="38576"/>
                      <a:pt x="10676" y="28665"/>
                    </a:cubicBezTo>
                    <a:cubicBezTo>
                      <a:pt x="10676" y="18754"/>
                      <a:pt x="18743" y="10688"/>
                      <a:pt x="28653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3" y="46631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9347200" y="3785283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6500257" y="3785283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833046" y="3785283"/>
            <a:ext cx="5428675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53C38E8-A445-42E5-8F0C-B3EECFD08EE9}"/>
              </a:ext>
            </a:extLst>
          </p:cNvPr>
          <p:cNvGrpSpPr/>
          <p:nvPr/>
        </p:nvGrpSpPr>
        <p:grpSpPr>
          <a:xfrm>
            <a:off x="122103" y="5697010"/>
            <a:ext cx="365759" cy="884611"/>
            <a:chOff x="122103" y="5697010"/>
            <a:chExt cx="365759" cy="884611"/>
          </a:xfrm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DE69D99B-6C8B-4C10-8A44-F121B893A49C}"/>
                </a:ext>
              </a:extLst>
            </p:cNvPr>
            <p:cNvSpPr/>
            <p:nvPr/>
          </p:nvSpPr>
          <p:spPr>
            <a:xfrm>
              <a:off x="122103" y="6215861"/>
              <a:ext cx="365759" cy="365760"/>
            </a:xfrm>
            <a:custGeom>
              <a:avLst/>
              <a:gdLst>
                <a:gd name="connsiteX0" fmla="*/ 21791 w 365759"/>
                <a:gd name="connsiteY0" fmla="*/ 0 h 365760"/>
                <a:gd name="connsiteX1" fmla="*/ 343969 w 365759"/>
                <a:gd name="connsiteY1" fmla="*/ 0 h 365760"/>
                <a:gd name="connsiteX2" fmla="*/ 365760 w 365759"/>
                <a:gd name="connsiteY2" fmla="*/ 21780 h 365760"/>
                <a:gd name="connsiteX3" fmla="*/ 365760 w 365759"/>
                <a:gd name="connsiteY3" fmla="*/ 343969 h 365760"/>
                <a:gd name="connsiteX4" fmla="*/ 343969 w 365759"/>
                <a:gd name="connsiteY4" fmla="*/ 365760 h 365760"/>
                <a:gd name="connsiteX5" fmla="*/ 21791 w 365759"/>
                <a:gd name="connsiteY5" fmla="*/ 365760 h 365760"/>
                <a:gd name="connsiteX6" fmla="*/ 0 w 365759"/>
                <a:gd name="connsiteY6" fmla="*/ 343969 h 365760"/>
                <a:gd name="connsiteX7" fmla="*/ 0 w 365759"/>
                <a:gd name="connsiteY7" fmla="*/ 21780 h 365760"/>
                <a:gd name="connsiteX8" fmla="*/ 21791 w 365759"/>
                <a:gd name="connsiteY8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59" h="365760">
                  <a:moveTo>
                    <a:pt x="21791" y="0"/>
                  </a:moveTo>
                  <a:lnTo>
                    <a:pt x="343969" y="0"/>
                  </a:lnTo>
                  <a:cubicBezTo>
                    <a:pt x="355961" y="0"/>
                    <a:pt x="365760" y="9799"/>
                    <a:pt x="365760" y="21780"/>
                  </a:cubicBezTo>
                  <a:lnTo>
                    <a:pt x="365760" y="343969"/>
                  </a:lnTo>
                  <a:cubicBezTo>
                    <a:pt x="365760" y="355961"/>
                    <a:pt x="355961" y="365760"/>
                    <a:pt x="343969" y="365760"/>
                  </a:cubicBezTo>
                  <a:lnTo>
                    <a:pt x="21791" y="365760"/>
                  </a:lnTo>
                  <a:cubicBezTo>
                    <a:pt x="9799" y="365760"/>
                    <a:pt x="0" y="355961"/>
                    <a:pt x="0" y="343969"/>
                  </a:cubicBezTo>
                  <a:lnTo>
                    <a:pt x="0" y="21780"/>
                  </a:lnTo>
                  <a:cubicBezTo>
                    <a:pt x="0" y="9799"/>
                    <a:pt x="9799" y="0"/>
                    <a:pt x="21791" y="0"/>
                  </a:cubicBezTo>
                  <a:close/>
                </a:path>
              </a:pathLst>
            </a:custGeom>
            <a:solidFill>
              <a:srgbClr val="2933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BD46A324-0050-4885-8B61-C17E941AD855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0C3B3789-0D5A-4A4D-9BF6-0B7CBA8D1E89}"/>
                </a:ext>
              </a:extLst>
            </p:cNvPr>
            <p:cNvSpPr/>
            <p:nvPr/>
          </p:nvSpPr>
          <p:spPr>
            <a:xfrm>
              <a:off x="122103" y="5697010"/>
              <a:ext cx="365759" cy="365760"/>
            </a:xfrm>
            <a:custGeom>
              <a:avLst/>
              <a:gdLst>
                <a:gd name="connsiteX0" fmla="*/ 21791 w 365759"/>
                <a:gd name="connsiteY0" fmla="*/ 0 h 365760"/>
                <a:gd name="connsiteX1" fmla="*/ 343969 w 365759"/>
                <a:gd name="connsiteY1" fmla="*/ 0 h 365760"/>
                <a:gd name="connsiteX2" fmla="*/ 365760 w 365759"/>
                <a:gd name="connsiteY2" fmla="*/ 21791 h 365760"/>
                <a:gd name="connsiteX3" fmla="*/ 365760 w 365759"/>
                <a:gd name="connsiteY3" fmla="*/ 343969 h 365760"/>
                <a:gd name="connsiteX4" fmla="*/ 343969 w 365759"/>
                <a:gd name="connsiteY4" fmla="*/ 365760 h 365760"/>
                <a:gd name="connsiteX5" fmla="*/ 21791 w 365759"/>
                <a:gd name="connsiteY5" fmla="*/ 365760 h 365760"/>
                <a:gd name="connsiteX6" fmla="*/ 0 w 365759"/>
                <a:gd name="connsiteY6" fmla="*/ 343969 h 365760"/>
                <a:gd name="connsiteX7" fmla="*/ 0 w 365759"/>
                <a:gd name="connsiteY7" fmla="*/ 21791 h 365760"/>
                <a:gd name="connsiteX8" fmla="*/ 21791 w 365759"/>
                <a:gd name="connsiteY8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59" h="365760">
                  <a:moveTo>
                    <a:pt x="21791" y="0"/>
                  </a:moveTo>
                  <a:lnTo>
                    <a:pt x="343969" y="0"/>
                  </a:lnTo>
                  <a:cubicBezTo>
                    <a:pt x="355961" y="0"/>
                    <a:pt x="365760" y="9799"/>
                    <a:pt x="365760" y="21791"/>
                  </a:cubicBezTo>
                  <a:lnTo>
                    <a:pt x="365760" y="343969"/>
                  </a:lnTo>
                  <a:cubicBezTo>
                    <a:pt x="365760" y="355961"/>
                    <a:pt x="355961" y="365760"/>
                    <a:pt x="343969" y="365760"/>
                  </a:cubicBezTo>
                  <a:lnTo>
                    <a:pt x="21791" y="365760"/>
                  </a:lnTo>
                  <a:cubicBezTo>
                    <a:pt x="9799" y="365760"/>
                    <a:pt x="0" y="355961"/>
                    <a:pt x="0" y="343969"/>
                  </a:cubicBezTo>
                  <a:lnTo>
                    <a:pt x="0" y="21791"/>
                  </a:lnTo>
                  <a:cubicBezTo>
                    <a:pt x="0" y="9799"/>
                    <a:pt x="9799" y="0"/>
                    <a:pt x="21791" y="0"/>
                  </a:cubicBezTo>
                  <a:close/>
                </a:path>
              </a:pathLst>
            </a:custGeom>
            <a:solidFill>
              <a:srgbClr val="2933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D3C78D2E-45B6-47AC-8047-393CF38DAFB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40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0"/>
            <a:ext cx="12191999" cy="2527637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2191999" cy="379693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>
            <a:cxnSpLocks/>
          </p:cNvCxnSpPr>
          <p:nvPr/>
        </p:nvCxnSpPr>
        <p:spPr>
          <a:xfrm>
            <a:off x="427095" y="384058"/>
            <a:ext cx="1133781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0" y="2527638"/>
            <a:ext cx="1219199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569998" y="541150"/>
            <a:ext cx="2087945" cy="1094565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530" tIns="43765" rIns="87530" bIns="437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530" tIns="43765" rIns="87530" bIns="437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5079984" y="1164993"/>
            <a:ext cx="6542016" cy="473224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5079983" y="541150"/>
            <a:ext cx="6542016" cy="473224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824989" y="541150"/>
            <a:ext cx="2087945" cy="1094565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530" tIns="43765" rIns="87530" bIns="437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530" tIns="43765" rIns="87530" bIns="437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862429" y="-2064451"/>
            <a:ext cx="8467143" cy="4930034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527639"/>
            <a:ext cx="12191999" cy="4330361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72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309683" y="1786316"/>
            <a:ext cx="3572634" cy="4630299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8049366" y="1786316"/>
            <a:ext cx="3572634" cy="4630299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570000" y="1786316"/>
            <a:ext cx="3572634" cy="4630299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2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-1" y="6564715"/>
            <a:ext cx="12192001" cy="293285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2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178593" y="862693"/>
            <a:ext cx="11813376" cy="1143000"/>
          </a:xfrm>
          <a:prstGeom prst="roundRect">
            <a:avLst>
              <a:gd name="adj" fmla="val 833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190500" y="2194307"/>
            <a:ext cx="7810500" cy="2459182"/>
          </a:xfrm>
          <a:prstGeom prst="roundRect">
            <a:avLst>
              <a:gd name="adj" fmla="val 387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499" y="4842103"/>
            <a:ext cx="7810499" cy="1830161"/>
          </a:xfrm>
          <a:prstGeom prst="roundRect">
            <a:avLst>
              <a:gd name="adj" fmla="val 5204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2185307"/>
            <a:ext cx="3800469" cy="4486956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09" name="Retângulo: Cantos Arredondados 208">
            <a:extLst>
              <a:ext uri="{FF2B5EF4-FFF2-40B4-BE49-F238E27FC236}">
                <a16:creationId xmlns:a16="http://schemas.microsoft.com/office/drawing/2014/main" id="{72D5ADC7-6BED-447C-A796-61BB98379A5D}"/>
              </a:ext>
            </a:extLst>
          </p:cNvPr>
          <p:cNvSpPr/>
          <p:nvPr/>
        </p:nvSpPr>
        <p:spPr>
          <a:xfrm>
            <a:off x="357539" y="120472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id="{52E9681C-A35C-4FE1-8053-18FFA98D6E59}"/>
              </a:ext>
            </a:extLst>
          </p:cNvPr>
          <p:cNvSpPr>
            <a:spLocks noChangeAspect="1"/>
          </p:cNvSpPr>
          <p:nvPr/>
        </p:nvSpPr>
        <p:spPr>
          <a:xfrm>
            <a:off x="478836" y="1320200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577028A1-B573-4B8C-B5C1-084B6DD0BE2B}"/>
              </a:ext>
            </a:extLst>
          </p:cNvPr>
          <p:cNvSpPr/>
          <p:nvPr/>
        </p:nvSpPr>
        <p:spPr>
          <a:xfrm>
            <a:off x="2752731" y="119043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4" name="Forma Livre: Forma 213">
            <a:extLst>
              <a:ext uri="{FF2B5EF4-FFF2-40B4-BE49-F238E27FC236}">
                <a16:creationId xmlns:a16="http://schemas.microsoft.com/office/drawing/2014/main" id="{A395EDD2-005B-4CEA-B671-B996F302B580}"/>
              </a:ext>
            </a:extLst>
          </p:cNvPr>
          <p:cNvSpPr>
            <a:spLocks noChangeAspect="1"/>
          </p:cNvSpPr>
          <p:nvPr/>
        </p:nvSpPr>
        <p:spPr>
          <a:xfrm>
            <a:off x="2864650" y="1291618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23CCF158-0AFB-4327-8A26-4685F6B7ECF5}"/>
              </a:ext>
            </a:extLst>
          </p:cNvPr>
          <p:cNvSpPr/>
          <p:nvPr/>
        </p:nvSpPr>
        <p:spPr>
          <a:xfrm>
            <a:off x="5210921" y="117837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8" name="Forma Livre: Forma 217">
            <a:extLst>
              <a:ext uri="{FF2B5EF4-FFF2-40B4-BE49-F238E27FC236}">
                <a16:creationId xmlns:a16="http://schemas.microsoft.com/office/drawing/2014/main" id="{5919D232-1D54-4FAF-A67C-78497BF8E3AF}"/>
              </a:ext>
            </a:extLst>
          </p:cNvPr>
          <p:cNvSpPr>
            <a:spLocks noChangeAspect="1"/>
          </p:cNvSpPr>
          <p:nvPr/>
        </p:nvSpPr>
        <p:spPr>
          <a:xfrm>
            <a:off x="5314448" y="1305910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25D4A9FF-5EFE-4A1D-AD91-F46ACDE2FAAF}"/>
              </a:ext>
            </a:extLst>
          </p:cNvPr>
          <p:cNvSpPr/>
          <p:nvPr/>
        </p:nvSpPr>
        <p:spPr>
          <a:xfrm>
            <a:off x="7568296" y="117204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2" name="Forma Livre: Forma 221">
            <a:extLst>
              <a:ext uri="{FF2B5EF4-FFF2-40B4-BE49-F238E27FC236}">
                <a16:creationId xmlns:a16="http://schemas.microsoft.com/office/drawing/2014/main" id="{6BAB2732-12AC-438F-AC79-2FCE45304802}"/>
              </a:ext>
            </a:extLst>
          </p:cNvPr>
          <p:cNvSpPr>
            <a:spLocks noChangeAspect="1"/>
          </p:cNvSpPr>
          <p:nvPr/>
        </p:nvSpPr>
        <p:spPr>
          <a:xfrm flipH="1">
            <a:off x="7666156" y="1300491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9C093B8-4EF1-4E2B-933E-11401E89861F}"/>
              </a:ext>
            </a:extLst>
          </p:cNvPr>
          <p:cNvSpPr/>
          <p:nvPr/>
        </p:nvSpPr>
        <p:spPr>
          <a:xfrm>
            <a:off x="9940135" y="117986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6" name="Forma Livre: Forma 225">
            <a:extLst>
              <a:ext uri="{FF2B5EF4-FFF2-40B4-BE49-F238E27FC236}">
                <a16:creationId xmlns:a16="http://schemas.microsoft.com/office/drawing/2014/main" id="{79FD8F46-BD58-497C-B76D-A43BE0674048}"/>
              </a:ext>
            </a:extLst>
          </p:cNvPr>
          <p:cNvSpPr>
            <a:spLocks noChangeAspect="1"/>
          </p:cNvSpPr>
          <p:nvPr/>
        </p:nvSpPr>
        <p:spPr>
          <a:xfrm>
            <a:off x="10001868" y="1300490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655" name="Retângulo: Cantos Arredondados 654">
            <a:extLst>
              <a:ext uri="{FF2B5EF4-FFF2-40B4-BE49-F238E27FC236}">
                <a16:creationId xmlns:a16="http://schemas.microsoft.com/office/drawing/2014/main" id="{F88DD439-2560-476E-941E-A879B2460D75}"/>
              </a:ext>
            </a:extLst>
          </p:cNvPr>
          <p:cNvSpPr/>
          <p:nvPr/>
        </p:nvSpPr>
        <p:spPr>
          <a:xfrm>
            <a:off x="106584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56" name="Retângulo: Cantos Arredondados 655">
            <a:extLst>
              <a:ext uri="{FF2B5EF4-FFF2-40B4-BE49-F238E27FC236}">
                <a16:creationId xmlns:a16="http://schemas.microsoft.com/office/drawing/2014/main" id="{6689B1C9-8B74-4F57-946B-6BF58AC109FC}"/>
              </a:ext>
            </a:extLst>
          </p:cNvPr>
          <p:cNvSpPr/>
          <p:nvPr/>
        </p:nvSpPr>
        <p:spPr>
          <a:xfrm>
            <a:off x="114585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7391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6"/>
            <a:ext cx="3533776" cy="2441865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588314" cy="2459182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8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06721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37335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200031" y="1939504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3C6DCB98-DBF9-49CD-B541-6647379912FE}"/>
              </a:ext>
            </a:extLst>
          </p:cNvPr>
          <p:cNvSpPr/>
          <p:nvPr/>
        </p:nvSpPr>
        <p:spPr>
          <a:xfrm>
            <a:off x="4210062" y="1953690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500" y="4581524"/>
            <a:ext cx="3810000" cy="2071383"/>
          </a:xfrm>
          <a:prstGeom prst="roundRect">
            <a:avLst>
              <a:gd name="adj" fmla="val 5204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4200531" y="4581524"/>
            <a:ext cx="3800469" cy="2082946"/>
          </a:xfrm>
          <a:prstGeom prst="roundRect">
            <a:avLst>
              <a:gd name="adj" fmla="val 5286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1937978"/>
            <a:ext cx="3800469" cy="4734285"/>
          </a:xfrm>
          <a:prstGeom prst="roundRect">
            <a:avLst>
              <a:gd name="adj" fmla="val 2500"/>
            </a:avLst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DE68BA5-F109-4C95-8DFB-DBA95AF5C1A0}"/>
              </a:ext>
            </a:extLst>
          </p:cNvPr>
          <p:cNvSpPr/>
          <p:nvPr/>
        </p:nvSpPr>
        <p:spPr>
          <a:xfrm>
            <a:off x="181311" y="835301"/>
            <a:ext cx="3792797" cy="921365"/>
          </a:xfrm>
          <a:prstGeom prst="roundRect">
            <a:avLst>
              <a:gd name="adj" fmla="val 7729"/>
            </a:avLst>
          </a:prstGeom>
          <a:solidFill>
            <a:srgbClr val="9BC5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F3BB3E-C0A8-49F0-B067-B2F182FE7C5F}"/>
              </a:ext>
            </a:extLst>
          </p:cNvPr>
          <p:cNvSpPr/>
          <p:nvPr/>
        </p:nvSpPr>
        <p:spPr>
          <a:xfrm>
            <a:off x="4191000" y="835301"/>
            <a:ext cx="2448000" cy="921365"/>
          </a:xfrm>
          <a:prstGeom prst="roundRect">
            <a:avLst>
              <a:gd name="adj" fmla="val 7729"/>
            </a:avLst>
          </a:prstGeom>
          <a:solidFill>
            <a:srgbClr val="B79D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4A1AFF4-B3D4-477F-8D2A-55586E556360}"/>
              </a:ext>
            </a:extLst>
          </p:cNvPr>
          <p:cNvSpPr/>
          <p:nvPr/>
        </p:nvSpPr>
        <p:spPr>
          <a:xfrm>
            <a:off x="685589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EEAB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7C4DA8E-5A88-4641-8EAF-4E7916C22261}"/>
              </a:ext>
            </a:extLst>
          </p:cNvPr>
          <p:cNvSpPr/>
          <p:nvPr/>
        </p:nvSpPr>
        <p:spPr>
          <a:xfrm>
            <a:off x="953800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D7AC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F9B84C-A825-4794-99D5-1D877AE1407C}"/>
              </a:ext>
            </a:extLst>
          </p:cNvPr>
          <p:cNvSpPr/>
          <p:nvPr/>
        </p:nvSpPr>
        <p:spPr>
          <a:xfrm>
            <a:off x="3334980" y="1051355"/>
            <a:ext cx="513677" cy="513677"/>
          </a:xfrm>
          <a:prstGeom prst="ellipse">
            <a:avLst/>
          </a:prstGeom>
          <a:solidFill>
            <a:srgbClr val="9AC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EA5048B-FD77-48F6-A9F1-94C52967AE3E}"/>
              </a:ext>
            </a:extLst>
          </p:cNvPr>
          <p:cNvSpPr/>
          <p:nvPr/>
        </p:nvSpPr>
        <p:spPr>
          <a:xfrm>
            <a:off x="6031919" y="1051355"/>
            <a:ext cx="513677" cy="513677"/>
          </a:xfrm>
          <a:prstGeom prst="ellipse">
            <a:avLst/>
          </a:prstGeom>
          <a:solidFill>
            <a:srgbClr val="B79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C6905D6-A28E-4D95-BF38-7C668E14B8F9}"/>
              </a:ext>
            </a:extLst>
          </p:cNvPr>
          <p:cNvSpPr/>
          <p:nvPr/>
        </p:nvSpPr>
        <p:spPr>
          <a:xfrm>
            <a:off x="8644984" y="1061678"/>
            <a:ext cx="513677" cy="513677"/>
          </a:xfrm>
          <a:prstGeom prst="ellipse">
            <a:avLst/>
          </a:prstGeom>
          <a:solidFill>
            <a:srgbClr val="EE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E6E0986-1FED-4AF4-9AA0-D898513D516A}"/>
              </a:ext>
            </a:extLst>
          </p:cNvPr>
          <p:cNvSpPr/>
          <p:nvPr/>
        </p:nvSpPr>
        <p:spPr>
          <a:xfrm>
            <a:off x="11380867" y="1061678"/>
            <a:ext cx="513677" cy="513677"/>
          </a:xfrm>
          <a:prstGeom prst="ellipse">
            <a:avLst/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78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DDB0A15-694B-47E6-8FDC-5ADD0E74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87" y="6934527"/>
            <a:ext cx="8829675" cy="676275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-1"/>
            <a:ext cx="12192000" cy="6879011"/>
          </a:xfrm>
          <a:prstGeom prst="roundRect">
            <a:avLst>
              <a:gd name="adj" fmla="val 0"/>
            </a:avLst>
          </a:prstGeom>
          <a:solidFill>
            <a:srgbClr val="EC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8344C1-06C7-4C87-BC87-9C4EDA572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32" t="23398" r="42126" b="989"/>
          <a:stretch/>
        </p:blipFill>
        <p:spPr>
          <a:xfrm>
            <a:off x="7664742" y="-1"/>
            <a:ext cx="4541656" cy="6879011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>
            <a:off x="421529" y="389106"/>
            <a:ext cx="11170401" cy="6079788"/>
          </a:xfrm>
          <a:prstGeom prst="roundRect">
            <a:avLst>
              <a:gd name="adj" fmla="val 5186"/>
            </a:avLst>
          </a:prstGeom>
          <a:gradFill>
            <a:gsLst>
              <a:gs pos="59000">
                <a:srgbClr val="E9EBED"/>
              </a:gs>
              <a:gs pos="95000">
                <a:srgbClr val="AEDAD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333370" y="389107"/>
            <a:ext cx="1866160" cy="607978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37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0E40FD2-A8B4-4AB2-A344-4B3770AC627F}"/>
              </a:ext>
            </a:extLst>
          </p:cNvPr>
          <p:cNvGrpSpPr/>
          <p:nvPr/>
        </p:nvGrpSpPr>
        <p:grpSpPr>
          <a:xfrm>
            <a:off x="554130" y="895368"/>
            <a:ext cx="1731963" cy="1387276"/>
            <a:chOff x="716800" y="434116"/>
            <a:chExt cx="1731963" cy="138727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DCC43BC-8557-4246-97F2-7F1AEE400DD6}"/>
                </a:ext>
              </a:extLst>
            </p:cNvPr>
            <p:cNvSpPr/>
            <p:nvPr/>
          </p:nvSpPr>
          <p:spPr>
            <a:xfrm>
              <a:off x="716800" y="920750"/>
              <a:ext cx="1620000" cy="330200"/>
            </a:xfrm>
            <a:prstGeom prst="roundRect">
              <a:avLst>
                <a:gd name="adj" fmla="val 50000"/>
              </a:avLst>
            </a:pr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485BE1C9-A3B8-4517-A09C-7F854B258E50}"/>
                </a:ext>
              </a:extLst>
            </p:cNvPr>
            <p:cNvSpPr/>
            <p:nvPr/>
          </p:nvSpPr>
          <p:spPr>
            <a:xfrm rot="16200000">
              <a:off x="1581988" y="787400"/>
              <a:ext cx="1054100" cy="679450"/>
            </a:xfrm>
            <a:custGeom>
              <a:avLst/>
              <a:gdLst>
                <a:gd name="connsiteX0" fmla="*/ 0 w 838200"/>
                <a:gd name="connsiteY0" fmla="*/ 768350 h 768350"/>
                <a:gd name="connsiteX1" fmla="*/ 431799 w 838200"/>
                <a:gd name="connsiteY1" fmla="*/ 0 h 768350"/>
                <a:gd name="connsiteX2" fmla="*/ 838200 w 838200"/>
                <a:gd name="connsiteY2" fmla="*/ 768350 h 768350"/>
                <a:gd name="connsiteX3" fmla="*/ 0 w 838200"/>
                <a:gd name="connsiteY3" fmla="*/ 768350 h 768350"/>
                <a:gd name="connsiteX0" fmla="*/ 0 w 939800"/>
                <a:gd name="connsiteY0" fmla="*/ 768350 h 768350"/>
                <a:gd name="connsiteX1" fmla="*/ 431799 w 939800"/>
                <a:gd name="connsiteY1" fmla="*/ 0 h 768350"/>
                <a:gd name="connsiteX2" fmla="*/ 939800 w 939800"/>
                <a:gd name="connsiteY2" fmla="*/ 666750 h 768350"/>
                <a:gd name="connsiteX3" fmla="*/ 0 w 939800"/>
                <a:gd name="connsiteY3" fmla="*/ 768350 h 768350"/>
                <a:gd name="connsiteX0" fmla="*/ 0 w 1054100"/>
                <a:gd name="connsiteY0" fmla="*/ 679450 h 679450"/>
                <a:gd name="connsiteX1" fmla="*/ 546099 w 1054100"/>
                <a:gd name="connsiteY1" fmla="*/ 0 h 679450"/>
                <a:gd name="connsiteX2" fmla="*/ 1054100 w 1054100"/>
                <a:gd name="connsiteY2" fmla="*/ 666750 h 679450"/>
                <a:gd name="connsiteX3" fmla="*/ 0 w 1054100"/>
                <a:gd name="connsiteY3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100" h="679450">
                  <a:moveTo>
                    <a:pt x="0" y="679450"/>
                  </a:moveTo>
                  <a:lnTo>
                    <a:pt x="546099" y="0"/>
                  </a:lnTo>
                  <a:lnTo>
                    <a:pt x="1054100" y="666750"/>
                  </a:lnTo>
                  <a:lnTo>
                    <a:pt x="0" y="679450"/>
                  </a:lnTo>
                  <a:close/>
                </a:path>
              </a:pathLst>
            </a:cu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6C49911-EC7D-45E7-8525-5447E8D68DD9}"/>
                </a:ext>
              </a:extLst>
            </p:cNvPr>
            <p:cNvSpPr/>
            <p:nvPr/>
          </p:nvSpPr>
          <p:spPr>
            <a:xfrm>
              <a:off x="728853" y="434116"/>
              <a:ext cx="1620000" cy="485776"/>
            </a:xfrm>
            <a:prstGeom prst="roundRect">
              <a:avLst>
                <a:gd name="adj" fmla="val 50000"/>
              </a:avLst>
            </a:prstGeom>
            <a:solidFill>
              <a:srgbClr val="37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13DBF34-A1A2-42B0-A177-7E3F56691F89}"/>
                </a:ext>
              </a:extLst>
            </p:cNvPr>
            <p:cNvSpPr/>
            <p:nvPr/>
          </p:nvSpPr>
          <p:spPr>
            <a:xfrm>
              <a:off x="735203" y="1253066"/>
              <a:ext cx="1620000" cy="568326"/>
            </a:xfrm>
            <a:prstGeom prst="roundRect">
              <a:avLst>
                <a:gd name="adj" fmla="val 50000"/>
              </a:avLst>
            </a:prstGeom>
            <a:solidFill>
              <a:srgbClr val="37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577CB8CC-9E75-4531-8284-3F1AB3836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05" b="17042"/>
          <a:stretch/>
        </p:blipFill>
        <p:spPr>
          <a:xfrm>
            <a:off x="0" y="3100237"/>
            <a:ext cx="2225768" cy="3757763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48847DB-5800-4FC2-A615-5DB6DC41F203}"/>
              </a:ext>
            </a:extLst>
          </p:cNvPr>
          <p:cNvSpPr/>
          <p:nvPr/>
        </p:nvSpPr>
        <p:spPr>
          <a:xfrm>
            <a:off x="2358017" y="863601"/>
            <a:ext cx="2880000" cy="1180838"/>
          </a:xfrm>
          <a:prstGeom prst="roundRect">
            <a:avLst>
              <a:gd name="adj" fmla="val 1366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2367245" y="2217384"/>
            <a:ext cx="5961383" cy="1812607"/>
          </a:xfrm>
          <a:prstGeom prst="roundRect">
            <a:avLst>
              <a:gd name="adj" fmla="val 890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515DC9B-3EF9-4534-9042-7B3F9410AA06}"/>
              </a:ext>
            </a:extLst>
          </p:cNvPr>
          <p:cNvSpPr/>
          <p:nvPr/>
        </p:nvSpPr>
        <p:spPr>
          <a:xfrm>
            <a:off x="2367245" y="4233003"/>
            <a:ext cx="5961383" cy="1990913"/>
          </a:xfrm>
          <a:prstGeom prst="roundRect">
            <a:avLst>
              <a:gd name="adj" fmla="val 810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8536393" y="4233003"/>
            <a:ext cx="2880586" cy="1984672"/>
          </a:xfrm>
          <a:prstGeom prst="roundRect">
            <a:avLst>
              <a:gd name="adj" fmla="val 813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A4CB73A-FF65-46EF-9D3D-C24D0FE3225D}"/>
              </a:ext>
            </a:extLst>
          </p:cNvPr>
          <p:cNvSpPr/>
          <p:nvPr/>
        </p:nvSpPr>
        <p:spPr>
          <a:xfrm>
            <a:off x="8536978" y="2217384"/>
            <a:ext cx="2880000" cy="1827188"/>
          </a:xfrm>
          <a:prstGeom prst="roundRect">
            <a:avLst>
              <a:gd name="adj" fmla="val 883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448629" y="892101"/>
            <a:ext cx="2880000" cy="1152337"/>
          </a:xfrm>
          <a:prstGeom prst="roundRect">
            <a:avLst>
              <a:gd name="adj" fmla="val 1400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3349DDD-2A64-4BE1-8371-9179EDFA1C20}"/>
              </a:ext>
            </a:extLst>
          </p:cNvPr>
          <p:cNvSpPr/>
          <p:nvPr/>
        </p:nvSpPr>
        <p:spPr>
          <a:xfrm>
            <a:off x="8539241" y="892101"/>
            <a:ext cx="2880000" cy="1150870"/>
          </a:xfrm>
          <a:prstGeom prst="roundRect">
            <a:avLst>
              <a:gd name="adj" fmla="val 1402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11119885" y="575016"/>
            <a:ext cx="208369" cy="185217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4FB9CEFF-845E-45C5-AF9C-AFE815DB3E8F}"/>
              </a:ext>
            </a:extLst>
          </p:cNvPr>
          <p:cNvSpPr>
            <a:spLocks noChangeAspect="1"/>
          </p:cNvSpPr>
          <p:nvPr/>
        </p:nvSpPr>
        <p:spPr>
          <a:xfrm>
            <a:off x="685617" y="1930295"/>
            <a:ext cx="217864" cy="20963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FFFFF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25FFB4D-0376-4536-A3D7-297C72D3F08B}"/>
              </a:ext>
            </a:extLst>
          </p:cNvPr>
          <p:cNvSpPr>
            <a:spLocks noChangeAspect="1"/>
          </p:cNvSpPr>
          <p:nvPr/>
        </p:nvSpPr>
        <p:spPr>
          <a:xfrm>
            <a:off x="689734" y="2428351"/>
            <a:ext cx="209630" cy="217543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FFFFFF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ADB64004-8ECA-4FC7-9D12-0A7537D003B3}"/>
              </a:ext>
            </a:extLst>
          </p:cNvPr>
          <p:cNvSpPr/>
          <p:nvPr/>
        </p:nvSpPr>
        <p:spPr>
          <a:xfrm>
            <a:off x="676860" y="1448012"/>
            <a:ext cx="211248" cy="187168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921959" y="1431371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A5B4C8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PAGE1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3FD73D6-9529-4F68-8104-D5B7C51A803E}"/>
              </a:ext>
            </a:extLst>
          </p:cNvPr>
          <p:cNvGrpSpPr/>
          <p:nvPr/>
        </p:nvGrpSpPr>
        <p:grpSpPr>
          <a:xfrm>
            <a:off x="2609943" y="1227775"/>
            <a:ext cx="476250" cy="476250"/>
            <a:chOff x="2569656" y="3662849"/>
            <a:chExt cx="476250" cy="47625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028BE30D-BAE9-498C-836C-5F6D8AC933D6}"/>
                </a:ext>
              </a:extLst>
            </p:cNvPr>
            <p:cNvSpPr/>
            <p:nvPr/>
          </p:nvSpPr>
          <p:spPr>
            <a:xfrm>
              <a:off x="2569656" y="3662849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EB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7A7EDD09-E714-45D1-BA84-F35A05D77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953" y="3778322"/>
              <a:ext cx="227974" cy="227985"/>
            </a:xfrm>
            <a:custGeom>
              <a:avLst/>
              <a:gdLst>
                <a:gd name="connsiteX0" fmla="*/ 1485790 w 3257782"/>
                <a:gd name="connsiteY0" fmla="*/ 0 h 3257942"/>
                <a:gd name="connsiteX1" fmla="*/ 3036304 w 3257782"/>
                <a:gd name="connsiteY1" fmla="*/ 221636 h 3257942"/>
                <a:gd name="connsiteX2" fmla="*/ 3257783 w 3257782"/>
                <a:gd name="connsiteY2" fmla="*/ 1772306 h 3257942"/>
                <a:gd name="connsiteX3" fmla="*/ 1818009 w 3257782"/>
                <a:gd name="connsiteY3" fmla="*/ 3212080 h 3257942"/>
                <a:gd name="connsiteX4" fmla="*/ 1596530 w 3257782"/>
                <a:gd name="connsiteY4" fmla="*/ 3212080 h 3257942"/>
                <a:gd name="connsiteX5" fmla="*/ 45860 w 3257782"/>
                <a:gd name="connsiteY5" fmla="*/ 1661410 h 3257942"/>
                <a:gd name="connsiteX6" fmla="*/ 45860 w 3257782"/>
                <a:gd name="connsiteY6" fmla="*/ 1439930 h 3257942"/>
                <a:gd name="connsiteX7" fmla="*/ 1485790 w 3257782"/>
                <a:gd name="connsiteY7" fmla="*/ 0 h 3257942"/>
                <a:gd name="connsiteX8" fmla="*/ 1596530 w 3257782"/>
                <a:gd name="connsiteY8" fmla="*/ 332376 h 3257942"/>
                <a:gd name="connsiteX9" fmla="*/ 378079 w 3257782"/>
                <a:gd name="connsiteY9" fmla="*/ 1550670 h 3257942"/>
                <a:gd name="connsiteX10" fmla="*/ 1707270 w 3257782"/>
                <a:gd name="connsiteY10" fmla="*/ 2879704 h 3257942"/>
                <a:gd name="connsiteX11" fmla="*/ 2925564 w 3257782"/>
                <a:gd name="connsiteY11" fmla="*/ 1661410 h 3257942"/>
                <a:gd name="connsiteX12" fmla="*/ 2759532 w 3257782"/>
                <a:gd name="connsiteY12" fmla="*/ 498407 h 3257942"/>
                <a:gd name="connsiteX13" fmla="*/ 1596530 w 3257782"/>
                <a:gd name="connsiteY13" fmla="*/ 332376 h 3257942"/>
                <a:gd name="connsiteX14" fmla="*/ 1928593 w 3257782"/>
                <a:gd name="connsiteY14" fmla="*/ 1329191 h 3257942"/>
                <a:gd name="connsiteX15" fmla="*/ 1928671 w 3257782"/>
                <a:gd name="connsiteY15" fmla="*/ 885996 h 3257942"/>
                <a:gd name="connsiteX16" fmla="*/ 2371865 w 3257782"/>
                <a:gd name="connsiteY16" fmla="*/ 886075 h 3257942"/>
                <a:gd name="connsiteX17" fmla="*/ 2371787 w 3257782"/>
                <a:gd name="connsiteY17" fmla="*/ 1329269 h 3257942"/>
                <a:gd name="connsiteX18" fmla="*/ 1928593 w 3257782"/>
                <a:gd name="connsiteY18" fmla="*/ 1329191 h 325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57782" h="3257942">
                  <a:moveTo>
                    <a:pt x="1485790" y="0"/>
                  </a:moveTo>
                  <a:lnTo>
                    <a:pt x="3036304" y="221636"/>
                  </a:lnTo>
                  <a:lnTo>
                    <a:pt x="3257783" y="1772306"/>
                  </a:lnTo>
                  <a:lnTo>
                    <a:pt x="1818009" y="3212080"/>
                  </a:lnTo>
                  <a:cubicBezTo>
                    <a:pt x="1756844" y="3273230"/>
                    <a:pt x="1657695" y="3273230"/>
                    <a:pt x="1596530" y="3212080"/>
                  </a:cubicBezTo>
                  <a:lnTo>
                    <a:pt x="45860" y="1661410"/>
                  </a:lnTo>
                  <a:cubicBezTo>
                    <a:pt x="-15287" y="1600244"/>
                    <a:pt x="-15287" y="1501096"/>
                    <a:pt x="45860" y="1439930"/>
                  </a:cubicBezTo>
                  <a:lnTo>
                    <a:pt x="1485790" y="0"/>
                  </a:lnTo>
                  <a:close/>
                  <a:moveTo>
                    <a:pt x="1596530" y="332376"/>
                  </a:moveTo>
                  <a:lnTo>
                    <a:pt x="378079" y="1550670"/>
                  </a:lnTo>
                  <a:lnTo>
                    <a:pt x="1707270" y="2879704"/>
                  </a:lnTo>
                  <a:lnTo>
                    <a:pt x="2925564" y="1661410"/>
                  </a:lnTo>
                  <a:lnTo>
                    <a:pt x="2759532" y="498407"/>
                  </a:lnTo>
                  <a:lnTo>
                    <a:pt x="1596530" y="332376"/>
                  </a:lnTo>
                  <a:close/>
                  <a:moveTo>
                    <a:pt x="1928593" y="1329191"/>
                  </a:moveTo>
                  <a:cubicBezTo>
                    <a:pt x="1806231" y="1206785"/>
                    <a:pt x="1806262" y="1008360"/>
                    <a:pt x="1928671" y="885996"/>
                  </a:cubicBezTo>
                  <a:cubicBezTo>
                    <a:pt x="2051080" y="763633"/>
                    <a:pt x="2249503" y="763669"/>
                    <a:pt x="2371865" y="886075"/>
                  </a:cubicBezTo>
                  <a:cubicBezTo>
                    <a:pt x="2494227" y="1008481"/>
                    <a:pt x="2494196" y="1206905"/>
                    <a:pt x="2371787" y="1329269"/>
                  </a:cubicBezTo>
                  <a:cubicBezTo>
                    <a:pt x="2249378" y="1451631"/>
                    <a:pt x="2050955" y="1451600"/>
                    <a:pt x="1928593" y="1329191"/>
                  </a:cubicBez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CFA1193-45AF-4B2D-91CB-71B78D0B5D5B}"/>
              </a:ext>
            </a:extLst>
          </p:cNvPr>
          <p:cNvGrpSpPr/>
          <p:nvPr/>
        </p:nvGrpSpPr>
        <p:grpSpPr>
          <a:xfrm>
            <a:off x="5684986" y="1227775"/>
            <a:ext cx="476250" cy="476250"/>
            <a:chOff x="4616118" y="3711774"/>
            <a:chExt cx="476250" cy="476250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1180D71-A007-4C63-A54A-B58AE961DE40}"/>
                </a:ext>
              </a:extLst>
            </p:cNvPr>
            <p:cNvSpPr/>
            <p:nvPr/>
          </p:nvSpPr>
          <p:spPr>
            <a:xfrm>
              <a:off x="4616118" y="3711774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AEDAD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A8137772-0863-48DD-A776-D41972355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8036" y="3812956"/>
              <a:ext cx="252413" cy="256568"/>
            </a:xfrm>
            <a:custGeom>
              <a:avLst/>
              <a:gdLst>
                <a:gd name="connsiteX0" fmla="*/ 507962 w 3273490"/>
                <a:gd name="connsiteY0" fmla="*/ 729441 h 3327361"/>
                <a:gd name="connsiteX1" fmla="*/ 0 w 3273490"/>
                <a:gd name="connsiteY1" fmla="*/ 221636 h 3327361"/>
                <a:gd name="connsiteX2" fmla="*/ 221636 w 3273490"/>
                <a:gd name="connsiteY2" fmla="*/ 0 h 3327361"/>
                <a:gd name="connsiteX3" fmla="*/ 729441 w 3273490"/>
                <a:gd name="connsiteY3" fmla="*/ 507962 h 3327361"/>
                <a:gd name="connsiteX4" fmla="*/ 3116847 w 3273490"/>
                <a:gd name="connsiteY4" fmla="*/ 507962 h 3327361"/>
                <a:gd name="connsiteX5" fmla="*/ 3273491 w 3273490"/>
                <a:gd name="connsiteY5" fmla="*/ 664584 h 3327361"/>
                <a:gd name="connsiteX6" fmla="*/ 3266902 w 3273490"/>
                <a:gd name="connsiteY6" fmla="*/ 709549 h 3327361"/>
                <a:gd name="connsiteX7" fmla="*/ 2890982 w 3273490"/>
                <a:gd name="connsiteY7" fmla="*/ 1962616 h 3327361"/>
                <a:gd name="connsiteX8" fmla="*/ 2740927 w 3273490"/>
                <a:gd name="connsiteY8" fmla="*/ 2074295 h 3327361"/>
                <a:gd name="connsiteX9" fmla="*/ 821229 w 3273490"/>
                <a:gd name="connsiteY9" fmla="*/ 2074295 h 3327361"/>
                <a:gd name="connsiteX10" fmla="*/ 821229 w 3273490"/>
                <a:gd name="connsiteY10" fmla="*/ 2387562 h 3327361"/>
                <a:gd name="connsiteX11" fmla="*/ 2544195 w 3273490"/>
                <a:gd name="connsiteY11" fmla="*/ 2387562 h 3327361"/>
                <a:gd name="connsiteX12" fmla="*/ 2544195 w 3273490"/>
                <a:gd name="connsiteY12" fmla="*/ 2700829 h 3327361"/>
                <a:gd name="connsiteX13" fmla="*/ 664595 w 3273490"/>
                <a:gd name="connsiteY13" fmla="*/ 2700829 h 3327361"/>
                <a:gd name="connsiteX14" fmla="*/ 507962 w 3273490"/>
                <a:gd name="connsiteY14" fmla="*/ 2544195 h 3327361"/>
                <a:gd name="connsiteX15" fmla="*/ 507962 w 3273490"/>
                <a:gd name="connsiteY15" fmla="*/ 729441 h 3327361"/>
                <a:gd name="connsiteX16" fmla="*/ 821229 w 3273490"/>
                <a:gd name="connsiteY16" fmla="*/ 821229 h 3327361"/>
                <a:gd name="connsiteX17" fmla="*/ 821229 w 3273490"/>
                <a:gd name="connsiteY17" fmla="*/ 1761029 h 3327361"/>
                <a:gd name="connsiteX18" fmla="*/ 2624391 w 3273490"/>
                <a:gd name="connsiteY18" fmla="*/ 1761029 h 3327361"/>
                <a:gd name="connsiteX19" fmla="*/ 2906332 w 3273490"/>
                <a:gd name="connsiteY19" fmla="*/ 821229 h 3327361"/>
                <a:gd name="connsiteX20" fmla="*/ 821229 w 3273490"/>
                <a:gd name="connsiteY20" fmla="*/ 821229 h 3327361"/>
                <a:gd name="connsiteX21" fmla="*/ 742912 w 3273490"/>
                <a:gd name="connsiteY21" fmla="*/ 3327362 h 3327361"/>
                <a:gd name="connsiteX22" fmla="*/ 507962 w 3273490"/>
                <a:gd name="connsiteY22" fmla="*/ 3092412 h 3327361"/>
                <a:gd name="connsiteX23" fmla="*/ 742912 w 3273490"/>
                <a:gd name="connsiteY23" fmla="*/ 2857462 h 3327361"/>
                <a:gd name="connsiteX24" fmla="*/ 977862 w 3273490"/>
                <a:gd name="connsiteY24" fmla="*/ 3092412 h 3327361"/>
                <a:gd name="connsiteX25" fmla="*/ 742912 w 3273490"/>
                <a:gd name="connsiteY25" fmla="*/ 3327362 h 3327361"/>
                <a:gd name="connsiteX26" fmla="*/ 2622512 w 3273490"/>
                <a:gd name="connsiteY26" fmla="*/ 3327362 h 3327361"/>
                <a:gd name="connsiteX27" fmla="*/ 2387562 w 3273490"/>
                <a:gd name="connsiteY27" fmla="*/ 3092412 h 3327361"/>
                <a:gd name="connsiteX28" fmla="*/ 2622512 w 3273490"/>
                <a:gd name="connsiteY28" fmla="*/ 2857462 h 3327361"/>
                <a:gd name="connsiteX29" fmla="*/ 2857462 w 3273490"/>
                <a:gd name="connsiteY29" fmla="*/ 3092412 h 3327361"/>
                <a:gd name="connsiteX30" fmla="*/ 2622512 w 3273490"/>
                <a:gd name="connsiteY30" fmla="*/ 3327362 h 332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73490" h="3327361">
                  <a:moveTo>
                    <a:pt x="507962" y="729441"/>
                  </a:moveTo>
                  <a:lnTo>
                    <a:pt x="0" y="221636"/>
                  </a:lnTo>
                  <a:lnTo>
                    <a:pt x="221636" y="0"/>
                  </a:lnTo>
                  <a:lnTo>
                    <a:pt x="729441" y="507962"/>
                  </a:lnTo>
                  <a:lnTo>
                    <a:pt x="3116847" y="507962"/>
                  </a:lnTo>
                  <a:cubicBezTo>
                    <a:pt x="3203353" y="507956"/>
                    <a:pt x="3273485" y="578078"/>
                    <a:pt x="3273491" y="664584"/>
                  </a:cubicBezTo>
                  <a:cubicBezTo>
                    <a:pt x="3273492" y="679813"/>
                    <a:pt x="3271272" y="694961"/>
                    <a:pt x="3266902" y="709549"/>
                  </a:cubicBezTo>
                  <a:lnTo>
                    <a:pt x="2890982" y="1962616"/>
                  </a:lnTo>
                  <a:cubicBezTo>
                    <a:pt x="2871123" y="2028900"/>
                    <a:pt x="2810123" y="2074300"/>
                    <a:pt x="2740927" y="2074295"/>
                  </a:cubicBezTo>
                  <a:lnTo>
                    <a:pt x="821229" y="2074295"/>
                  </a:lnTo>
                  <a:lnTo>
                    <a:pt x="821229" y="2387562"/>
                  </a:lnTo>
                  <a:lnTo>
                    <a:pt x="2544195" y="2387562"/>
                  </a:lnTo>
                  <a:lnTo>
                    <a:pt x="2544195" y="2700829"/>
                  </a:lnTo>
                  <a:lnTo>
                    <a:pt x="664595" y="2700829"/>
                  </a:lnTo>
                  <a:cubicBezTo>
                    <a:pt x="578089" y="2700829"/>
                    <a:pt x="507962" y="2630701"/>
                    <a:pt x="507962" y="2544195"/>
                  </a:cubicBezTo>
                  <a:lnTo>
                    <a:pt x="507962" y="729441"/>
                  </a:lnTo>
                  <a:close/>
                  <a:moveTo>
                    <a:pt x="821229" y="821229"/>
                  </a:moveTo>
                  <a:lnTo>
                    <a:pt x="821229" y="1761029"/>
                  </a:lnTo>
                  <a:lnTo>
                    <a:pt x="2624391" y="1761029"/>
                  </a:lnTo>
                  <a:lnTo>
                    <a:pt x="2906332" y="821229"/>
                  </a:lnTo>
                  <a:lnTo>
                    <a:pt x="821229" y="821229"/>
                  </a:lnTo>
                  <a:close/>
                  <a:moveTo>
                    <a:pt x="742912" y="3327362"/>
                  </a:moveTo>
                  <a:cubicBezTo>
                    <a:pt x="613153" y="3327362"/>
                    <a:pt x="507962" y="3222171"/>
                    <a:pt x="507962" y="3092412"/>
                  </a:cubicBezTo>
                  <a:cubicBezTo>
                    <a:pt x="507962" y="2962653"/>
                    <a:pt x="613153" y="2857462"/>
                    <a:pt x="742912" y="2857462"/>
                  </a:cubicBezTo>
                  <a:cubicBezTo>
                    <a:pt x="872671" y="2857462"/>
                    <a:pt x="977862" y="2962653"/>
                    <a:pt x="977862" y="3092412"/>
                  </a:cubicBezTo>
                  <a:cubicBezTo>
                    <a:pt x="977862" y="3222171"/>
                    <a:pt x="872671" y="3327362"/>
                    <a:pt x="742912" y="3327362"/>
                  </a:cubicBezTo>
                  <a:close/>
                  <a:moveTo>
                    <a:pt x="2622512" y="3327362"/>
                  </a:moveTo>
                  <a:cubicBezTo>
                    <a:pt x="2492753" y="3327362"/>
                    <a:pt x="2387562" y="3222171"/>
                    <a:pt x="2387562" y="3092412"/>
                  </a:cubicBezTo>
                  <a:cubicBezTo>
                    <a:pt x="2387562" y="2962653"/>
                    <a:pt x="2492753" y="2857462"/>
                    <a:pt x="2622512" y="2857462"/>
                  </a:cubicBezTo>
                  <a:cubicBezTo>
                    <a:pt x="2752271" y="2857462"/>
                    <a:pt x="2857462" y="2962653"/>
                    <a:pt x="2857462" y="3092412"/>
                  </a:cubicBezTo>
                  <a:cubicBezTo>
                    <a:pt x="2857462" y="3222171"/>
                    <a:pt x="2752271" y="3327362"/>
                    <a:pt x="2622512" y="3327362"/>
                  </a:cubicBez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9C707929-0C1D-4B47-B2E3-9E44DF4E81C4}"/>
              </a:ext>
            </a:extLst>
          </p:cNvPr>
          <p:cNvGrpSpPr/>
          <p:nvPr/>
        </p:nvGrpSpPr>
        <p:grpSpPr>
          <a:xfrm>
            <a:off x="8837786" y="1227775"/>
            <a:ext cx="476250" cy="476250"/>
            <a:chOff x="8628898" y="3672845"/>
            <a:chExt cx="476250" cy="476250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8FE0286B-0815-459D-92B8-55B4F1A6CB4C}"/>
                </a:ext>
              </a:extLst>
            </p:cNvPr>
            <p:cNvSpPr/>
            <p:nvPr/>
          </p:nvSpPr>
          <p:spPr>
            <a:xfrm>
              <a:off x="8628898" y="3672845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AEDAD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ACB00E3-3525-4663-B777-4B10D7FAA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5663" y="3800380"/>
              <a:ext cx="269196" cy="242276"/>
            </a:xfrm>
            <a:custGeom>
              <a:avLst/>
              <a:gdLst>
                <a:gd name="connsiteX0" fmla="*/ 2506133 w 3132666"/>
                <a:gd name="connsiteY0" fmla="*/ 626533 h 2819400"/>
                <a:gd name="connsiteX1" fmla="*/ 2976033 w 3132666"/>
                <a:gd name="connsiteY1" fmla="*/ 626533 h 2819400"/>
                <a:gd name="connsiteX2" fmla="*/ 3132667 w 3132666"/>
                <a:gd name="connsiteY2" fmla="*/ 783167 h 2819400"/>
                <a:gd name="connsiteX3" fmla="*/ 3132667 w 3132666"/>
                <a:gd name="connsiteY3" fmla="*/ 2662767 h 2819400"/>
                <a:gd name="connsiteX4" fmla="*/ 2976033 w 3132666"/>
                <a:gd name="connsiteY4" fmla="*/ 2819400 h 2819400"/>
                <a:gd name="connsiteX5" fmla="*/ 156633 w 3132666"/>
                <a:gd name="connsiteY5" fmla="*/ 2819400 h 2819400"/>
                <a:gd name="connsiteX6" fmla="*/ 0 w 3132666"/>
                <a:gd name="connsiteY6" fmla="*/ 2662767 h 2819400"/>
                <a:gd name="connsiteX7" fmla="*/ 0 w 3132666"/>
                <a:gd name="connsiteY7" fmla="*/ 156633 h 2819400"/>
                <a:gd name="connsiteX8" fmla="*/ 156633 w 3132666"/>
                <a:gd name="connsiteY8" fmla="*/ 0 h 2819400"/>
                <a:gd name="connsiteX9" fmla="*/ 2506133 w 3132666"/>
                <a:gd name="connsiteY9" fmla="*/ 0 h 2819400"/>
                <a:gd name="connsiteX10" fmla="*/ 2506133 w 3132666"/>
                <a:gd name="connsiteY10" fmla="*/ 626533 h 2819400"/>
                <a:gd name="connsiteX11" fmla="*/ 313267 w 3132666"/>
                <a:gd name="connsiteY11" fmla="*/ 939800 h 2819400"/>
                <a:gd name="connsiteX12" fmla="*/ 313267 w 3132666"/>
                <a:gd name="connsiteY12" fmla="*/ 2506133 h 2819400"/>
                <a:gd name="connsiteX13" fmla="*/ 2819400 w 3132666"/>
                <a:gd name="connsiteY13" fmla="*/ 2506133 h 2819400"/>
                <a:gd name="connsiteX14" fmla="*/ 2819400 w 3132666"/>
                <a:gd name="connsiteY14" fmla="*/ 939800 h 2819400"/>
                <a:gd name="connsiteX15" fmla="*/ 313267 w 3132666"/>
                <a:gd name="connsiteY15" fmla="*/ 939800 h 2819400"/>
                <a:gd name="connsiteX16" fmla="*/ 313267 w 3132666"/>
                <a:gd name="connsiteY16" fmla="*/ 313267 h 2819400"/>
                <a:gd name="connsiteX17" fmla="*/ 313267 w 3132666"/>
                <a:gd name="connsiteY17" fmla="*/ 626533 h 2819400"/>
                <a:gd name="connsiteX18" fmla="*/ 2192867 w 3132666"/>
                <a:gd name="connsiteY18" fmla="*/ 626533 h 2819400"/>
                <a:gd name="connsiteX19" fmla="*/ 2192867 w 3132666"/>
                <a:gd name="connsiteY19" fmla="*/ 313267 h 2819400"/>
                <a:gd name="connsiteX20" fmla="*/ 313267 w 3132666"/>
                <a:gd name="connsiteY20" fmla="*/ 313267 h 2819400"/>
                <a:gd name="connsiteX21" fmla="*/ 2036233 w 3132666"/>
                <a:gd name="connsiteY21" fmla="*/ 1566333 h 2819400"/>
                <a:gd name="connsiteX22" fmla="*/ 2506133 w 3132666"/>
                <a:gd name="connsiteY22" fmla="*/ 1566333 h 2819400"/>
                <a:gd name="connsiteX23" fmla="*/ 2506133 w 3132666"/>
                <a:gd name="connsiteY23" fmla="*/ 1879600 h 2819400"/>
                <a:gd name="connsiteX24" fmla="*/ 2036233 w 3132666"/>
                <a:gd name="connsiteY24" fmla="*/ 1879600 h 2819400"/>
                <a:gd name="connsiteX25" fmla="*/ 2036233 w 3132666"/>
                <a:gd name="connsiteY25" fmla="*/ 1566333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32666" h="2819400">
                  <a:moveTo>
                    <a:pt x="2506133" y="626533"/>
                  </a:moveTo>
                  <a:lnTo>
                    <a:pt x="2976033" y="626533"/>
                  </a:lnTo>
                  <a:cubicBezTo>
                    <a:pt x="3062542" y="626533"/>
                    <a:pt x="3132667" y="696661"/>
                    <a:pt x="3132667" y="783167"/>
                  </a:cubicBezTo>
                  <a:lnTo>
                    <a:pt x="3132667" y="2662767"/>
                  </a:lnTo>
                  <a:cubicBezTo>
                    <a:pt x="3132667" y="2749275"/>
                    <a:pt x="3062542" y="2819400"/>
                    <a:pt x="2976033" y="2819400"/>
                  </a:cubicBezTo>
                  <a:lnTo>
                    <a:pt x="156633" y="2819400"/>
                  </a:lnTo>
                  <a:cubicBezTo>
                    <a:pt x="70128" y="2819400"/>
                    <a:pt x="0" y="2749275"/>
                    <a:pt x="0" y="2662767"/>
                  </a:cubicBezTo>
                  <a:lnTo>
                    <a:pt x="0" y="156633"/>
                  </a:lnTo>
                  <a:cubicBezTo>
                    <a:pt x="0" y="70128"/>
                    <a:pt x="70128" y="0"/>
                    <a:pt x="156633" y="0"/>
                  </a:cubicBezTo>
                  <a:lnTo>
                    <a:pt x="2506133" y="0"/>
                  </a:lnTo>
                  <a:lnTo>
                    <a:pt x="2506133" y="626533"/>
                  </a:lnTo>
                  <a:close/>
                  <a:moveTo>
                    <a:pt x="313267" y="939800"/>
                  </a:moveTo>
                  <a:lnTo>
                    <a:pt x="313267" y="2506133"/>
                  </a:lnTo>
                  <a:lnTo>
                    <a:pt x="2819400" y="2506133"/>
                  </a:lnTo>
                  <a:lnTo>
                    <a:pt x="2819400" y="939800"/>
                  </a:lnTo>
                  <a:lnTo>
                    <a:pt x="313267" y="939800"/>
                  </a:lnTo>
                  <a:close/>
                  <a:moveTo>
                    <a:pt x="313267" y="313267"/>
                  </a:moveTo>
                  <a:lnTo>
                    <a:pt x="313267" y="626533"/>
                  </a:lnTo>
                  <a:lnTo>
                    <a:pt x="2192867" y="626533"/>
                  </a:lnTo>
                  <a:lnTo>
                    <a:pt x="2192867" y="313267"/>
                  </a:lnTo>
                  <a:lnTo>
                    <a:pt x="313267" y="313267"/>
                  </a:lnTo>
                  <a:close/>
                  <a:moveTo>
                    <a:pt x="2036233" y="1566333"/>
                  </a:moveTo>
                  <a:lnTo>
                    <a:pt x="2506133" y="1566333"/>
                  </a:lnTo>
                  <a:lnTo>
                    <a:pt x="2506133" y="1879600"/>
                  </a:lnTo>
                  <a:lnTo>
                    <a:pt x="2036233" y="1879600"/>
                  </a:lnTo>
                  <a:lnTo>
                    <a:pt x="2036233" y="1566333"/>
                  </a:ln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906980" y="1904935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906980" y="2397756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PAGE3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A25BDC9-C2A4-496E-B646-CFE142492D6C}"/>
              </a:ext>
            </a:extLst>
          </p:cNvPr>
          <p:cNvGrpSpPr/>
          <p:nvPr/>
        </p:nvGrpSpPr>
        <p:grpSpPr>
          <a:xfrm>
            <a:off x="2174216" y="7047384"/>
            <a:ext cx="8132018" cy="369332"/>
            <a:chOff x="2174216" y="7047384"/>
            <a:chExt cx="8132018" cy="369332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B11049F-02FC-4FBB-ACD8-6A981FF6BC5E}"/>
                </a:ext>
              </a:extLst>
            </p:cNvPr>
            <p:cNvSpPr txBox="1"/>
            <p:nvPr/>
          </p:nvSpPr>
          <p:spPr>
            <a:xfrm>
              <a:off x="2174216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#37BB93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0EB2F7A-4F1F-43BC-BCCC-B3DFC1ACE39E}"/>
                </a:ext>
              </a:extLst>
            </p:cNvPr>
            <p:cNvSpPr txBox="1"/>
            <p:nvPr/>
          </p:nvSpPr>
          <p:spPr>
            <a:xfrm>
              <a:off x="3902351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#63FFD0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14B3841-AE0E-4EC4-8ABF-315B0CE7DDCC}"/>
                </a:ext>
              </a:extLst>
            </p:cNvPr>
            <p:cNvSpPr txBox="1"/>
            <p:nvPr/>
          </p:nvSpPr>
          <p:spPr>
            <a:xfrm>
              <a:off x="5630487" y="7047384"/>
              <a:ext cx="1219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#40DBAD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7DCAEDD-7074-4B02-A578-ADF0976B639B}"/>
                </a:ext>
              </a:extLst>
            </p:cNvPr>
            <p:cNvSpPr txBox="1"/>
            <p:nvPr/>
          </p:nvSpPr>
          <p:spPr>
            <a:xfrm>
              <a:off x="7358622" y="7047384"/>
              <a:ext cx="1219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#8F290D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0E267F5-6CA3-4F0D-B63C-5C27913FBE8B}"/>
                </a:ext>
              </a:extLst>
            </p:cNvPr>
            <p:cNvSpPr txBox="1"/>
            <p:nvPr/>
          </p:nvSpPr>
          <p:spPr>
            <a:xfrm>
              <a:off x="9265220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#DB6140</a:t>
              </a:r>
            </a:p>
          </p:txBody>
        </p:sp>
      </p:grp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BBCDE072-989E-4A21-A675-1B340C866E75}"/>
              </a:ext>
            </a:extLst>
          </p:cNvPr>
          <p:cNvSpPr txBox="1"/>
          <p:nvPr/>
        </p:nvSpPr>
        <p:spPr>
          <a:xfrm>
            <a:off x="2363689" y="469898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A5B4C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8032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48F9059-1758-4B7F-9DDB-7740C3F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06" y="6998677"/>
            <a:ext cx="8877300" cy="600075"/>
          </a:xfrm>
          <a:prstGeom prst="rect">
            <a:avLst/>
          </a:prstGeom>
        </p:spPr>
      </p:pic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5866173" y="1030424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C61EAD-80F0-4625-807A-255AC9F1C8E5}"/>
              </a:ext>
            </a:extLst>
          </p:cNvPr>
          <p:cNvSpPr/>
          <p:nvPr/>
        </p:nvSpPr>
        <p:spPr>
          <a:xfrm>
            <a:off x="76959" y="96613"/>
            <a:ext cx="11906230" cy="6664774"/>
          </a:xfrm>
          <a:prstGeom prst="roundRect">
            <a:avLst>
              <a:gd name="adj" fmla="val 5783"/>
            </a:avLst>
          </a:prstGeom>
          <a:solidFill>
            <a:srgbClr val="FC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 rot="16200000">
            <a:off x="3097398" y="-2174579"/>
            <a:ext cx="6664775" cy="11207158"/>
          </a:xfrm>
          <a:prstGeom prst="roundRect">
            <a:avLst>
              <a:gd name="adj" fmla="val 6858"/>
            </a:avLst>
          </a:prstGeom>
          <a:solidFill>
            <a:srgbClr val="FB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DC9ED77-B19E-415D-B756-0E16FE504C33}"/>
              </a:ext>
            </a:extLst>
          </p:cNvPr>
          <p:cNvSpPr txBox="1"/>
          <p:nvPr/>
        </p:nvSpPr>
        <p:spPr>
          <a:xfrm>
            <a:off x="2241617" y="7146287"/>
            <a:ext cx="89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#700000		#5C0000		#DB0000		#E80000		#C20000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97C877A-CEA3-4802-BC20-651A4698094D}"/>
              </a:ext>
            </a:extLst>
          </p:cNvPr>
          <p:cNvSpPr>
            <a:spLocks noChangeAspect="1"/>
          </p:cNvSpPr>
          <p:nvPr/>
        </p:nvSpPr>
        <p:spPr>
          <a:xfrm>
            <a:off x="328648" y="3986532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E2851807-5558-4D53-BE11-D43ABC397080}"/>
              </a:ext>
            </a:extLst>
          </p:cNvPr>
          <p:cNvSpPr>
            <a:spLocks noChangeAspect="1"/>
          </p:cNvSpPr>
          <p:nvPr/>
        </p:nvSpPr>
        <p:spPr>
          <a:xfrm>
            <a:off x="328648" y="3366907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chemeClr val="bg1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40D74330-F6F3-499A-85E4-6AF5FC62DB13}"/>
              </a:ext>
            </a:extLst>
          </p:cNvPr>
          <p:cNvSpPr/>
          <p:nvPr/>
        </p:nvSpPr>
        <p:spPr>
          <a:xfrm>
            <a:off x="327609" y="2028639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42D2559-573D-43E3-8960-D0A9C9E3D06A}"/>
              </a:ext>
            </a:extLst>
          </p:cNvPr>
          <p:cNvSpPr/>
          <p:nvPr/>
        </p:nvSpPr>
        <p:spPr>
          <a:xfrm rot="16200000">
            <a:off x="533019" y="2627847"/>
            <a:ext cx="415456" cy="442755"/>
          </a:xfrm>
          <a:prstGeom prst="roundRect">
            <a:avLst>
              <a:gd name="adj" fmla="val 26312"/>
            </a:avLst>
          </a:prstGeom>
          <a:solidFill>
            <a:srgbClr val="FFFE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474DC1B7-7065-4D67-9A09-D36DCCFD17CC}"/>
              </a:ext>
            </a:extLst>
          </p:cNvPr>
          <p:cNvSpPr>
            <a:spLocks noChangeAspect="1"/>
          </p:cNvSpPr>
          <p:nvPr/>
        </p:nvSpPr>
        <p:spPr>
          <a:xfrm>
            <a:off x="618408" y="2717631"/>
            <a:ext cx="236374" cy="22744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E7D44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B70E74AB-AA13-4B13-BC6B-E2ABC0B0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757" y="979350"/>
            <a:ext cx="288000" cy="288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8C79F2-4292-4E9C-9C33-D8E7989365B3}"/>
              </a:ext>
            </a:extLst>
          </p:cNvPr>
          <p:cNvSpPr/>
          <p:nvPr/>
        </p:nvSpPr>
        <p:spPr>
          <a:xfrm>
            <a:off x="1297537" y="895160"/>
            <a:ext cx="2544251" cy="2486025"/>
          </a:xfrm>
          <a:prstGeom prst="roundRect">
            <a:avLst>
              <a:gd name="adj" fmla="val 6992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405400-E04A-4EF6-BC34-4EB543FF621E}"/>
              </a:ext>
            </a:extLst>
          </p:cNvPr>
          <p:cNvSpPr/>
          <p:nvPr/>
        </p:nvSpPr>
        <p:spPr>
          <a:xfrm>
            <a:off x="1297537" y="3553006"/>
            <a:ext cx="2560093" cy="2857771"/>
          </a:xfrm>
          <a:prstGeom prst="roundRect">
            <a:avLst>
              <a:gd name="adj" fmla="val 6789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A0579C8-B332-4B98-86AC-2435F061508B}"/>
              </a:ext>
            </a:extLst>
          </p:cNvPr>
          <p:cNvSpPr/>
          <p:nvPr/>
        </p:nvSpPr>
        <p:spPr>
          <a:xfrm>
            <a:off x="4041779" y="895160"/>
            <a:ext cx="2214212" cy="2486025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C9D2C2B-3FFA-411F-B767-D50D5C7F6567}"/>
              </a:ext>
            </a:extLst>
          </p:cNvPr>
          <p:cNvSpPr/>
          <p:nvPr/>
        </p:nvSpPr>
        <p:spPr>
          <a:xfrm>
            <a:off x="9655881" y="895160"/>
            <a:ext cx="2218010" cy="5515617"/>
          </a:xfrm>
          <a:prstGeom prst="roundRect">
            <a:avLst>
              <a:gd name="adj" fmla="val 7837"/>
            </a:avLst>
          </a:prstGeom>
          <a:solidFill>
            <a:srgbClr val="FC81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AB9433-D216-4A7A-9FF8-18398875E46A}"/>
              </a:ext>
            </a:extLst>
          </p:cNvPr>
          <p:cNvSpPr/>
          <p:nvPr/>
        </p:nvSpPr>
        <p:spPr>
          <a:xfrm>
            <a:off x="4048129" y="3561547"/>
            <a:ext cx="5417251" cy="2849230"/>
          </a:xfrm>
          <a:prstGeom prst="roundRect">
            <a:avLst>
              <a:gd name="adj" fmla="val 610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BDFD45-AC2B-4B31-8F13-DCCD9988856C}"/>
              </a:ext>
            </a:extLst>
          </p:cNvPr>
          <p:cNvSpPr/>
          <p:nvPr/>
        </p:nvSpPr>
        <p:spPr>
          <a:xfrm>
            <a:off x="6436230" y="888684"/>
            <a:ext cx="3006759" cy="2492501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Agrupar 19" hidden="1">
            <a:extLst>
              <a:ext uri="{FF2B5EF4-FFF2-40B4-BE49-F238E27FC236}">
                <a16:creationId xmlns:a16="http://schemas.microsoft.com/office/drawing/2014/main" id="{CDB20570-C996-4195-9195-54C2B345752F}"/>
              </a:ext>
            </a:extLst>
          </p:cNvPr>
          <p:cNvGrpSpPr/>
          <p:nvPr/>
        </p:nvGrpSpPr>
        <p:grpSpPr>
          <a:xfrm>
            <a:off x="47630" y="228411"/>
            <a:ext cx="11811000" cy="6486525"/>
            <a:chOff x="190500" y="185737"/>
            <a:chExt cx="11811000" cy="6486525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E5F3BE9-B23C-4BC6-B028-0E5845D36367}"/>
                </a:ext>
              </a:extLst>
            </p:cNvPr>
            <p:cNvSpPr/>
            <p:nvPr/>
          </p:nvSpPr>
          <p:spPr>
            <a:xfrm>
              <a:off x="11391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A60FD40A-58E9-4E39-9214-D1ECAD766637}"/>
                </a:ext>
              </a:extLst>
            </p:cNvPr>
            <p:cNvSpPr/>
            <p:nvPr/>
          </p:nvSpPr>
          <p:spPr>
            <a:xfrm>
              <a:off x="10591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E20343-2873-4E58-8288-1DC181F02FFD}"/>
                </a:ext>
              </a:extLst>
            </p:cNvPr>
            <p:cNvSpPr/>
            <p:nvPr/>
          </p:nvSpPr>
          <p:spPr>
            <a:xfrm>
              <a:off x="9791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A74DB95C-CFA7-470A-B34D-6023EB55A5EB}"/>
                </a:ext>
              </a:extLst>
            </p:cNvPr>
            <p:cNvSpPr/>
            <p:nvPr/>
          </p:nvSpPr>
          <p:spPr>
            <a:xfrm>
              <a:off x="8991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B47D4CF-C135-4590-9B65-A264F4BAA782}"/>
                </a:ext>
              </a:extLst>
            </p:cNvPr>
            <p:cNvSpPr/>
            <p:nvPr/>
          </p:nvSpPr>
          <p:spPr>
            <a:xfrm>
              <a:off x="8191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0664D77-92D8-4375-B75F-05269A87DBC6}"/>
                </a:ext>
              </a:extLst>
            </p:cNvPr>
            <p:cNvSpPr/>
            <p:nvPr/>
          </p:nvSpPr>
          <p:spPr>
            <a:xfrm>
              <a:off x="73914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8E7B8C2-5FDA-4733-A12B-F3763BE8819B}"/>
                </a:ext>
              </a:extLst>
            </p:cNvPr>
            <p:cNvSpPr/>
            <p:nvPr/>
          </p:nvSpPr>
          <p:spPr>
            <a:xfrm>
              <a:off x="65913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3103390-3317-42E4-B324-6D2C974AC46C}"/>
                </a:ext>
              </a:extLst>
            </p:cNvPr>
            <p:cNvSpPr/>
            <p:nvPr/>
          </p:nvSpPr>
          <p:spPr>
            <a:xfrm>
              <a:off x="57912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730D1FC-87F3-4E39-9BB4-3A3D5F874A73}"/>
                </a:ext>
              </a:extLst>
            </p:cNvPr>
            <p:cNvSpPr/>
            <p:nvPr/>
          </p:nvSpPr>
          <p:spPr>
            <a:xfrm>
              <a:off x="49911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CDAB1B-3242-4B42-A37B-9E8756CCEC26}"/>
                </a:ext>
              </a:extLst>
            </p:cNvPr>
            <p:cNvSpPr/>
            <p:nvPr/>
          </p:nvSpPr>
          <p:spPr>
            <a:xfrm>
              <a:off x="41910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944ACA-5736-4FBE-AB6A-75EB11C5DE12}"/>
                </a:ext>
              </a:extLst>
            </p:cNvPr>
            <p:cNvSpPr/>
            <p:nvPr/>
          </p:nvSpPr>
          <p:spPr>
            <a:xfrm>
              <a:off x="3390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4409276D-CCF6-4BE4-AFDA-7E0A026194A9}"/>
                </a:ext>
              </a:extLst>
            </p:cNvPr>
            <p:cNvSpPr/>
            <p:nvPr/>
          </p:nvSpPr>
          <p:spPr>
            <a:xfrm>
              <a:off x="2590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6F0E741-FFCD-44F0-9F67-E08A7DFF183B}"/>
                </a:ext>
              </a:extLst>
            </p:cNvPr>
            <p:cNvSpPr/>
            <p:nvPr/>
          </p:nvSpPr>
          <p:spPr>
            <a:xfrm>
              <a:off x="1790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14E796D-BFD1-44D8-9477-0A26A572C07A}"/>
                </a:ext>
              </a:extLst>
            </p:cNvPr>
            <p:cNvSpPr/>
            <p:nvPr/>
          </p:nvSpPr>
          <p:spPr>
            <a:xfrm>
              <a:off x="990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BCE5AF7-5404-4714-9870-48132D7EADB9}"/>
                </a:ext>
              </a:extLst>
            </p:cNvPr>
            <p:cNvSpPr/>
            <p:nvPr/>
          </p:nvSpPr>
          <p:spPr>
            <a:xfrm>
              <a:off x="190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640D468-3279-4B7B-ADE2-4CDC92E2C469}"/>
                </a:ext>
              </a:extLst>
            </p:cNvPr>
            <p:cNvSpPr/>
            <p:nvPr/>
          </p:nvSpPr>
          <p:spPr>
            <a:xfrm>
              <a:off x="11391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38465132-8B68-449B-9E33-3254A95818AF}"/>
                </a:ext>
              </a:extLst>
            </p:cNvPr>
            <p:cNvSpPr/>
            <p:nvPr/>
          </p:nvSpPr>
          <p:spPr>
            <a:xfrm>
              <a:off x="10591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8A4083-891F-472A-9BC6-5C19E4D0E229}"/>
                </a:ext>
              </a:extLst>
            </p:cNvPr>
            <p:cNvSpPr/>
            <p:nvPr/>
          </p:nvSpPr>
          <p:spPr>
            <a:xfrm>
              <a:off x="9791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396C4251-26E8-452B-B2F6-53A3F116D857}"/>
                </a:ext>
              </a:extLst>
            </p:cNvPr>
            <p:cNvSpPr/>
            <p:nvPr/>
          </p:nvSpPr>
          <p:spPr>
            <a:xfrm>
              <a:off x="8991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F41BAAA7-E86A-45E7-88DA-06C76E4A14E2}"/>
                </a:ext>
              </a:extLst>
            </p:cNvPr>
            <p:cNvSpPr/>
            <p:nvPr/>
          </p:nvSpPr>
          <p:spPr>
            <a:xfrm>
              <a:off x="8191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19E00C-71AC-4C5F-9C48-D83E283C1AD1}"/>
                </a:ext>
              </a:extLst>
            </p:cNvPr>
            <p:cNvSpPr/>
            <p:nvPr/>
          </p:nvSpPr>
          <p:spPr>
            <a:xfrm>
              <a:off x="73914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CE98266-6DA3-43F3-9A2D-8B4FADBC29F2}"/>
                </a:ext>
              </a:extLst>
            </p:cNvPr>
            <p:cNvSpPr/>
            <p:nvPr/>
          </p:nvSpPr>
          <p:spPr>
            <a:xfrm>
              <a:off x="65913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D2E5EC92-C48C-4824-BD52-32299515D530}"/>
                </a:ext>
              </a:extLst>
            </p:cNvPr>
            <p:cNvSpPr/>
            <p:nvPr/>
          </p:nvSpPr>
          <p:spPr>
            <a:xfrm>
              <a:off x="57912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82BC586-BF48-4730-9C6F-A6882484FA9F}"/>
                </a:ext>
              </a:extLst>
            </p:cNvPr>
            <p:cNvSpPr/>
            <p:nvPr/>
          </p:nvSpPr>
          <p:spPr>
            <a:xfrm>
              <a:off x="49911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35F88D00-8001-46A8-9AB6-4078DFA9C53F}"/>
                </a:ext>
              </a:extLst>
            </p:cNvPr>
            <p:cNvSpPr/>
            <p:nvPr/>
          </p:nvSpPr>
          <p:spPr>
            <a:xfrm>
              <a:off x="41910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AE34448-B67B-46D6-B05D-5E2E3D0BE1EE}"/>
                </a:ext>
              </a:extLst>
            </p:cNvPr>
            <p:cNvSpPr/>
            <p:nvPr/>
          </p:nvSpPr>
          <p:spPr>
            <a:xfrm>
              <a:off x="3390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69F8667-3E10-42B3-9A6B-31ED438D2E62}"/>
                </a:ext>
              </a:extLst>
            </p:cNvPr>
            <p:cNvSpPr/>
            <p:nvPr/>
          </p:nvSpPr>
          <p:spPr>
            <a:xfrm>
              <a:off x="2590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9B45BFF-2D6B-4E93-80BF-8F6220A6D746}"/>
                </a:ext>
              </a:extLst>
            </p:cNvPr>
            <p:cNvSpPr/>
            <p:nvPr/>
          </p:nvSpPr>
          <p:spPr>
            <a:xfrm>
              <a:off x="1790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071E423-C8BC-4712-A0EB-2E493B76DC95}"/>
                </a:ext>
              </a:extLst>
            </p:cNvPr>
            <p:cNvSpPr/>
            <p:nvPr/>
          </p:nvSpPr>
          <p:spPr>
            <a:xfrm>
              <a:off x="990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92E763F-93C2-4811-B421-089F1FEAB197}"/>
                </a:ext>
              </a:extLst>
            </p:cNvPr>
            <p:cNvSpPr/>
            <p:nvPr/>
          </p:nvSpPr>
          <p:spPr>
            <a:xfrm>
              <a:off x="190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B355CA8B-990A-4B64-B97F-693BE52766C4}"/>
                </a:ext>
              </a:extLst>
            </p:cNvPr>
            <p:cNvSpPr/>
            <p:nvPr/>
          </p:nvSpPr>
          <p:spPr>
            <a:xfrm>
              <a:off x="11391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D44077B-4698-4BFE-BBED-B0659B9FC1E2}"/>
                </a:ext>
              </a:extLst>
            </p:cNvPr>
            <p:cNvSpPr/>
            <p:nvPr/>
          </p:nvSpPr>
          <p:spPr>
            <a:xfrm>
              <a:off x="10591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78B6A8-3CC2-4649-BDD6-78BC81D4EF4A}"/>
                </a:ext>
              </a:extLst>
            </p:cNvPr>
            <p:cNvSpPr/>
            <p:nvPr/>
          </p:nvSpPr>
          <p:spPr>
            <a:xfrm>
              <a:off x="9791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355CADE-2B25-4889-B6BA-1B46D896BFD3}"/>
                </a:ext>
              </a:extLst>
            </p:cNvPr>
            <p:cNvSpPr/>
            <p:nvPr/>
          </p:nvSpPr>
          <p:spPr>
            <a:xfrm>
              <a:off x="8991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185E9BC-FB7C-4647-B2A2-E3567A95C2C4}"/>
                </a:ext>
              </a:extLst>
            </p:cNvPr>
            <p:cNvSpPr/>
            <p:nvPr/>
          </p:nvSpPr>
          <p:spPr>
            <a:xfrm>
              <a:off x="8191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B3AF7C3-F290-49EE-BD08-4CAA2231D51B}"/>
                </a:ext>
              </a:extLst>
            </p:cNvPr>
            <p:cNvSpPr/>
            <p:nvPr/>
          </p:nvSpPr>
          <p:spPr>
            <a:xfrm>
              <a:off x="73914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F0212D-973F-4EEF-8B0E-749C9DAC99DE}"/>
                </a:ext>
              </a:extLst>
            </p:cNvPr>
            <p:cNvSpPr/>
            <p:nvPr/>
          </p:nvSpPr>
          <p:spPr>
            <a:xfrm>
              <a:off x="65913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62F72317-7BE3-4FE0-89E1-1B698E727D31}"/>
                </a:ext>
              </a:extLst>
            </p:cNvPr>
            <p:cNvSpPr/>
            <p:nvPr/>
          </p:nvSpPr>
          <p:spPr>
            <a:xfrm>
              <a:off x="57912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ECFB2BF-E581-4AA4-9C8C-1E6B4BBA0A83}"/>
                </a:ext>
              </a:extLst>
            </p:cNvPr>
            <p:cNvSpPr/>
            <p:nvPr/>
          </p:nvSpPr>
          <p:spPr>
            <a:xfrm>
              <a:off x="49911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937E60F-6293-4CE9-ABDF-DAA4DE99217F}"/>
                </a:ext>
              </a:extLst>
            </p:cNvPr>
            <p:cNvSpPr/>
            <p:nvPr/>
          </p:nvSpPr>
          <p:spPr>
            <a:xfrm>
              <a:off x="41910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48718A2A-940C-43FA-B54E-7233202C973B}"/>
                </a:ext>
              </a:extLst>
            </p:cNvPr>
            <p:cNvSpPr/>
            <p:nvPr/>
          </p:nvSpPr>
          <p:spPr>
            <a:xfrm>
              <a:off x="3390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457752B-CB6D-47D2-889C-100FA31019D0}"/>
                </a:ext>
              </a:extLst>
            </p:cNvPr>
            <p:cNvSpPr/>
            <p:nvPr/>
          </p:nvSpPr>
          <p:spPr>
            <a:xfrm>
              <a:off x="2590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FB8A041-8915-4286-B2D4-4DE9EA25FE5D}"/>
                </a:ext>
              </a:extLst>
            </p:cNvPr>
            <p:cNvSpPr/>
            <p:nvPr/>
          </p:nvSpPr>
          <p:spPr>
            <a:xfrm>
              <a:off x="1790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24F36CE-53F0-4E35-BBE0-98644CAE2200}"/>
                </a:ext>
              </a:extLst>
            </p:cNvPr>
            <p:cNvSpPr/>
            <p:nvPr/>
          </p:nvSpPr>
          <p:spPr>
            <a:xfrm>
              <a:off x="990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FB72E1B2-A717-4B07-A93A-9EA79CD8D10A}"/>
                </a:ext>
              </a:extLst>
            </p:cNvPr>
            <p:cNvSpPr/>
            <p:nvPr/>
          </p:nvSpPr>
          <p:spPr>
            <a:xfrm>
              <a:off x="190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DB38D65-46F4-4C2F-A4F5-C48EBC364351}"/>
                </a:ext>
              </a:extLst>
            </p:cNvPr>
            <p:cNvSpPr/>
            <p:nvPr/>
          </p:nvSpPr>
          <p:spPr>
            <a:xfrm>
              <a:off x="11391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B8326AB-80C8-4A0F-8A18-2AA4F506E013}"/>
                </a:ext>
              </a:extLst>
            </p:cNvPr>
            <p:cNvSpPr/>
            <p:nvPr/>
          </p:nvSpPr>
          <p:spPr>
            <a:xfrm>
              <a:off x="10591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3EA70B5E-8050-4E3F-8DF8-356E4DD03FD1}"/>
                </a:ext>
              </a:extLst>
            </p:cNvPr>
            <p:cNvSpPr/>
            <p:nvPr/>
          </p:nvSpPr>
          <p:spPr>
            <a:xfrm>
              <a:off x="9791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2E0C851F-D626-4856-A056-FD8152537580}"/>
                </a:ext>
              </a:extLst>
            </p:cNvPr>
            <p:cNvSpPr/>
            <p:nvPr/>
          </p:nvSpPr>
          <p:spPr>
            <a:xfrm>
              <a:off x="8991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1AFE0F97-A16A-4221-B749-D9214639C7CF}"/>
                </a:ext>
              </a:extLst>
            </p:cNvPr>
            <p:cNvSpPr/>
            <p:nvPr/>
          </p:nvSpPr>
          <p:spPr>
            <a:xfrm>
              <a:off x="8191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684F2488-EB50-4FB8-A567-5BB006159475}"/>
                </a:ext>
              </a:extLst>
            </p:cNvPr>
            <p:cNvSpPr/>
            <p:nvPr/>
          </p:nvSpPr>
          <p:spPr>
            <a:xfrm>
              <a:off x="73914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CF9E69-5C65-4211-840D-C3F7659BDCE8}"/>
                </a:ext>
              </a:extLst>
            </p:cNvPr>
            <p:cNvSpPr/>
            <p:nvPr/>
          </p:nvSpPr>
          <p:spPr>
            <a:xfrm>
              <a:off x="65913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0EF1FBC-53D2-49F5-8300-BED11A36AF11}"/>
                </a:ext>
              </a:extLst>
            </p:cNvPr>
            <p:cNvSpPr/>
            <p:nvPr/>
          </p:nvSpPr>
          <p:spPr>
            <a:xfrm>
              <a:off x="57912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3AB6E41-806D-4C31-9B1E-F854BCEF871E}"/>
                </a:ext>
              </a:extLst>
            </p:cNvPr>
            <p:cNvSpPr/>
            <p:nvPr/>
          </p:nvSpPr>
          <p:spPr>
            <a:xfrm>
              <a:off x="49911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8A42D87-3C5E-4E09-A89B-933773B04243}"/>
                </a:ext>
              </a:extLst>
            </p:cNvPr>
            <p:cNvSpPr/>
            <p:nvPr/>
          </p:nvSpPr>
          <p:spPr>
            <a:xfrm>
              <a:off x="41910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FBF5E84-91C4-4FC5-897C-D0D98D85B107}"/>
                </a:ext>
              </a:extLst>
            </p:cNvPr>
            <p:cNvSpPr/>
            <p:nvPr/>
          </p:nvSpPr>
          <p:spPr>
            <a:xfrm>
              <a:off x="3390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531AFAB1-7213-46BD-9F9F-C5431B43BA54}"/>
                </a:ext>
              </a:extLst>
            </p:cNvPr>
            <p:cNvSpPr/>
            <p:nvPr/>
          </p:nvSpPr>
          <p:spPr>
            <a:xfrm>
              <a:off x="2590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C99F8F2-11CD-4CEC-A7E8-ACA22918A5D4}"/>
                </a:ext>
              </a:extLst>
            </p:cNvPr>
            <p:cNvSpPr/>
            <p:nvPr/>
          </p:nvSpPr>
          <p:spPr>
            <a:xfrm>
              <a:off x="1790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AE25D671-DD80-4D15-81CB-A1420049C1E4}"/>
                </a:ext>
              </a:extLst>
            </p:cNvPr>
            <p:cNvSpPr/>
            <p:nvPr/>
          </p:nvSpPr>
          <p:spPr>
            <a:xfrm>
              <a:off x="990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79269B67-3A9C-4A2B-9888-E78B6A549865}"/>
                </a:ext>
              </a:extLst>
            </p:cNvPr>
            <p:cNvSpPr/>
            <p:nvPr/>
          </p:nvSpPr>
          <p:spPr>
            <a:xfrm>
              <a:off x="190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195C43A8-613B-4B2E-88C5-04BB4E7653AD}"/>
                </a:ext>
              </a:extLst>
            </p:cNvPr>
            <p:cNvSpPr/>
            <p:nvPr/>
          </p:nvSpPr>
          <p:spPr>
            <a:xfrm>
              <a:off x="11391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F2D9BB70-3353-42DE-9809-E9501C55E58A}"/>
                </a:ext>
              </a:extLst>
            </p:cNvPr>
            <p:cNvSpPr/>
            <p:nvPr/>
          </p:nvSpPr>
          <p:spPr>
            <a:xfrm>
              <a:off x="10591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5C1453D-1DE3-4394-9700-20A7495FB7FA}"/>
                </a:ext>
              </a:extLst>
            </p:cNvPr>
            <p:cNvSpPr/>
            <p:nvPr/>
          </p:nvSpPr>
          <p:spPr>
            <a:xfrm>
              <a:off x="9791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4E38053F-3EE5-4002-9889-52565B99C8A3}"/>
                </a:ext>
              </a:extLst>
            </p:cNvPr>
            <p:cNvSpPr/>
            <p:nvPr/>
          </p:nvSpPr>
          <p:spPr>
            <a:xfrm>
              <a:off x="8991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2A69BF7A-03E0-4057-949A-1682CCCD02C3}"/>
                </a:ext>
              </a:extLst>
            </p:cNvPr>
            <p:cNvSpPr/>
            <p:nvPr/>
          </p:nvSpPr>
          <p:spPr>
            <a:xfrm>
              <a:off x="8191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680464EB-0430-4FAB-ADF1-8E87933F47B7}"/>
                </a:ext>
              </a:extLst>
            </p:cNvPr>
            <p:cNvSpPr/>
            <p:nvPr/>
          </p:nvSpPr>
          <p:spPr>
            <a:xfrm>
              <a:off x="73914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53E10BC9-C359-4104-8EE7-0DCB01228234}"/>
                </a:ext>
              </a:extLst>
            </p:cNvPr>
            <p:cNvSpPr/>
            <p:nvPr/>
          </p:nvSpPr>
          <p:spPr>
            <a:xfrm>
              <a:off x="65913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E5B1D554-819E-4545-B4A9-9F649C5D3293}"/>
                </a:ext>
              </a:extLst>
            </p:cNvPr>
            <p:cNvSpPr/>
            <p:nvPr/>
          </p:nvSpPr>
          <p:spPr>
            <a:xfrm>
              <a:off x="57912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94C35295-A2BA-4079-8A46-DB9A3344BD14}"/>
                </a:ext>
              </a:extLst>
            </p:cNvPr>
            <p:cNvSpPr/>
            <p:nvPr/>
          </p:nvSpPr>
          <p:spPr>
            <a:xfrm>
              <a:off x="49911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09AE396-AF2B-4020-BBB0-BFA4E1EEFFC3}"/>
                </a:ext>
              </a:extLst>
            </p:cNvPr>
            <p:cNvSpPr/>
            <p:nvPr/>
          </p:nvSpPr>
          <p:spPr>
            <a:xfrm>
              <a:off x="41910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FD20F402-3F19-42C0-81FF-C8F5E0AE1951}"/>
                </a:ext>
              </a:extLst>
            </p:cNvPr>
            <p:cNvSpPr/>
            <p:nvPr/>
          </p:nvSpPr>
          <p:spPr>
            <a:xfrm>
              <a:off x="3390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FF7C8CB3-7219-441B-BF51-A8B260C53AA3}"/>
                </a:ext>
              </a:extLst>
            </p:cNvPr>
            <p:cNvSpPr/>
            <p:nvPr/>
          </p:nvSpPr>
          <p:spPr>
            <a:xfrm>
              <a:off x="2590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B9E26197-803B-4E3F-A4BC-5A2152098AAB}"/>
                </a:ext>
              </a:extLst>
            </p:cNvPr>
            <p:cNvSpPr/>
            <p:nvPr/>
          </p:nvSpPr>
          <p:spPr>
            <a:xfrm>
              <a:off x="1790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AF5BD646-FA89-49F0-83FD-EAAED2BF1E02}"/>
                </a:ext>
              </a:extLst>
            </p:cNvPr>
            <p:cNvSpPr/>
            <p:nvPr/>
          </p:nvSpPr>
          <p:spPr>
            <a:xfrm>
              <a:off x="990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A8A1DFC7-EC3A-4459-B7ED-6F16F8DE0D4F}"/>
                </a:ext>
              </a:extLst>
            </p:cNvPr>
            <p:cNvSpPr/>
            <p:nvPr/>
          </p:nvSpPr>
          <p:spPr>
            <a:xfrm>
              <a:off x="190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526A87D7-47B7-4455-84FD-C95456850955}"/>
                </a:ext>
              </a:extLst>
            </p:cNvPr>
            <p:cNvSpPr/>
            <p:nvPr/>
          </p:nvSpPr>
          <p:spPr>
            <a:xfrm>
              <a:off x="11391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4AA0E49E-C8DF-418E-986A-9F283002EA14}"/>
                </a:ext>
              </a:extLst>
            </p:cNvPr>
            <p:cNvSpPr/>
            <p:nvPr/>
          </p:nvSpPr>
          <p:spPr>
            <a:xfrm>
              <a:off x="10591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0FE6E812-1513-4DA7-9BAB-CA276E5D6BF6}"/>
                </a:ext>
              </a:extLst>
            </p:cNvPr>
            <p:cNvSpPr/>
            <p:nvPr/>
          </p:nvSpPr>
          <p:spPr>
            <a:xfrm>
              <a:off x="9791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23CDB7C7-A261-4236-B3A7-C89B878F2279}"/>
                </a:ext>
              </a:extLst>
            </p:cNvPr>
            <p:cNvSpPr/>
            <p:nvPr/>
          </p:nvSpPr>
          <p:spPr>
            <a:xfrm>
              <a:off x="8991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2F5DB4A0-036E-49B9-A9E1-2E52F11109AF}"/>
                </a:ext>
              </a:extLst>
            </p:cNvPr>
            <p:cNvSpPr/>
            <p:nvPr/>
          </p:nvSpPr>
          <p:spPr>
            <a:xfrm>
              <a:off x="8191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2036F56B-C5AB-40F9-B4CA-ECBE5C3388FD}"/>
                </a:ext>
              </a:extLst>
            </p:cNvPr>
            <p:cNvSpPr/>
            <p:nvPr/>
          </p:nvSpPr>
          <p:spPr>
            <a:xfrm>
              <a:off x="73914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89FAAB4-C1F7-4181-96D1-4CDFB062D3DF}"/>
                </a:ext>
              </a:extLst>
            </p:cNvPr>
            <p:cNvSpPr/>
            <p:nvPr/>
          </p:nvSpPr>
          <p:spPr>
            <a:xfrm>
              <a:off x="65913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03D62110-70EB-4692-A120-942B35E1FF42}"/>
                </a:ext>
              </a:extLst>
            </p:cNvPr>
            <p:cNvSpPr/>
            <p:nvPr/>
          </p:nvSpPr>
          <p:spPr>
            <a:xfrm>
              <a:off x="57912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E507BE3D-3963-4EC5-9257-D0A9EBBCB778}"/>
                </a:ext>
              </a:extLst>
            </p:cNvPr>
            <p:cNvSpPr/>
            <p:nvPr/>
          </p:nvSpPr>
          <p:spPr>
            <a:xfrm>
              <a:off x="49911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DBCF39-393F-40A9-AB45-FF7B41D14E86}"/>
                </a:ext>
              </a:extLst>
            </p:cNvPr>
            <p:cNvSpPr/>
            <p:nvPr/>
          </p:nvSpPr>
          <p:spPr>
            <a:xfrm>
              <a:off x="41910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720E5928-B8EF-45B3-B9D2-2DE80A67D7E2}"/>
                </a:ext>
              </a:extLst>
            </p:cNvPr>
            <p:cNvSpPr/>
            <p:nvPr/>
          </p:nvSpPr>
          <p:spPr>
            <a:xfrm>
              <a:off x="3390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E80414F-9BCD-4958-BE86-6357A848F71C}"/>
                </a:ext>
              </a:extLst>
            </p:cNvPr>
            <p:cNvSpPr/>
            <p:nvPr/>
          </p:nvSpPr>
          <p:spPr>
            <a:xfrm>
              <a:off x="2590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9E5E9A7-76E0-431C-BB86-F8A1268344F0}"/>
                </a:ext>
              </a:extLst>
            </p:cNvPr>
            <p:cNvSpPr/>
            <p:nvPr/>
          </p:nvSpPr>
          <p:spPr>
            <a:xfrm>
              <a:off x="1790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6AD2604C-14C8-4DDA-B6A4-DFE926222177}"/>
                </a:ext>
              </a:extLst>
            </p:cNvPr>
            <p:cNvSpPr/>
            <p:nvPr/>
          </p:nvSpPr>
          <p:spPr>
            <a:xfrm>
              <a:off x="990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DC535EF1-C2F7-41D3-BB57-FFF5B15B1486}"/>
                </a:ext>
              </a:extLst>
            </p:cNvPr>
            <p:cNvSpPr/>
            <p:nvPr/>
          </p:nvSpPr>
          <p:spPr>
            <a:xfrm>
              <a:off x="190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17A968BC-E7E6-432E-817E-9E2AA96F6F92}"/>
                </a:ext>
              </a:extLst>
            </p:cNvPr>
            <p:cNvSpPr/>
            <p:nvPr/>
          </p:nvSpPr>
          <p:spPr>
            <a:xfrm>
              <a:off x="11391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2E33422B-F6BE-4FB4-B1F3-EBF3E871D5FD}"/>
                </a:ext>
              </a:extLst>
            </p:cNvPr>
            <p:cNvSpPr/>
            <p:nvPr/>
          </p:nvSpPr>
          <p:spPr>
            <a:xfrm>
              <a:off x="10591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007D96C8-9226-4512-BFC4-758A9698FC86}"/>
                </a:ext>
              </a:extLst>
            </p:cNvPr>
            <p:cNvSpPr/>
            <p:nvPr/>
          </p:nvSpPr>
          <p:spPr>
            <a:xfrm>
              <a:off x="9791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9E5124FC-8015-4096-BFF4-62D8F31B6205}"/>
                </a:ext>
              </a:extLst>
            </p:cNvPr>
            <p:cNvSpPr/>
            <p:nvPr/>
          </p:nvSpPr>
          <p:spPr>
            <a:xfrm>
              <a:off x="8991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4520595-DA2A-4C1A-9CEC-A5AC499AB7EC}"/>
                </a:ext>
              </a:extLst>
            </p:cNvPr>
            <p:cNvSpPr/>
            <p:nvPr/>
          </p:nvSpPr>
          <p:spPr>
            <a:xfrm>
              <a:off x="8191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0B5F434D-C211-4CAB-8CC1-1C6D1AD18A94}"/>
                </a:ext>
              </a:extLst>
            </p:cNvPr>
            <p:cNvSpPr/>
            <p:nvPr/>
          </p:nvSpPr>
          <p:spPr>
            <a:xfrm>
              <a:off x="73914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224CC25D-B5F3-4766-B04C-EDC233CFCE7E}"/>
                </a:ext>
              </a:extLst>
            </p:cNvPr>
            <p:cNvSpPr/>
            <p:nvPr/>
          </p:nvSpPr>
          <p:spPr>
            <a:xfrm>
              <a:off x="65913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B50F737E-48E9-4F99-A041-C011E73A287F}"/>
                </a:ext>
              </a:extLst>
            </p:cNvPr>
            <p:cNvSpPr/>
            <p:nvPr/>
          </p:nvSpPr>
          <p:spPr>
            <a:xfrm>
              <a:off x="57912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204D338-D8DC-4151-8611-A09394E0B012}"/>
                </a:ext>
              </a:extLst>
            </p:cNvPr>
            <p:cNvSpPr/>
            <p:nvPr/>
          </p:nvSpPr>
          <p:spPr>
            <a:xfrm>
              <a:off x="49911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A269F97-CC95-48AA-AE48-602372AB0669}"/>
                </a:ext>
              </a:extLst>
            </p:cNvPr>
            <p:cNvSpPr/>
            <p:nvPr/>
          </p:nvSpPr>
          <p:spPr>
            <a:xfrm>
              <a:off x="41910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C78CDDD3-FC04-4872-B6BF-E6BFCCC977B0}"/>
                </a:ext>
              </a:extLst>
            </p:cNvPr>
            <p:cNvSpPr/>
            <p:nvPr/>
          </p:nvSpPr>
          <p:spPr>
            <a:xfrm>
              <a:off x="3390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F9F5AFC0-95AE-48BA-9F00-E47BD9B207FE}"/>
                </a:ext>
              </a:extLst>
            </p:cNvPr>
            <p:cNvSpPr/>
            <p:nvPr/>
          </p:nvSpPr>
          <p:spPr>
            <a:xfrm>
              <a:off x="2590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5626D51-EF0E-46C7-B634-14B7F3849E91}"/>
                </a:ext>
              </a:extLst>
            </p:cNvPr>
            <p:cNvSpPr/>
            <p:nvPr/>
          </p:nvSpPr>
          <p:spPr>
            <a:xfrm>
              <a:off x="1790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3A63F9D2-F300-4AA7-8B4F-B7923D20161F}"/>
                </a:ext>
              </a:extLst>
            </p:cNvPr>
            <p:cNvSpPr/>
            <p:nvPr/>
          </p:nvSpPr>
          <p:spPr>
            <a:xfrm>
              <a:off x="990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42D6AE0D-552A-4C74-9C62-A66FAE38292A}"/>
                </a:ext>
              </a:extLst>
            </p:cNvPr>
            <p:cNvSpPr/>
            <p:nvPr/>
          </p:nvSpPr>
          <p:spPr>
            <a:xfrm>
              <a:off x="190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B8614DE-AE00-4A65-924B-CA364DB08E20}"/>
                </a:ext>
              </a:extLst>
            </p:cNvPr>
            <p:cNvSpPr/>
            <p:nvPr/>
          </p:nvSpPr>
          <p:spPr>
            <a:xfrm>
              <a:off x="11391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0B45F7D-EE0F-4C8C-B25C-89BB4E19D252}"/>
                </a:ext>
              </a:extLst>
            </p:cNvPr>
            <p:cNvSpPr/>
            <p:nvPr/>
          </p:nvSpPr>
          <p:spPr>
            <a:xfrm>
              <a:off x="10591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72F3EA22-2D83-478D-BA85-2EAD0673F5A2}"/>
                </a:ext>
              </a:extLst>
            </p:cNvPr>
            <p:cNvSpPr/>
            <p:nvPr/>
          </p:nvSpPr>
          <p:spPr>
            <a:xfrm>
              <a:off x="9791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E02A58-8C4E-4EF9-B72D-BB915C7259D3}"/>
                </a:ext>
              </a:extLst>
            </p:cNvPr>
            <p:cNvSpPr/>
            <p:nvPr/>
          </p:nvSpPr>
          <p:spPr>
            <a:xfrm>
              <a:off x="8991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114DE370-8C72-42D7-8EAA-E4B1C3370CC8}"/>
                </a:ext>
              </a:extLst>
            </p:cNvPr>
            <p:cNvSpPr/>
            <p:nvPr/>
          </p:nvSpPr>
          <p:spPr>
            <a:xfrm>
              <a:off x="8191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0B659948-B981-457C-A39B-D5C7CF8243B7}"/>
                </a:ext>
              </a:extLst>
            </p:cNvPr>
            <p:cNvSpPr/>
            <p:nvPr/>
          </p:nvSpPr>
          <p:spPr>
            <a:xfrm>
              <a:off x="73914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46A2981-DE4B-4366-BD70-067B2A742E33}"/>
                </a:ext>
              </a:extLst>
            </p:cNvPr>
            <p:cNvSpPr/>
            <p:nvPr/>
          </p:nvSpPr>
          <p:spPr>
            <a:xfrm>
              <a:off x="65913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77C9C132-E20A-418E-9CB0-371ED0FB1B10}"/>
                </a:ext>
              </a:extLst>
            </p:cNvPr>
            <p:cNvSpPr/>
            <p:nvPr/>
          </p:nvSpPr>
          <p:spPr>
            <a:xfrm>
              <a:off x="57912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9DE4A1D-4A2D-433E-9938-725EC58B2E75}"/>
                </a:ext>
              </a:extLst>
            </p:cNvPr>
            <p:cNvSpPr/>
            <p:nvPr/>
          </p:nvSpPr>
          <p:spPr>
            <a:xfrm>
              <a:off x="49911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578B4D0-CEB0-4E48-B00A-660ED5FC356E}"/>
                </a:ext>
              </a:extLst>
            </p:cNvPr>
            <p:cNvSpPr/>
            <p:nvPr/>
          </p:nvSpPr>
          <p:spPr>
            <a:xfrm>
              <a:off x="41910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E2E014F0-2B15-45B6-99E2-2D9866E39F56}"/>
                </a:ext>
              </a:extLst>
            </p:cNvPr>
            <p:cNvSpPr/>
            <p:nvPr/>
          </p:nvSpPr>
          <p:spPr>
            <a:xfrm>
              <a:off x="3390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2E2B0A0-6194-4600-BFA0-3051035BF2BD}"/>
                </a:ext>
              </a:extLst>
            </p:cNvPr>
            <p:cNvSpPr/>
            <p:nvPr/>
          </p:nvSpPr>
          <p:spPr>
            <a:xfrm>
              <a:off x="2590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36D6E1E-6C2E-4E8C-83A8-276712CB8652}"/>
                </a:ext>
              </a:extLst>
            </p:cNvPr>
            <p:cNvSpPr/>
            <p:nvPr/>
          </p:nvSpPr>
          <p:spPr>
            <a:xfrm>
              <a:off x="1790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D649E473-3F65-4F8B-B2B5-1B4BB7F2E061}"/>
                </a:ext>
              </a:extLst>
            </p:cNvPr>
            <p:cNvSpPr/>
            <p:nvPr/>
          </p:nvSpPr>
          <p:spPr>
            <a:xfrm>
              <a:off x="990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17244C8A-5EB3-4FD0-A96A-EAA3CF01526A}"/>
                </a:ext>
              </a:extLst>
            </p:cNvPr>
            <p:cNvSpPr/>
            <p:nvPr/>
          </p:nvSpPr>
          <p:spPr>
            <a:xfrm>
              <a:off x="190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3B2FA11E-C538-4C9D-AE36-305AF4339214}"/>
                </a:ext>
              </a:extLst>
            </p:cNvPr>
            <p:cNvSpPr/>
            <p:nvPr/>
          </p:nvSpPr>
          <p:spPr>
            <a:xfrm>
              <a:off x="11391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BDF8F4D2-22D3-4C9C-8B0C-5D4B0A8021AD}"/>
                </a:ext>
              </a:extLst>
            </p:cNvPr>
            <p:cNvSpPr/>
            <p:nvPr/>
          </p:nvSpPr>
          <p:spPr>
            <a:xfrm>
              <a:off x="10591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A720160-648B-4488-B428-66548A19D08D}"/>
                </a:ext>
              </a:extLst>
            </p:cNvPr>
            <p:cNvSpPr/>
            <p:nvPr/>
          </p:nvSpPr>
          <p:spPr>
            <a:xfrm>
              <a:off x="9791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C82D3361-9449-496A-A2CC-3C4C55552707}"/>
                </a:ext>
              </a:extLst>
            </p:cNvPr>
            <p:cNvSpPr/>
            <p:nvPr/>
          </p:nvSpPr>
          <p:spPr>
            <a:xfrm>
              <a:off x="8991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7B7E40BB-C8CF-412D-8F47-3DB4779152FF}"/>
                </a:ext>
              </a:extLst>
            </p:cNvPr>
            <p:cNvSpPr/>
            <p:nvPr/>
          </p:nvSpPr>
          <p:spPr>
            <a:xfrm>
              <a:off x="8191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A6F2A71D-4B05-4C60-B093-7A0AE9DAA87E}"/>
                </a:ext>
              </a:extLst>
            </p:cNvPr>
            <p:cNvSpPr/>
            <p:nvPr/>
          </p:nvSpPr>
          <p:spPr>
            <a:xfrm>
              <a:off x="73914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55BE5616-3250-4DE5-BEE6-E55D7D59F851}"/>
                </a:ext>
              </a:extLst>
            </p:cNvPr>
            <p:cNvSpPr/>
            <p:nvPr/>
          </p:nvSpPr>
          <p:spPr>
            <a:xfrm>
              <a:off x="65913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6F4FC2CD-22D5-4E0D-9E11-C80B41E7BB36}"/>
                </a:ext>
              </a:extLst>
            </p:cNvPr>
            <p:cNvSpPr/>
            <p:nvPr/>
          </p:nvSpPr>
          <p:spPr>
            <a:xfrm>
              <a:off x="57912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B38D35CC-71F8-4C7E-9E9F-5CF90E58B9E3}"/>
                </a:ext>
              </a:extLst>
            </p:cNvPr>
            <p:cNvSpPr/>
            <p:nvPr/>
          </p:nvSpPr>
          <p:spPr>
            <a:xfrm>
              <a:off x="49911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AF6897E4-254A-452F-9530-334EBDC985A5}"/>
                </a:ext>
              </a:extLst>
            </p:cNvPr>
            <p:cNvSpPr/>
            <p:nvPr/>
          </p:nvSpPr>
          <p:spPr>
            <a:xfrm>
              <a:off x="41910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D33FCF73-1299-48C1-AF1A-8839B59EA6EA}"/>
                </a:ext>
              </a:extLst>
            </p:cNvPr>
            <p:cNvSpPr/>
            <p:nvPr/>
          </p:nvSpPr>
          <p:spPr>
            <a:xfrm>
              <a:off x="3390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9DFC5925-697A-4803-975C-E57421B87048}"/>
                </a:ext>
              </a:extLst>
            </p:cNvPr>
            <p:cNvSpPr/>
            <p:nvPr/>
          </p:nvSpPr>
          <p:spPr>
            <a:xfrm>
              <a:off x="2590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4CCE6F7-C858-4D54-A596-EE9D9FB3242D}"/>
                </a:ext>
              </a:extLst>
            </p:cNvPr>
            <p:cNvSpPr/>
            <p:nvPr/>
          </p:nvSpPr>
          <p:spPr>
            <a:xfrm>
              <a:off x="1790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58F9DE81-6F86-4AB1-A052-47C56CF6143D}"/>
                </a:ext>
              </a:extLst>
            </p:cNvPr>
            <p:cNvSpPr/>
            <p:nvPr/>
          </p:nvSpPr>
          <p:spPr>
            <a:xfrm>
              <a:off x="990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C960FF87-27AF-4C61-8E3F-97F7AE086747}"/>
                </a:ext>
              </a:extLst>
            </p:cNvPr>
            <p:cNvSpPr/>
            <p:nvPr/>
          </p:nvSpPr>
          <p:spPr>
            <a:xfrm>
              <a:off x="190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998624A-BB7F-467F-8FFE-7CBF1B21D893}"/>
                </a:ext>
              </a:extLst>
            </p:cNvPr>
            <p:cNvSpPr/>
            <p:nvPr/>
          </p:nvSpPr>
          <p:spPr>
            <a:xfrm>
              <a:off x="11391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79005FED-005A-4E41-9BD1-EEE4FFAFD869}"/>
                </a:ext>
              </a:extLst>
            </p:cNvPr>
            <p:cNvSpPr/>
            <p:nvPr/>
          </p:nvSpPr>
          <p:spPr>
            <a:xfrm>
              <a:off x="10591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108E026-B486-4AB1-9132-C78E72F133E3}"/>
                </a:ext>
              </a:extLst>
            </p:cNvPr>
            <p:cNvSpPr/>
            <p:nvPr/>
          </p:nvSpPr>
          <p:spPr>
            <a:xfrm>
              <a:off x="9791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07D36285-9EE1-4D10-AC93-DA2E89F1630E}"/>
                </a:ext>
              </a:extLst>
            </p:cNvPr>
            <p:cNvSpPr/>
            <p:nvPr/>
          </p:nvSpPr>
          <p:spPr>
            <a:xfrm>
              <a:off x="8991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1AB6EB40-CCA9-4BFA-8A1C-925D77522AB0}"/>
                </a:ext>
              </a:extLst>
            </p:cNvPr>
            <p:cNvSpPr/>
            <p:nvPr/>
          </p:nvSpPr>
          <p:spPr>
            <a:xfrm>
              <a:off x="8191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3319B804-FB7A-4215-937D-8A25AF528CED}"/>
                </a:ext>
              </a:extLst>
            </p:cNvPr>
            <p:cNvSpPr/>
            <p:nvPr/>
          </p:nvSpPr>
          <p:spPr>
            <a:xfrm>
              <a:off x="73914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8AA5685E-7B00-4144-A914-249D10104065}"/>
                </a:ext>
              </a:extLst>
            </p:cNvPr>
            <p:cNvSpPr/>
            <p:nvPr/>
          </p:nvSpPr>
          <p:spPr>
            <a:xfrm>
              <a:off x="65913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3D5DDBE3-E484-4375-9629-E926FD4D505C}"/>
                </a:ext>
              </a:extLst>
            </p:cNvPr>
            <p:cNvSpPr/>
            <p:nvPr/>
          </p:nvSpPr>
          <p:spPr>
            <a:xfrm>
              <a:off x="57912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C748BF19-D571-4576-8945-442D691BA4F6}"/>
                </a:ext>
              </a:extLst>
            </p:cNvPr>
            <p:cNvSpPr/>
            <p:nvPr/>
          </p:nvSpPr>
          <p:spPr>
            <a:xfrm>
              <a:off x="49911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9B3AC335-59E8-46AF-8F22-7A6B54AFB586}"/>
                </a:ext>
              </a:extLst>
            </p:cNvPr>
            <p:cNvSpPr/>
            <p:nvPr/>
          </p:nvSpPr>
          <p:spPr>
            <a:xfrm>
              <a:off x="41910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645E2511-CF24-4678-8521-58057F5B2042}"/>
                </a:ext>
              </a:extLst>
            </p:cNvPr>
            <p:cNvSpPr/>
            <p:nvPr/>
          </p:nvSpPr>
          <p:spPr>
            <a:xfrm>
              <a:off x="3390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F3BAB165-2DA3-455A-BA46-F84C14DB0E4D}"/>
                </a:ext>
              </a:extLst>
            </p:cNvPr>
            <p:cNvSpPr/>
            <p:nvPr/>
          </p:nvSpPr>
          <p:spPr>
            <a:xfrm>
              <a:off x="2590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358455D7-FA01-4C7C-85A9-D8C831F1DCF4}"/>
                </a:ext>
              </a:extLst>
            </p:cNvPr>
            <p:cNvSpPr/>
            <p:nvPr/>
          </p:nvSpPr>
          <p:spPr>
            <a:xfrm>
              <a:off x="1790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3AEF66D-4446-4615-81F2-315B95CCE804}"/>
                </a:ext>
              </a:extLst>
            </p:cNvPr>
            <p:cNvSpPr/>
            <p:nvPr/>
          </p:nvSpPr>
          <p:spPr>
            <a:xfrm>
              <a:off x="990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FC6EDFFE-BD47-4DBE-861F-B86D4745A9AC}"/>
                </a:ext>
              </a:extLst>
            </p:cNvPr>
            <p:cNvSpPr/>
            <p:nvPr/>
          </p:nvSpPr>
          <p:spPr>
            <a:xfrm>
              <a:off x="190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DCE4DA4-360A-45F0-A811-0DF484FC189B}"/>
              </a:ext>
            </a:extLst>
          </p:cNvPr>
          <p:cNvSpPr txBox="1"/>
          <p:nvPr/>
        </p:nvSpPr>
        <p:spPr>
          <a:xfrm>
            <a:off x="1224507" y="447223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85124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34</Words>
  <Application>Microsoft Office PowerPoint</Application>
  <PresentationFormat>Widescreen</PresentationFormat>
  <Paragraphs>12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Trebuchet MS</vt:lpstr>
      <vt:lpstr>Tema do Office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42</cp:revision>
  <dcterms:created xsi:type="dcterms:W3CDTF">2020-05-27T20:02:15Z</dcterms:created>
  <dcterms:modified xsi:type="dcterms:W3CDTF">2024-03-14T15:32:01Z</dcterms:modified>
</cp:coreProperties>
</file>