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6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92D3E6-53FD-48CE-9E95-2303E748732A}" v="9" dt="2022-07-19T14:30:26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6071" autoAdjust="0"/>
  </p:normalViewPr>
  <p:slideViewPr>
    <p:cSldViewPr snapToGrid="0" showGuides="1">
      <p:cViewPr>
        <p:scale>
          <a:sx n="66" d="100"/>
          <a:sy n="66" d="100"/>
        </p:scale>
        <p:origin x="-1482" y="-546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刘 玄昊" userId="03997660b9f98545" providerId="LiveId" clId="{0F92D3E6-53FD-48CE-9E95-2303E748732A}"/>
    <pc:docChg chg="undo custSel addSld delSld modSld sldOrd">
      <pc:chgData name="刘 玄昊" userId="03997660b9f98545" providerId="LiveId" clId="{0F92D3E6-53FD-48CE-9E95-2303E748732A}" dt="2022-07-19T14:31:15.963" v="174" actId="478"/>
      <pc:docMkLst>
        <pc:docMk/>
      </pc:docMkLst>
      <pc:sldChg chg="del">
        <pc:chgData name="刘 玄昊" userId="03997660b9f98545" providerId="LiveId" clId="{0F92D3E6-53FD-48CE-9E95-2303E748732A}" dt="2022-07-19T14:29:10.084" v="136" actId="2696"/>
        <pc:sldMkLst>
          <pc:docMk/>
          <pc:sldMk cId="462985776" sldId="260"/>
        </pc:sldMkLst>
      </pc:sldChg>
      <pc:sldChg chg="modSp mod">
        <pc:chgData name="刘 玄昊" userId="03997660b9f98545" providerId="LiveId" clId="{0F92D3E6-53FD-48CE-9E95-2303E748732A}" dt="2022-07-18T17:26:43.825" v="26" actId="1076"/>
        <pc:sldMkLst>
          <pc:docMk/>
          <pc:sldMk cId="1237777422" sldId="262"/>
        </pc:sldMkLst>
        <pc:spChg chg="mod">
          <ac:chgData name="刘 玄昊" userId="03997660b9f98545" providerId="LiveId" clId="{0F92D3E6-53FD-48CE-9E95-2303E748732A}" dt="2022-07-18T17:26:43.825" v="26" actId="1076"/>
          <ac:spMkLst>
            <pc:docMk/>
            <pc:sldMk cId="1237777422" sldId="262"/>
            <ac:spMk id="25" creationId="{C2B97114-F4F6-A1AD-793A-26A895FDD23E}"/>
          </ac:spMkLst>
        </pc:spChg>
      </pc:sldChg>
      <pc:sldChg chg="addSp delSp modSp mod">
        <pc:chgData name="刘 玄昊" userId="03997660b9f98545" providerId="LiveId" clId="{0F92D3E6-53FD-48CE-9E95-2303E748732A}" dt="2022-07-18T17:31:09.975" v="75" actId="14100"/>
        <pc:sldMkLst>
          <pc:docMk/>
          <pc:sldMk cId="1314599308" sldId="266"/>
        </pc:sldMkLst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5" creationId="{2ABC83BF-7F7E-2195-CD14-C0FE0E8D52D8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6" creationId="{E1ACA120-0718-DC70-9C58-DC5740602035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7" creationId="{4B2EA71F-795A-E199-E0E4-CBE17F636FE1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8" creationId="{088B8A24-4713-9992-CF27-1FBC2DC19C0D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19" creationId="{2E662566-2575-0FA7-4720-A58E6E275856}"/>
          </ac:spMkLst>
        </pc:spChg>
        <pc:spChg chg="mod">
          <ac:chgData name="刘 玄昊" userId="03997660b9f98545" providerId="LiveId" clId="{0F92D3E6-53FD-48CE-9E95-2303E748732A}" dt="2022-07-18T17:24:34.383" v="13" actId="165"/>
          <ac:spMkLst>
            <pc:docMk/>
            <pc:sldMk cId="1314599308" sldId="266"/>
            <ac:spMk id="24" creationId="{E81AF95D-CF02-FD49-97FB-FE17E51EA287}"/>
          </ac:spMkLst>
        </pc:spChg>
        <pc:spChg chg="add mod ord">
          <ac:chgData name="刘 玄昊" userId="03997660b9f98545" providerId="LiveId" clId="{0F92D3E6-53FD-48CE-9E95-2303E748732A}" dt="2022-07-18T17:31:09.975" v="75" actId="14100"/>
          <ac:spMkLst>
            <pc:docMk/>
            <pc:sldMk cId="1314599308" sldId="266"/>
            <ac:spMk id="49" creationId="{5596D7A6-E8C0-5ACF-B506-1973C0A3B74C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06" creationId="{DCC80612-21B6-E068-1CBA-EE8CB52699C7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07" creationId="{B7F78F02-B780-4FA8-E86F-01F13A03B2CF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0" creationId="{C813A436-BFB1-4667-3966-3CEA29F39B2F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1" creationId="{2FD7DC2E-C3B5-7B9F-B72C-16364E0730BA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2" creationId="{2F67236A-42B5-73FD-29A0-0A4F351F4F56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3" creationId="{716C6D55-C98D-BAE8-DB6A-4EA6C5347A02}"/>
          </ac:spMkLst>
        </pc:spChg>
        <pc:spChg chg="mod topLvl">
          <ac:chgData name="刘 玄昊" userId="03997660b9f98545" providerId="LiveId" clId="{0F92D3E6-53FD-48CE-9E95-2303E748732A}" dt="2022-07-18T17:24:36.918" v="14" actId="164"/>
          <ac:spMkLst>
            <pc:docMk/>
            <pc:sldMk cId="1314599308" sldId="266"/>
            <ac:spMk id="134" creationId="{389CA4C4-E59F-E3F3-3FBB-8AFF838BAFEA}"/>
          </ac:spMkLst>
        </pc:spChg>
        <pc:grpChg chg="add mod">
          <ac:chgData name="刘 玄昊" userId="03997660b9f98545" providerId="LiveId" clId="{0F92D3E6-53FD-48CE-9E95-2303E748732A}" dt="2022-07-18T17:24:47.696" v="19" actId="164"/>
          <ac:grpSpMkLst>
            <pc:docMk/>
            <pc:sldMk cId="1314599308" sldId="266"/>
            <ac:grpSpMk id="2" creationId="{CE14B771-B763-C88E-9BEB-028071C478D6}"/>
          </ac:grpSpMkLst>
        </pc:grpChg>
        <pc:grpChg chg="add mod">
          <ac:chgData name="刘 玄昊" userId="03997660b9f98545" providerId="LiveId" clId="{0F92D3E6-53FD-48CE-9E95-2303E748732A}" dt="2022-07-18T17:30:30.152" v="62" actId="1076"/>
          <ac:grpSpMkLst>
            <pc:docMk/>
            <pc:sldMk cId="1314599308" sldId="266"/>
            <ac:grpSpMk id="5" creationId="{2BA0EB95-E411-FECE-C4EF-1CEBD85610BD}"/>
          </ac:grpSpMkLst>
        </pc:grpChg>
        <pc:grpChg chg="mod topLvl">
          <ac:chgData name="刘 玄昊" userId="03997660b9f98545" providerId="LiveId" clId="{0F92D3E6-53FD-48CE-9E95-2303E748732A}" dt="2022-07-18T17:24:36.918" v="14" actId="164"/>
          <ac:grpSpMkLst>
            <pc:docMk/>
            <pc:sldMk cId="1314599308" sldId="266"/>
            <ac:grpSpMk id="14" creationId="{FAD0A158-BEDE-341F-35BF-C7B0B7F46AAC}"/>
          </ac:grpSpMkLst>
        </pc:grpChg>
        <pc:grpChg chg="del mod">
          <ac:chgData name="刘 玄昊" userId="03997660b9f98545" providerId="LiveId" clId="{0F92D3E6-53FD-48CE-9E95-2303E748732A}" dt="2022-07-18T17:24:34.383" v="13" actId="165"/>
          <ac:grpSpMkLst>
            <pc:docMk/>
            <pc:sldMk cId="1314599308" sldId="266"/>
            <ac:grpSpMk id="38" creationId="{4B78F978-B0C6-C02F-E9AD-4E54FBD57923}"/>
          </ac:grpSpMkLst>
        </pc:grpChg>
        <pc:grpChg chg="mod">
          <ac:chgData name="刘 玄昊" userId="03997660b9f98545" providerId="LiveId" clId="{0F92D3E6-53FD-48CE-9E95-2303E748732A}" dt="2022-07-18T17:30:38.087" v="67" actId="1076"/>
          <ac:grpSpMkLst>
            <pc:docMk/>
            <pc:sldMk cId="1314599308" sldId="266"/>
            <ac:grpSpMk id="44" creationId="{B824C8C8-7157-4B2B-BBB0-3EA5DD04E9D9}"/>
          </ac:grpSpMkLst>
        </pc:grpChg>
        <pc:grpChg chg="mod">
          <ac:chgData name="刘 玄昊" userId="03997660b9f98545" providerId="LiveId" clId="{0F92D3E6-53FD-48CE-9E95-2303E748732A}" dt="2022-07-18T17:30:43.925" v="70" actId="1076"/>
          <ac:grpSpMkLst>
            <pc:docMk/>
            <pc:sldMk cId="1314599308" sldId="266"/>
            <ac:grpSpMk id="45" creationId="{9C6DAA5A-D205-EF34-6C9B-6E41F7E0D586}"/>
          </ac:grpSpMkLst>
        </pc:grpChg>
        <pc:picChg chg="add del mod">
          <ac:chgData name="刘 玄昊" userId="03997660b9f98545" providerId="LiveId" clId="{0F92D3E6-53FD-48CE-9E95-2303E748732A}" dt="2022-07-18T17:30:27.695" v="61" actId="478"/>
          <ac:picMkLst>
            <pc:docMk/>
            <pc:sldMk cId="1314599308" sldId="266"/>
            <ac:picMk id="20" creationId="{2972F5E3-E7E6-D8D4-CB37-8C5D01168FEF}"/>
          </ac:picMkLst>
        </pc:picChg>
        <pc:cxnChg chg="mod topLvl">
          <ac:chgData name="刘 玄昊" userId="03997660b9f98545" providerId="LiveId" clId="{0F92D3E6-53FD-48CE-9E95-2303E748732A}" dt="2022-07-18T17:24:36.918" v="14" actId="164"/>
          <ac:cxnSpMkLst>
            <pc:docMk/>
            <pc:sldMk cId="1314599308" sldId="266"/>
            <ac:cxnSpMk id="3" creationId="{23153486-3B73-19A4-CA5C-7DA0A349CDA8}"/>
          </ac:cxnSpMkLst>
        </pc:cxnChg>
        <pc:cxnChg chg="del">
          <ac:chgData name="刘 玄昊" userId="03997660b9f98545" providerId="LiveId" clId="{0F92D3E6-53FD-48CE-9E95-2303E748732A}" dt="2022-07-18T17:23:42.264" v="3" actId="478"/>
          <ac:cxnSpMkLst>
            <pc:docMk/>
            <pc:sldMk cId="1314599308" sldId="266"/>
            <ac:cxnSpMk id="13" creationId="{C061766E-3AE7-CAAA-DF1D-5D8D7CAF7227}"/>
          </ac:cxnSpMkLst>
        </pc:cxnChg>
        <pc:cxnChg chg="mod topLvl">
          <ac:chgData name="刘 玄昊" userId="03997660b9f98545" providerId="LiveId" clId="{0F92D3E6-53FD-48CE-9E95-2303E748732A}" dt="2022-07-18T17:24:36.918" v="14" actId="164"/>
          <ac:cxnSpMkLst>
            <pc:docMk/>
            <pc:sldMk cId="1314599308" sldId="266"/>
            <ac:cxnSpMk id="22" creationId="{BBB53E53-C653-5FB4-02C4-D3D5B49799F4}"/>
          </ac:cxnSpMkLst>
        </pc:cxnChg>
        <pc:cxnChg chg="mod topLvl">
          <ac:chgData name="刘 玄昊" userId="03997660b9f98545" providerId="LiveId" clId="{0F92D3E6-53FD-48CE-9E95-2303E748732A}" dt="2022-07-18T17:24:36.918" v="14" actId="164"/>
          <ac:cxnSpMkLst>
            <pc:docMk/>
            <pc:sldMk cId="1314599308" sldId="266"/>
            <ac:cxnSpMk id="25" creationId="{190FC46D-E788-4BE6-3C51-F9D64792D41E}"/>
          </ac:cxnSpMkLst>
        </pc:cxnChg>
        <pc:cxnChg chg="del mod">
          <ac:chgData name="刘 玄昊" userId="03997660b9f98545" providerId="LiveId" clId="{0F92D3E6-53FD-48CE-9E95-2303E748732A}" dt="2022-07-18T17:24:01.185" v="6" actId="478"/>
          <ac:cxnSpMkLst>
            <pc:docMk/>
            <pc:sldMk cId="1314599308" sldId="266"/>
            <ac:cxnSpMk id="32" creationId="{8260CBFF-E418-1B74-D490-76EA9C99DDB2}"/>
          </ac:cxnSpMkLst>
        </pc:cxnChg>
        <pc:cxnChg chg="mod topLvl">
          <ac:chgData name="刘 玄昊" userId="03997660b9f98545" providerId="LiveId" clId="{0F92D3E6-53FD-48CE-9E95-2303E748732A}" dt="2022-07-18T17:24:36.918" v="14" actId="164"/>
          <ac:cxnSpMkLst>
            <pc:docMk/>
            <pc:sldMk cId="1314599308" sldId="266"/>
            <ac:cxnSpMk id="36" creationId="{DA073BD0-3B71-6E3E-12B5-6F7E513C3ECF}"/>
          </ac:cxnSpMkLst>
        </pc:cxnChg>
        <pc:cxnChg chg="add mod">
          <ac:chgData name="刘 玄昊" userId="03997660b9f98545" providerId="LiveId" clId="{0F92D3E6-53FD-48CE-9E95-2303E748732A}" dt="2022-07-18T17:24:47.696" v="19" actId="164"/>
          <ac:cxnSpMkLst>
            <pc:docMk/>
            <pc:sldMk cId="1314599308" sldId="266"/>
            <ac:cxnSpMk id="43" creationId="{5426FC53-3258-BEAB-68EB-2EC7C819522E}"/>
          </ac:cxnSpMkLst>
        </pc:cxnChg>
        <pc:cxnChg chg="add mod">
          <ac:chgData name="刘 玄昊" userId="03997660b9f98545" providerId="LiveId" clId="{0F92D3E6-53FD-48CE-9E95-2303E748732A}" dt="2022-07-18T17:24:47.696" v="19" actId="164"/>
          <ac:cxnSpMkLst>
            <pc:docMk/>
            <pc:sldMk cId="1314599308" sldId="266"/>
            <ac:cxnSpMk id="46" creationId="{21959956-71E4-C973-5DC9-9EBB768433C4}"/>
          </ac:cxnSpMkLst>
        </pc:cxnChg>
      </pc:sldChg>
      <pc:sldChg chg="addSp delSp modSp add del mod">
        <pc:chgData name="刘 玄昊" userId="03997660b9f98545" providerId="LiveId" clId="{0F92D3E6-53FD-48CE-9E95-2303E748732A}" dt="2022-07-19T13:27:36.776" v="102" actId="2696"/>
        <pc:sldMkLst>
          <pc:docMk/>
          <pc:sldMk cId="1214372582" sldId="269"/>
        </pc:sldMkLst>
        <pc:spChg chg="add del mod">
          <ac:chgData name="刘 玄昊" userId="03997660b9f98545" providerId="LiveId" clId="{0F92D3E6-53FD-48CE-9E95-2303E748732A}" dt="2022-07-19T13:18:34.242" v="93" actId="478"/>
          <ac:spMkLst>
            <pc:docMk/>
            <pc:sldMk cId="1214372582" sldId="269"/>
            <ac:spMk id="25" creationId="{C2B97114-F4F6-A1AD-793A-26A895FDD23E}"/>
          </ac:spMkLst>
        </pc:spChg>
        <pc:spChg chg="mod">
          <ac:chgData name="刘 玄昊" userId="03997660b9f98545" providerId="LiveId" clId="{0F92D3E6-53FD-48CE-9E95-2303E748732A}" dt="2022-07-19T13:17:17.083" v="90" actId="1076"/>
          <ac:spMkLst>
            <pc:docMk/>
            <pc:sldMk cId="1214372582" sldId="269"/>
            <ac:spMk id="111" creationId="{19128542-5893-A5DF-BF3A-2E815942FA7F}"/>
          </ac:spMkLst>
        </pc:spChg>
        <pc:spChg chg="del">
          <ac:chgData name="刘 玄昊" userId="03997660b9f98545" providerId="LiveId" clId="{0F92D3E6-53FD-48CE-9E95-2303E748732A}" dt="2022-07-19T13:15:21.902" v="77" actId="478"/>
          <ac:spMkLst>
            <pc:docMk/>
            <pc:sldMk cId="1214372582" sldId="269"/>
            <ac:spMk id="112" creationId="{1F3D723E-C689-6C04-8B9B-254BBE7954F8}"/>
          </ac:spMkLst>
        </pc:spChg>
        <pc:spChg chg="mod">
          <ac:chgData name="刘 玄昊" userId="03997660b9f98545" providerId="LiveId" clId="{0F92D3E6-53FD-48CE-9E95-2303E748732A}" dt="2022-07-19T13:16:00.404" v="83" actId="1076"/>
          <ac:spMkLst>
            <pc:docMk/>
            <pc:sldMk cId="1214372582" sldId="269"/>
            <ac:spMk id="113" creationId="{FC61BBD2-8B5E-CA3A-0CCA-3FB7554E6639}"/>
          </ac:spMkLst>
        </pc:spChg>
        <pc:spChg chg="mod">
          <ac:chgData name="刘 玄昊" userId="03997660b9f98545" providerId="LiveId" clId="{0F92D3E6-53FD-48CE-9E95-2303E748732A}" dt="2022-07-19T13:16:08.766" v="86" actId="1076"/>
          <ac:spMkLst>
            <pc:docMk/>
            <pc:sldMk cId="1214372582" sldId="269"/>
            <ac:spMk id="114" creationId="{EDC16575-ED77-5260-0EFC-C56F0BEAE815}"/>
          </ac:spMkLst>
        </pc:spChg>
        <pc:spChg chg="del">
          <ac:chgData name="刘 玄昊" userId="03997660b9f98545" providerId="LiveId" clId="{0F92D3E6-53FD-48CE-9E95-2303E748732A}" dt="2022-07-19T13:18:36.419" v="94" actId="478"/>
          <ac:spMkLst>
            <pc:docMk/>
            <pc:sldMk cId="1214372582" sldId="269"/>
            <ac:spMk id="120" creationId="{11D755C1-4ABC-7E2E-383F-C3F86D2D08F0}"/>
          </ac:spMkLst>
        </pc:spChg>
        <pc:cxnChg chg="del mod">
          <ac:chgData name="刘 玄昊" userId="03997660b9f98545" providerId="LiveId" clId="{0F92D3E6-53FD-48CE-9E95-2303E748732A}" dt="2022-07-19T13:18:27.659" v="91" actId="478"/>
          <ac:cxnSpMkLst>
            <pc:docMk/>
            <pc:sldMk cId="1214372582" sldId="269"/>
            <ac:cxnSpMk id="12" creationId="{3E5682E6-9343-537F-136B-26354BDD7A54}"/>
          </ac:cxnSpMkLst>
        </pc:cxnChg>
        <pc:cxnChg chg="del mod">
          <ac:chgData name="刘 玄昊" userId="03997660b9f98545" providerId="LiveId" clId="{0F92D3E6-53FD-48CE-9E95-2303E748732A}" dt="2022-07-19T13:15:23.066" v="78" actId="478"/>
          <ac:cxnSpMkLst>
            <pc:docMk/>
            <pc:sldMk cId="1214372582" sldId="269"/>
            <ac:cxnSpMk id="134" creationId="{5B6CA6EE-4884-491F-ABB8-532128E92B52}"/>
          </ac:cxnSpMkLst>
        </pc:cxnChg>
        <pc:cxnChg chg="mod">
          <ac:chgData name="刘 玄昊" userId="03997660b9f98545" providerId="LiveId" clId="{0F92D3E6-53FD-48CE-9E95-2303E748732A}" dt="2022-07-19T13:16:13.722" v="87" actId="14100"/>
          <ac:cxnSpMkLst>
            <pc:docMk/>
            <pc:sldMk cId="1214372582" sldId="269"/>
            <ac:cxnSpMk id="189" creationId="{1BCBA7A6-8DB3-2CC5-56BC-A3A4781E786D}"/>
          </ac:cxnSpMkLst>
        </pc:cxnChg>
        <pc:cxnChg chg="mod">
          <ac:chgData name="刘 玄昊" userId="03997660b9f98545" providerId="LiveId" clId="{0F92D3E6-53FD-48CE-9E95-2303E748732A}" dt="2022-07-19T13:17:17.083" v="90" actId="1076"/>
          <ac:cxnSpMkLst>
            <pc:docMk/>
            <pc:sldMk cId="1214372582" sldId="269"/>
            <ac:cxnSpMk id="197" creationId="{CBCD13F1-3DBD-6DBE-B6D8-A90CDB6F7067}"/>
          </ac:cxnSpMkLst>
        </pc:cxnChg>
        <pc:cxnChg chg="mod">
          <ac:chgData name="刘 玄昊" userId="03997660b9f98545" providerId="LiveId" clId="{0F92D3E6-53FD-48CE-9E95-2303E748732A}" dt="2022-07-19T13:16:00.404" v="83" actId="1076"/>
          <ac:cxnSpMkLst>
            <pc:docMk/>
            <pc:sldMk cId="1214372582" sldId="269"/>
            <ac:cxnSpMk id="221" creationId="{E10E7B55-F3D8-973A-12AF-9461D168C4A3}"/>
          </ac:cxnSpMkLst>
        </pc:cxnChg>
        <pc:cxnChg chg="add del">
          <ac:chgData name="刘 玄昊" userId="03997660b9f98545" providerId="LiveId" clId="{0F92D3E6-53FD-48CE-9E95-2303E748732A}" dt="2022-07-19T13:19:07.344" v="98" actId="478"/>
          <ac:cxnSpMkLst>
            <pc:docMk/>
            <pc:sldMk cId="1214372582" sldId="269"/>
            <ac:cxnSpMk id="238" creationId="{BEBEC465-559D-8542-B001-C0350BD8957D}"/>
          </ac:cxnSpMkLst>
        </pc:cxnChg>
        <pc:cxnChg chg="add del mod">
          <ac:chgData name="刘 玄昊" userId="03997660b9f98545" providerId="LiveId" clId="{0F92D3E6-53FD-48CE-9E95-2303E748732A}" dt="2022-07-19T13:19:06.671" v="97" actId="478"/>
          <ac:cxnSpMkLst>
            <pc:docMk/>
            <pc:sldMk cId="1214372582" sldId="269"/>
            <ac:cxnSpMk id="279" creationId="{CD1C83F4-F71F-D8C4-B262-6D7FCA136E6F}"/>
          </ac:cxnSpMkLst>
        </pc:cxnChg>
      </pc:sldChg>
      <pc:sldChg chg="addSp delSp modSp add mod">
        <pc:chgData name="刘 玄昊" userId="03997660b9f98545" providerId="LiveId" clId="{0F92D3E6-53FD-48CE-9E95-2303E748732A}" dt="2022-07-19T14:31:15.963" v="174" actId="478"/>
        <pc:sldMkLst>
          <pc:docMk/>
          <pc:sldMk cId="3201922298" sldId="269"/>
        </pc:sldMkLst>
        <pc:spChg chg="mod">
          <ac:chgData name="刘 玄昊" userId="03997660b9f98545" providerId="LiveId" clId="{0F92D3E6-53FD-48CE-9E95-2303E748732A}" dt="2022-07-19T14:29:52.288" v="144" actId="1076"/>
          <ac:spMkLst>
            <pc:docMk/>
            <pc:sldMk cId="3201922298" sldId="269"/>
            <ac:spMk id="25" creationId="{C2B97114-F4F6-A1AD-793A-26A895FDD23E}"/>
          </ac:spMkLst>
        </pc:spChg>
        <pc:spChg chg="mod">
          <ac:chgData name="刘 玄昊" userId="03997660b9f98545" providerId="LiveId" clId="{0F92D3E6-53FD-48CE-9E95-2303E748732A}" dt="2022-07-19T14:31:02.983" v="173" actId="1076"/>
          <ac:spMkLst>
            <pc:docMk/>
            <pc:sldMk cId="3201922298" sldId="269"/>
            <ac:spMk id="118" creationId="{881968A6-A2D6-99D3-D534-5715F32CF828}"/>
          </ac:spMkLst>
        </pc:spChg>
        <pc:spChg chg="add mod">
          <ac:chgData name="刘 玄昊" userId="03997660b9f98545" providerId="LiveId" clId="{0F92D3E6-53FD-48CE-9E95-2303E748732A}" dt="2022-07-19T14:30:23.637" v="156" actId="1076"/>
          <ac:spMkLst>
            <pc:docMk/>
            <pc:sldMk cId="3201922298" sldId="269"/>
            <ac:spMk id="139" creationId="{CF8DBDFA-9DF1-AC57-F4ED-C22FA5653CE2}"/>
          </ac:spMkLst>
        </pc:spChg>
        <pc:spChg chg="add mod">
          <ac:chgData name="刘 玄昊" userId="03997660b9f98545" providerId="LiveId" clId="{0F92D3E6-53FD-48CE-9E95-2303E748732A}" dt="2022-07-19T14:30:42.855" v="170" actId="1076"/>
          <ac:spMkLst>
            <pc:docMk/>
            <pc:sldMk cId="3201922298" sldId="269"/>
            <ac:spMk id="140" creationId="{96C946F4-634A-6939-7440-E82FAEF68B79}"/>
          </ac:spMkLst>
        </pc:spChg>
        <pc:cxnChg chg="del mod">
          <ac:chgData name="刘 玄昊" userId="03997660b9f98545" providerId="LiveId" clId="{0F92D3E6-53FD-48CE-9E95-2303E748732A}" dt="2022-07-19T14:31:15.963" v="174" actId="478"/>
          <ac:cxnSpMkLst>
            <pc:docMk/>
            <pc:sldMk cId="3201922298" sldId="269"/>
            <ac:cxnSpMk id="3" creationId="{0B41C00B-36FD-42D9-9F4C-9B3868299362}"/>
          </ac:cxnSpMkLst>
        </pc:cxnChg>
        <pc:cxnChg chg="mod">
          <ac:chgData name="刘 玄昊" userId="03997660b9f98545" providerId="LiveId" clId="{0F92D3E6-53FD-48CE-9E95-2303E748732A}" dt="2022-07-19T14:31:02.983" v="173" actId="1076"/>
          <ac:cxnSpMkLst>
            <pc:docMk/>
            <pc:sldMk cId="3201922298" sldId="269"/>
            <ac:cxnSpMk id="208" creationId="{81EF4EC3-00B9-C536-3C49-17DC4FF2697B}"/>
          </ac:cxnSpMkLst>
        </pc:cxnChg>
        <pc:cxnChg chg="del mod">
          <ac:chgData name="刘 玄昊" userId="03997660b9f98545" providerId="LiveId" clId="{0F92D3E6-53FD-48CE-9E95-2303E748732A}" dt="2022-07-19T14:29:36.448" v="139" actId="478"/>
          <ac:cxnSpMkLst>
            <pc:docMk/>
            <pc:sldMk cId="3201922298" sldId="269"/>
            <ac:cxnSpMk id="316" creationId="{920B9A5E-52F2-D1A8-479A-96026BB47585}"/>
          </ac:cxnSpMkLst>
        </pc:cxnChg>
      </pc:sldChg>
      <pc:sldChg chg="addSp delSp modSp add del mod ord">
        <pc:chgData name="刘 玄昊" userId="03997660b9f98545" providerId="LiveId" clId="{0F92D3E6-53FD-48CE-9E95-2303E748732A}" dt="2022-07-19T14:29:21.854" v="137" actId="2696"/>
        <pc:sldMkLst>
          <pc:docMk/>
          <pc:sldMk cId="3045704468" sldId="270"/>
        </pc:sldMkLst>
        <pc:spChg chg="mod">
          <ac:chgData name="刘 玄昊" userId="03997660b9f98545" providerId="LiveId" clId="{0F92D3E6-53FD-48CE-9E95-2303E748732A}" dt="2022-07-19T13:28:34.175" v="112" actId="1076"/>
          <ac:spMkLst>
            <pc:docMk/>
            <pc:sldMk cId="3045704468" sldId="270"/>
            <ac:spMk id="25" creationId="{C2B97114-F4F6-A1AD-793A-26A895FDD23E}"/>
          </ac:spMkLst>
        </pc:spChg>
        <pc:spChg chg="del">
          <ac:chgData name="刘 玄昊" userId="03997660b9f98545" providerId="LiveId" clId="{0F92D3E6-53FD-48CE-9E95-2303E748732A}" dt="2022-07-19T13:30:08.867" v="134" actId="478"/>
          <ac:spMkLst>
            <pc:docMk/>
            <pc:sldMk cId="3045704468" sldId="270"/>
            <ac:spMk id="49" creationId="{02D97BDA-0C67-2F71-A1B7-EB877C8B3E4C}"/>
          </ac:spMkLst>
        </pc:spChg>
        <pc:spChg chg="del">
          <ac:chgData name="刘 玄昊" userId="03997660b9f98545" providerId="LiveId" clId="{0F92D3E6-53FD-48CE-9E95-2303E748732A}" dt="2022-07-19T13:30:06.119" v="133" actId="478"/>
          <ac:spMkLst>
            <pc:docMk/>
            <pc:sldMk cId="3045704468" sldId="270"/>
            <ac:spMk id="50" creationId="{8FCF81A8-0D60-ABB2-9F03-C3569A917BAE}"/>
          </ac:spMkLst>
        </pc:spChg>
        <pc:spChg chg="add del mod">
          <ac:chgData name="刘 玄昊" userId="03997660b9f98545" providerId="LiveId" clId="{0F92D3E6-53FD-48CE-9E95-2303E748732A}" dt="2022-07-19T13:29:22.310" v="129" actId="1076"/>
          <ac:spMkLst>
            <pc:docMk/>
            <pc:sldMk cId="3045704468" sldId="270"/>
            <ac:spMk id="55" creationId="{B8447616-DC1A-FFF4-A918-F9018CFBCA8D}"/>
          </ac:spMkLst>
        </pc:spChg>
        <pc:spChg chg="mod">
          <ac:chgData name="刘 玄昊" userId="03997660b9f98545" providerId="LiveId" clId="{0F92D3E6-53FD-48CE-9E95-2303E748732A}" dt="2022-07-19T13:29:39.735" v="131" actId="1076"/>
          <ac:spMkLst>
            <pc:docMk/>
            <pc:sldMk cId="3045704468" sldId="270"/>
            <ac:spMk id="115" creationId="{FF0FC7A6-2A8B-69D7-D56E-CE27774C95F2}"/>
          </ac:spMkLst>
        </pc:spChg>
        <pc:spChg chg="mod">
          <ac:chgData name="刘 玄昊" userId="03997660b9f98545" providerId="LiveId" clId="{0F92D3E6-53FD-48CE-9E95-2303E748732A}" dt="2022-07-19T13:28:59.373" v="122" actId="1076"/>
          <ac:spMkLst>
            <pc:docMk/>
            <pc:sldMk cId="3045704468" sldId="270"/>
            <ac:spMk id="116" creationId="{45F8EB1C-557B-B5F7-D818-B871F06402C1}"/>
          </ac:spMkLst>
        </pc:spChg>
        <pc:spChg chg="mod">
          <ac:chgData name="刘 玄昊" userId="03997660b9f98545" providerId="LiveId" clId="{0F92D3E6-53FD-48CE-9E95-2303E748732A}" dt="2022-07-19T13:28:54.932" v="121" actId="1076"/>
          <ac:spMkLst>
            <pc:docMk/>
            <pc:sldMk cId="3045704468" sldId="270"/>
            <ac:spMk id="117" creationId="{8C536CDD-C602-DB38-CA3F-68E7997BD226}"/>
          </ac:spMkLst>
        </pc:spChg>
        <pc:spChg chg="mod">
          <ac:chgData name="刘 玄昊" userId="03997660b9f98545" providerId="LiveId" clId="{0F92D3E6-53FD-48CE-9E95-2303E748732A}" dt="2022-07-19T13:29:25.285" v="130" actId="1076"/>
          <ac:spMkLst>
            <pc:docMk/>
            <pc:sldMk cId="3045704468" sldId="270"/>
            <ac:spMk id="130" creationId="{84174463-65CA-C68C-B764-B7CF9369A367}"/>
          </ac:spMkLst>
        </pc:spChg>
        <pc:spChg chg="add mod">
          <ac:chgData name="刘 玄昊" userId="03997660b9f98545" providerId="LiveId" clId="{0F92D3E6-53FD-48CE-9E95-2303E748732A}" dt="2022-07-19T13:29:11.478" v="124" actId="1076"/>
          <ac:spMkLst>
            <pc:docMk/>
            <pc:sldMk cId="3045704468" sldId="270"/>
            <ac:spMk id="145" creationId="{DFAA7971-7D61-A2B5-71C8-6B05860DD764}"/>
          </ac:spMkLst>
        </pc:spChg>
        <pc:cxnChg chg="mod">
          <ac:chgData name="刘 玄昊" userId="03997660b9f98545" providerId="LiveId" clId="{0F92D3E6-53FD-48CE-9E95-2303E748732A}" dt="2022-07-19T13:28:54.932" v="121" actId="1076"/>
          <ac:cxnSpMkLst>
            <pc:docMk/>
            <pc:sldMk cId="3045704468" sldId="270"/>
            <ac:cxnSpMk id="3" creationId="{0B41C00B-36FD-42D9-9F4C-9B3868299362}"/>
          </ac:cxnSpMkLst>
        </pc:cxnChg>
        <pc:cxnChg chg="mod">
          <ac:chgData name="刘 玄昊" userId="03997660b9f98545" providerId="LiveId" clId="{0F92D3E6-53FD-48CE-9E95-2303E748732A}" dt="2022-07-19T13:29:54.105" v="132" actId="1076"/>
          <ac:cxnSpMkLst>
            <pc:docMk/>
            <pc:sldMk cId="3045704468" sldId="270"/>
            <ac:cxnSpMk id="197" creationId="{CBCD13F1-3DBD-6DBE-B6D8-A90CDB6F7067}"/>
          </ac:cxnSpMkLst>
        </pc:cxnChg>
        <pc:cxnChg chg="mod">
          <ac:chgData name="刘 玄昊" userId="03997660b9f98545" providerId="LiveId" clId="{0F92D3E6-53FD-48CE-9E95-2303E748732A}" dt="2022-07-19T13:28:59.373" v="122" actId="1076"/>
          <ac:cxnSpMkLst>
            <pc:docMk/>
            <pc:sldMk cId="3045704468" sldId="270"/>
            <ac:cxnSpMk id="201" creationId="{FADFF4D2-4232-80A0-BC9C-D100F22F37EF}"/>
          </ac:cxnSpMkLst>
        </pc:cxnChg>
        <pc:cxnChg chg="mod">
          <ac:chgData name="刘 玄昊" userId="03997660b9f98545" providerId="LiveId" clId="{0F92D3E6-53FD-48CE-9E95-2303E748732A}" dt="2022-07-19T13:29:39.735" v="131" actId="1076"/>
          <ac:cxnSpMkLst>
            <pc:docMk/>
            <pc:sldMk cId="3045704468" sldId="270"/>
            <ac:cxnSpMk id="203" creationId="{405989FD-8478-9E28-811B-7AC2F2065036}"/>
          </ac:cxnSpMkLst>
        </pc:cxnChg>
        <pc:cxnChg chg="mod">
          <ac:chgData name="刘 玄昊" userId="03997660b9f98545" providerId="LiveId" clId="{0F92D3E6-53FD-48CE-9E95-2303E748732A}" dt="2022-07-19T13:29:22.310" v="129" actId="1076"/>
          <ac:cxnSpMkLst>
            <pc:docMk/>
            <pc:sldMk cId="3045704468" sldId="270"/>
            <ac:cxnSpMk id="236" creationId="{59B1321E-8BBA-8F40-6F74-A0C35E20CE8C}"/>
          </ac:cxnSpMkLst>
        </pc:cxnChg>
        <pc:cxnChg chg="del">
          <ac:chgData name="刘 玄昊" userId="03997660b9f98545" providerId="LiveId" clId="{0F92D3E6-53FD-48CE-9E95-2303E748732A}" dt="2022-07-19T13:27:51.404" v="103" actId="478"/>
          <ac:cxnSpMkLst>
            <pc:docMk/>
            <pc:sldMk cId="3045704468" sldId="270"/>
            <ac:cxnSpMk id="238" creationId="{BEBEC465-559D-8542-B001-C0350BD8957D}"/>
          </ac:cxnSpMkLst>
        </pc:cxnChg>
        <pc:cxnChg chg="del mod">
          <ac:chgData name="刘 玄昊" userId="03997660b9f98545" providerId="LiveId" clId="{0F92D3E6-53FD-48CE-9E95-2303E748732A}" dt="2022-07-19T13:30:18.282" v="135" actId="478"/>
          <ac:cxnSpMkLst>
            <pc:docMk/>
            <pc:sldMk cId="3045704468" sldId="270"/>
            <ac:cxnSpMk id="316" creationId="{920B9A5E-52F2-D1A8-479A-96026BB47585}"/>
          </ac:cxnSpMkLst>
        </pc:cxnChg>
      </pc:sldChg>
    </pc:docChg>
  </pc:docChgLst>
  <pc:docChgLst>
    <pc:chgData name="刘 玄昊" userId="03997660b9f98545" providerId="LiveId" clId="{D1504BE2-53F5-48AE-8472-5927B0A72348}"/>
    <pc:docChg chg="undo redo custSel addSld delSld modSld sldOrd">
      <pc:chgData name="刘 玄昊" userId="03997660b9f98545" providerId="LiveId" clId="{D1504BE2-53F5-48AE-8472-5927B0A72348}" dt="2022-07-06T15:15:38.172" v="3383" actId="121"/>
      <pc:docMkLst>
        <pc:docMk/>
      </pc:docMkLst>
      <pc:sldChg chg="addSp delSp modSp new mod modNotesTx">
        <pc:chgData name="刘 玄昊" userId="03997660b9f98545" providerId="LiveId" clId="{D1504BE2-53F5-48AE-8472-5927B0A72348}" dt="2022-07-06T14:22:40.872" v="2773" actId="20577"/>
        <pc:sldMkLst>
          <pc:docMk/>
          <pc:sldMk cId="4060476266" sldId="256"/>
        </pc:sldMkLst>
        <pc:spChg chg="add mod">
          <ac:chgData name="刘 玄昊" userId="03997660b9f98545" providerId="LiveId" clId="{D1504BE2-53F5-48AE-8472-5927B0A72348}" dt="2022-06-29T07:50:10.826" v="474" actId="207"/>
          <ac:spMkLst>
            <pc:docMk/>
            <pc:sldMk cId="4060476266" sldId="256"/>
            <ac:spMk id="2" creationId="{19A0596D-18E8-9BE1-80FD-CCF62982A2E5}"/>
          </ac:spMkLst>
        </pc:spChg>
        <pc:spChg chg="del">
          <ac:chgData name="刘 玄昊" userId="03997660b9f98545" providerId="LiveId" clId="{D1504BE2-53F5-48AE-8472-5927B0A72348}" dt="2022-06-29T06:14:02.255" v="1" actId="478"/>
          <ac:spMkLst>
            <pc:docMk/>
            <pc:sldMk cId="4060476266" sldId="256"/>
            <ac:spMk id="2" creationId="{6D8DA6ED-B1D7-6BB3-0BF3-05248CBCAF48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3" creationId="{CDF7FBDC-DD46-ED35-A0F9-91AB4C90A5CB}"/>
          </ac:spMkLst>
        </pc:spChg>
        <pc:spChg chg="del">
          <ac:chgData name="刘 玄昊" userId="03997660b9f98545" providerId="LiveId" clId="{D1504BE2-53F5-48AE-8472-5927B0A72348}" dt="2022-06-29T06:14:05.180" v="2" actId="478"/>
          <ac:spMkLst>
            <pc:docMk/>
            <pc:sldMk cId="4060476266" sldId="256"/>
            <ac:spMk id="3" creationId="{CF3187EB-5FB4-EFEA-899C-BF9807C86BD3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4" creationId="{86500F01-81A3-EA22-0BFB-B53FD6646B46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5" creationId="{6E9EF70D-6234-5DB5-08D7-2610FD8FC2EB}"/>
          </ac:spMkLst>
        </pc:spChg>
        <pc:spChg chg="add mo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6" creationId="{2B1EAEDA-3C21-2344-367F-6776F26C2A94}"/>
          </ac:spMkLst>
        </pc:spChg>
        <pc:spChg chg="add del mod">
          <ac:chgData name="刘 玄昊" userId="03997660b9f98545" providerId="LiveId" clId="{D1504BE2-53F5-48AE-8472-5927B0A72348}" dt="2022-06-29T07:14:52.830" v="73"/>
          <ac:spMkLst>
            <pc:docMk/>
            <pc:sldMk cId="4060476266" sldId="256"/>
            <ac:spMk id="10" creationId="{60A1E23B-BF95-EF1B-C13A-BD7B8F787AFD}"/>
          </ac:spMkLst>
        </pc:spChg>
        <pc:spChg chg="add mod or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11" creationId="{D89C2FD1-83D3-1FF8-A93B-CA6613762720}"/>
          </ac:spMkLst>
        </pc:spChg>
        <pc:spChg chg="add mod ord">
          <ac:chgData name="刘 玄昊" userId="03997660b9f98545" providerId="LiveId" clId="{D1504BE2-53F5-48AE-8472-5927B0A72348}" dt="2022-06-29T07:24:49.156" v="144" actId="113"/>
          <ac:spMkLst>
            <pc:docMk/>
            <pc:sldMk cId="4060476266" sldId="256"/>
            <ac:spMk id="12" creationId="{924E0D0B-5DEB-3557-4DD9-F1AAF21401AA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4" creationId="{CCDA74E2-9C23-8DA5-A4B2-F62415C50C43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5" creationId="{3F2661A5-CED9-8562-0D80-6996577CD1B6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6" creationId="{DF79ED16-43AD-4D8B-8EF6-9D20EB1BE91D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7" creationId="{86198F0D-D80E-96AF-CADF-614531C56E64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18" creationId="{438E2F79-6DEE-3D8E-AA7E-B29E78E96D8D}"/>
          </ac:spMkLst>
        </pc:spChg>
        <pc:spChg chg="add mod">
          <ac:chgData name="刘 玄昊" userId="03997660b9f98545" providerId="LiveId" clId="{D1504BE2-53F5-48AE-8472-5927B0A72348}" dt="2022-06-29T07:25:11.677" v="145" actId="164"/>
          <ac:spMkLst>
            <pc:docMk/>
            <pc:sldMk cId="4060476266" sldId="256"/>
            <ac:spMk id="34" creationId="{D707D268-4AB1-360D-4EF0-CC48CD546E92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38" creationId="{394714CE-A9E0-D117-33FE-32B5F8F9BBEB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39" creationId="{F73FEF6D-0A86-84D8-6F60-0C6C3DE12522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40" creationId="{77486A88-C88C-7CF4-EECE-888E50C67714}"/>
          </ac:spMkLst>
        </pc:spChg>
        <pc:spChg chg="add mod">
          <ac:chgData name="刘 玄昊" userId="03997660b9f98545" providerId="LiveId" clId="{D1504BE2-53F5-48AE-8472-5927B0A72348}" dt="2022-06-29T07:28:42.605" v="197" actId="164"/>
          <ac:spMkLst>
            <pc:docMk/>
            <pc:sldMk cId="4060476266" sldId="256"/>
            <ac:spMk id="41" creationId="{4FC7558D-9F42-DB1C-C5CB-D1B5D21AA691}"/>
          </ac:spMkLst>
        </pc:spChg>
        <pc:spChg chg="add mod">
          <ac:chgData name="刘 玄昊" userId="03997660b9f98545" providerId="LiveId" clId="{D1504BE2-53F5-48AE-8472-5927B0A72348}" dt="2022-06-29T07:33:30.576" v="247" actId="164"/>
          <ac:spMkLst>
            <pc:docMk/>
            <pc:sldMk cId="4060476266" sldId="256"/>
            <ac:spMk id="46" creationId="{F615FFB9-C946-680A-2CCC-19A37EC8DFF9}"/>
          </ac:spMkLst>
        </pc:spChg>
        <pc:spChg chg="add mod">
          <ac:chgData name="刘 玄昊" userId="03997660b9f98545" providerId="LiveId" clId="{D1504BE2-53F5-48AE-8472-5927B0A72348}" dt="2022-06-29T07:33:30.576" v="247" actId="164"/>
          <ac:spMkLst>
            <pc:docMk/>
            <pc:sldMk cId="4060476266" sldId="256"/>
            <ac:spMk id="47" creationId="{7E0FF8DC-F1FA-123D-D2BD-546FA5F45DBC}"/>
          </ac:spMkLst>
        </pc:spChg>
        <pc:spChg chg="add mod">
          <ac:chgData name="刘 玄昊" userId="03997660b9f98545" providerId="LiveId" clId="{D1504BE2-53F5-48AE-8472-5927B0A72348}" dt="2022-06-29T07:33:30.576" v="247" actId="164"/>
          <ac:spMkLst>
            <pc:docMk/>
            <pc:sldMk cId="4060476266" sldId="256"/>
            <ac:spMk id="48" creationId="{60DF0E8F-62B3-D84D-BD7E-21656693481F}"/>
          </ac:spMkLst>
        </pc:spChg>
        <pc:spChg chg="del mod topLvl">
          <ac:chgData name="刘 玄昊" userId="03997660b9f98545" providerId="LiveId" clId="{D1504BE2-53F5-48AE-8472-5927B0A72348}" dt="2022-06-29T07:35:38.398" v="252" actId="478"/>
          <ac:spMkLst>
            <pc:docMk/>
            <pc:sldMk cId="4060476266" sldId="256"/>
            <ac:spMk id="53" creationId="{2CCA2DC5-BC1B-703F-1068-533D4CD1E011}"/>
          </ac:spMkLst>
        </pc:spChg>
        <pc:spChg chg="del mod topLvl">
          <ac:chgData name="刘 玄昊" userId="03997660b9f98545" providerId="LiveId" clId="{D1504BE2-53F5-48AE-8472-5927B0A72348}" dt="2022-06-29T07:35:41.030" v="256" actId="478"/>
          <ac:spMkLst>
            <pc:docMk/>
            <pc:sldMk cId="4060476266" sldId="256"/>
            <ac:spMk id="54" creationId="{4383F943-8A43-FD56-220F-61564AB12C25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5" creationId="{82C42681-93BC-DE0B-41DB-54A86FB603C3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6" creationId="{531255E0-2160-1CF7-DDB3-E5EE0CF160E0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7" creationId="{63A6BDBB-F236-7A39-49A6-3A3DC95D0FFC}"/>
          </ac:spMkLst>
        </pc:spChg>
        <pc:spChg chg="mod topLvl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58" creationId="{E713AA7B-4AB9-6EC1-1FA9-222F98E5984B}"/>
          </ac:spMkLst>
        </pc:spChg>
        <pc:spChg chg="del mod topLvl">
          <ac:chgData name="刘 玄昊" userId="03997660b9f98545" providerId="LiveId" clId="{D1504BE2-53F5-48AE-8472-5927B0A72348}" dt="2022-06-29T07:37:22.333" v="298" actId="478"/>
          <ac:spMkLst>
            <pc:docMk/>
            <pc:sldMk cId="4060476266" sldId="256"/>
            <ac:spMk id="59" creationId="{49BE7118-E4EC-FF93-0EFF-E68EFDC90824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2" creationId="{CBB66DF1-E000-5B9D-051A-FF7DFEB548B5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3" creationId="{C5256218-07FB-A3F8-3C99-7B33E3289390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4" creationId="{37E81F1C-5F1E-71A7-47D6-431A978D32A8}"/>
          </ac:spMkLst>
        </pc:spChg>
        <pc:spChg chg="add del mod">
          <ac:chgData name="刘 玄昊" userId="03997660b9f98545" providerId="LiveId" clId="{D1504BE2-53F5-48AE-8472-5927B0A72348}" dt="2022-06-29T07:38:39.333" v="310" actId="478"/>
          <ac:spMkLst>
            <pc:docMk/>
            <pc:sldMk cId="4060476266" sldId="256"/>
            <ac:spMk id="65" creationId="{6870AD93-752D-393F-4795-8CB351D2956F}"/>
          </ac:spMkLst>
        </pc:spChg>
        <pc:spChg chg="add mod">
          <ac:chgData name="刘 玄昊" userId="03997660b9f98545" providerId="LiveId" clId="{D1504BE2-53F5-48AE-8472-5927B0A72348}" dt="2022-06-29T07:41:12.322" v="352" actId="164"/>
          <ac:spMkLst>
            <pc:docMk/>
            <pc:sldMk cId="4060476266" sldId="256"/>
            <ac:spMk id="66" creationId="{6183728B-4F89-8A27-6E2D-4A433E46F1C8}"/>
          </ac:spMkLst>
        </pc:spChg>
        <pc:spChg chg="add mod">
          <ac:chgData name="刘 玄昊" userId="03997660b9f98545" providerId="LiveId" clId="{D1504BE2-53F5-48AE-8472-5927B0A72348}" dt="2022-06-29T07:58:07.258" v="540" actId="122"/>
          <ac:spMkLst>
            <pc:docMk/>
            <pc:sldMk cId="4060476266" sldId="256"/>
            <ac:spMk id="67" creationId="{6A51C04A-402F-F398-DF7F-B52ED563900A}"/>
          </ac:spMkLst>
        </pc:spChg>
        <pc:spChg chg="add mod">
          <ac:chgData name="刘 玄昊" userId="03997660b9f98545" providerId="LiveId" clId="{D1504BE2-53F5-48AE-8472-5927B0A72348}" dt="2022-06-29T07:58:11.393" v="544" actId="20577"/>
          <ac:spMkLst>
            <pc:docMk/>
            <pc:sldMk cId="4060476266" sldId="256"/>
            <ac:spMk id="68" creationId="{A88EEE65-35EC-A6D6-0FB0-A22D7D694FE6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79" creationId="{4865C273-E849-8BCD-A7FD-028A7FE4D997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0" creationId="{E9D54C89-6D8B-236E-F677-F26EC05C2B99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1" creationId="{948B7CE6-FD25-FD27-9ECF-770C66675F86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2" creationId="{628249BC-4894-DF76-024B-C71A7B74E465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3" creationId="{F06D9CAA-95C1-BA34-046F-2E178134FECE}"/>
          </ac:spMkLst>
        </pc:spChg>
        <pc:spChg chg="add mod">
          <ac:chgData name="刘 玄昊" userId="03997660b9f98545" providerId="LiveId" clId="{D1504BE2-53F5-48AE-8472-5927B0A72348}" dt="2022-06-29T07:46:28.109" v="433" actId="164"/>
          <ac:spMkLst>
            <pc:docMk/>
            <pc:sldMk cId="4060476266" sldId="256"/>
            <ac:spMk id="84" creationId="{EFD8DA39-3680-FDF1-2EDC-2AE348842BBE}"/>
          </ac:spMkLst>
        </pc:spChg>
        <pc:spChg chg="mod">
          <ac:chgData name="刘 玄昊" userId="03997660b9f98545" providerId="LiveId" clId="{D1504BE2-53F5-48AE-8472-5927B0A72348}" dt="2022-06-29T08:00:13.916" v="564" actId="207"/>
          <ac:spMkLst>
            <pc:docMk/>
            <pc:sldMk cId="4060476266" sldId="256"/>
            <ac:spMk id="91" creationId="{7B654F37-928F-F751-26D1-73CDF43292A7}"/>
          </ac:spMkLst>
        </pc:spChg>
        <pc:spChg chg="mod">
          <ac:chgData name="刘 玄昊" userId="03997660b9f98545" providerId="LiveId" clId="{D1504BE2-53F5-48AE-8472-5927B0A72348}" dt="2022-06-29T07:47:19.091" v="435"/>
          <ac:spMkLst>
            <pc:docMk/>
            <pc:sldMk cId="4060476266" sldId="256"/>
            <ac:spMk id="92" creationId="{BB265C03-4609-2C08-30AA-610E9D326ECA}"/>
          </ac:spMkLst>
        </pc:spChg>
        <pc:spChg chg="mod">
          <ac:chgData name="刘 玄昊" userId="03997660b9f98545" providerId="LiveId" clId="{D1504BE2-53F5-48AE-8472-5927B0A72348}" dt="2022-06-29T07:47:19.091" v="435"/>
          <ac:spMkLst>
            <pc:docMk/>
            <pc:sldMk cId="4060476266" sldId="256"/>
            <ac:spMk id="93" creationId="{EBB94D46-A2C9-48F4-0A26-50651BD2A877}"/>
          </ac:spMkLst>
        </pc:spChg>
        <pc:spChg chg="mod">
          <ac:chgData name="刘 玄昊" userId="03997660b9f98545" providerId="LiveId" clId="{D1504BE2-53F5-48AE-8472-5927B0A72348}" dt="2022-06-29T07:48:05.081" v="459" actId="20577"/>
          <ac:spMkLst>
            <pc:docMk/>
            <pc:sldMk cId="4060476266" sldId="256"/>
            <ac:spMk id="94" creationId="{318655DA-80BE-A252-EA15-CCDA8980BACF}"/>
          </ac:spMkLst>
        </pc:spChg>
        <pc:spChg chg="del mod">
          <ac:chgData name="刘 玄昊" userId="03997660b9f98545" providerId="LiveId" clId="{D1504BE2-53F5-48AE-8472-5927B0A72348}" dt="2022-06-29T07:47:54.414" v="450" actId="478"/>
          <ac:spMkLst>
            <pc:docMk/>
            <pc:sldMk cId="4060476266" sldId="256"/>
            <ac:spMk id="95" creationId="{C385D9BF-6112-D14D-EE61-209D5B2F0C7D}"/>
          </ac:spMkLst>
        </pc:spChg>
        <pc:spChg chg="mod">
          <ac:chgData name="刘 玄昊" userId="03997660b9f98545" providerId="LiveId" clId="{D1504BE2-53F5-48AE-8472-5927B0A72348}" dt="2022-06-29T07:48:12.169" v="464" actId="14100"/>
          <ac:spMkLst>
            <pc:docMk/>
            <pc:sldMk cId="4060476266" sldId="256"/>
            <ac:spMk id="96" creationId="{0A55B5D8-823F-790D-8E47-DA948C8E3217}"/>
          </ac:spMkLst>
        </pc:spChg>
        <pc:spChg chg="mod">
          <ac:chgData name="刘 玄昊" userId="03997660b9f98545" providerId="LiveId" clId="{D1504BE2-53F5-48AE-8472-5927B0A72348}" dt="2022-06-29T07:48:18.098" v="465" actId="1076"/>
          <ac:spMkLst>
            <pc:docMk/>
            <pc:sldMk cId="4060476266" sldId="256"/>
            <ac:spMk id="97" creationId="{85787DF9-140C-D328-58EA-C74F79BE2B1F}"/>
          </ac:spMkLst>
        </pc:spChg>
        <pc:spChg chg="del mod">
          <ac:chgData name="刘 玄昊" userId="03997660b9f98545" providerId="LiveId" clId="{D1504BE2-53F5-48AE-8472-5927B0A72348}" dt="2022-06-29T07:48:25.126" v="468" actId="478"/>
          <ac:spMkLst>
            <pc:docMk/>
            <pc:sldMk cId="4060476266" sldId="256"/>
            <ac:spMk id="98" creationId="{3C476FD0-3414-E250-55FD-440C73CC4E16}"/>
          </ac:spMkLst>
        </pc:spChg>
        <pc:spChg chg="mod">
          <ac:chgData name="刘 玄昊" userId="03997660b9f98545" providerId="LiveId" clId="{D1504BE2-53F5-48AE-8472-5927B0A72348}" dt="2022-06-29T07:47:41.928" v="447" actId="122"/>
          <ac:spMkLst>
            <pc:docMk/>
            <pc:sldMk cId="4060476266" sldId="256"/>
            <ac:spMk id="99" creationId="{51759DFA-EC33-34F2-BD55-35CB153CC034}"/>
          </ac:spMkLst>
        </pc:spChg>
        <pc:spChg chg="del mod">
          <ac:chgData name="刘 玄昊" userId="03997660b9f98545" providerId="LiveId" clId="{D1504BE2-53F5-48AE-8472-5927B0A72348}" dt="2022-06-29T07:47:44.569" v="448" actId="478"/>
          <ac:spMkLst>
            <pc:docMk/>
            <pc:sldMk cId="4060476266" sldId="256"/>
            <ac:spMk id="100" creationId="{9E525191-7DFA-D37D-7261-BE4F8934FB24}"/>
          </ac:spMkLst>
        </pc:spChg>
        <pc:spChg chg="mod">
          <ac:chgData name="刘 玄昊" userId="03997660b9f98545" providerId="LiveId" clId="{D1504BE2-53F5-48AE-8472-5927B0A72348}" dt="2022-06-29T07:55:35.683" v="496"/>
          <ac:spMkLst>
            <pc:docMk/>
            <pc:sldMk cId="4060476266" sldId="256"/>
            <ac:spMk id="109" creationId="{D454F484-4370-3F86-EB88-F62E24A9481D}"/>
          </ac:spMkLst>
        </pc:spChg>
        <pc:spChg chg="mod">
          <ac:chgData name="刘 玄昊" userId="03997660b9f98545" providerId="LiveId" clId="{D1504BE2-53F5-48AE-8472-5927B0A72348}" dt="2022-06-29T07:57:05.228" v="519" actId="14100"/>
          <ac:spMkLst>
            <pc:docMk/>
            <pc:sldMk cId="4060476266" sldId="256"/>
            <ac:spMk id="110" creationId="{886C36EF-3C0C-733B-A327-40B6188954E9}"/>
          </ac:spMkLst>
        </pc:spChg>
        <pc:spChg chg="mod">
          <ac:chgData name="刘 玄昊" userId="03997660b9f98545" providerId="LiveId" clId="{D1504BE2-53F5-48AE-8472-5927B0A72348}" dt="2022-06-29T07:56:46.121" v="505" actId="20577"/>
          <ac:spMkLst>
            <pc:docMk/>
            <pc:sldMk cId="4060476266" sldId="256"/>
            <ac:spMk id="111" creationId="{A7335CE4-5E4E-BFF0-EDF0-9E7DB82EFE69}"/>
          </ac:spMkLst>
        </pc:spChg>
        <pc:spChg chg="mod">
          <ac:chgData name="刘 玄昊" userId="03997660b9f98545" providerId="LiveId" clId="{D1504BE2-53F5-48AE-8472-5927B0A72348}" dt="2022-06-29T07:56:51.673" v="508" actId="20577"/>
          <ac:spMkLst>
            <pc:docMk/>
            <pc:sldMk cId="4060476266" sldId="256"/>
            <ac:spMk id="112" creationId="{DB74DB87-4829-CAE0-8A44-4B413FC4DAA5}"/>
          </ac:spMkLst>
        </pc:spChg>
        <pc:spChg chg="del mod">
          <ac:chgData name="刘 玄昊" userId="03997660b9f98545" providerId="LiveId" clId="{D1504BE2-53F5-48AE-8472-5927B0A72348}" dt="2022-06-29T07:57:25.583" v="527" actId="478"/>
          <ac:spMkLst>
            <pc:docMk/>
            <pc:sldMk cId="4060476266" sldId="256"/>
            <ac:spMk id="113" creationId="{C49D36C3-B59D-F8C6-6660-F7470E868999}"/>
          </ac:spMkLst>
        </pc:spChg>
        <pc:spChg chg="del mod">
          <ac:chgData name="刘 玄昊" userId="03997660b9f98545" providerId="LiveId" clId="{D1504BE2-53F5-48AE-8472-5927B0A72348}" dt="2022-06-29T07:57:12.431" v="520" actId="478"/>
          <ac:spMkLst>
            <pc:docMk/>
            <pc:sldMk cId="4060476266" sldId="256"/>
            <ac:spMk id="114" creationId="{3FBEE79D-5F2E-16CC-8AD2-87B59ED549FB}"/>
          </ac:spMkLst>
        </pc:spChg>
        <pc:spChg chg="add mod">
          <ac:chgData name="刘 玄昊" userId="03997660b9f98545" providerId="LiveId" clId="{D1504BE2-53F5-48AE-8472-5927B0A72348}" dt="2022-06-29T07:57:30.349" v="528" actId="164"/>
          <ac:spMkLst>
            <pc:docMk/>
            <pc:sldMk cId="4060476266" sldId="256"/>
            <ac:spMk id="119" creationId="{248CD42E-7A48-3188-E442-4B9887B35185}"/>
          </ac:spMkLst>
        </pc:spChg>
        <pc:spChg chg="add mod">
          <ac:chgData name="刘 玄昊" userId="03997660b9f98545" providerId="LiveId" clId="{D1504BE2-53F5-48AE-8472-5927B0A72348}" dt="2022-06-29T07:57:30.349" v="528" actId="164"/>
          <ac:spMkLst>
            <pc:docMk/>
            <pc:sldMk cId="4060476266" sldId="256"/>
            <ac:spMk id="121" creationId="{C1674DE2-06C5-7C96-D0FA-58391210252A}"/>
          </ac:spMkLst>
        </pc:spChg>
        <pc:spChg chg="del mod">
          <ac:chgData name="刘 玄昊" userId="03997660b9f98545" providerId="LiveId" clId="{D1504BE2-53F5-48AE-8472-5927B0A72348}" dt="2022-06-29T07:58:44.259" v="550" actId="478"/>
          <ac:spMkLst>
            <pc:docMk/>
            <pc:sldMk cId="4060476266" sldId="256"/>
            <ac:spMk id="126" creationId="{9F5C8258-D5A1-B0C5-1BC6-CE8C0A893CE9}"/>
          </ac:spMkLst>
        </pc:spChg>
        <pc:spChg chg="del mod">
          <ac:chgData name="刘 玄昊" userId="03997660b9f98545" providerId="LiveId" clId="{D1504BE2-53F5-48AE-8472-5927B0A72348}" dt="2022-06-29T07:58:45.911" v="551" actId="478"/>
          <ac:spMkLst>
            <pc:docMk/>
            <pc:sldMk cId="4060476266" sldId="256"/>
            <ac:spMk id="128" creationId="{E0AC2104-E01C-C7F0-57FA-CF2A79660C30}"/>
          </ac:spMkLst>
        </pc:spChg>
        <pc:spChg chg="mod">
          <ac:chgData name="刘 玄昊" userId="03997660b9f98545" providerId="LiveId" clId="{D1504BE2-53F5-48AE-8472-5927B0A72348}" dt="2022-06-29T07:58:36.973" v="547"/>
          <ac:spMkLst>
            <pc:docMk/>
            <pc:sldMk cId="4060476266" sldId="256"/>
            <ac:spMk id="130" creationId="{6027036B-E194-BF4B-3060-4A9B7792379E}"/>
          </ac:spMkLst>
        </pc:spChg>
        <pc:spChg chg="mod">
          <ac:chgData name="刘 玄昊" userId="03997660b9f98545" providerId="LiveId" clId="{D1504BE2-53F5-48AE-8472-5927B0A72348}" dt="2022-06-29T07:59:06.140" v="556" actId="255"/>
          <ac:spMkLst>
            <pc:docMk/>
            <pc:sldMk cId="4060476266" sldId="256"/>
            <ac:spMk id="131" creationId="{64852781-4BA7-13EF-DD05-D92777C16043}"/>
          </ac:spMkLst>
        </pc:spChg>
        <pc:spChg chg="mod">
          <ac:chgData name="刘 玄昊" userId="03997660b9f98545" providerId="LiveId" clId="{D1504BE2-53F5-48AE-8472-5927B0A72348}" dt="2022-06-29T07:58:36.973" v="547"/>
          <ac:spMkLst>
            <pc:docMk/>
            <pc:sldMk cId="4060476266" sldId="256"/>
            <ac:spMk id="132" creationId="{7ED810E1-6A62-CCBF-039A-02D5DC6C0AA3}"/>
          </ac:spMkLst>
        </pc:spChg>
        <pc:spChg chg="mod">
          <ac:chgData name="刘 玄昊" userId="03997660b9f98545" providerId="LiveId" clId="{D1504BE2-53F5-48AE-8472-5927B0A72348}" dt="2022-06-29T07:59:09.877" v="557" actId="20577"/>
          <ac:spMkLst>
            <pc:docMk/>
            <pc:sldMk cId="4060476266" sldId="256"/>
            <ac:spMk id="133" creationId="{C99176BF-D815-D37F-4247-56A3C060315C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37" creationId="{A9331C81-F712-7D1B-6064-EDBE3050F0F9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38" creationId="{1D80E5AF-5E2F-9032-52A0-67B174BFC274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39" creationId="{9E57125A-6C1E-15F2-1300-6362FF4CAF66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0" creationId="{62B9EB43-2DA6-D301-B725-85347BA65E3C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1" creationId="{6D42942E-9E00-E756-5116-5741F336B26F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2" creationId="{BC884333-621D-4EC3-6F8F-4D15165C4D55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3" creationId="{33E7080E-6038-A465-B3F9-B041BD66F624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4" creationId="{577D7CE1-2A08-566C-C395-AE14D6D651D7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5" creationId="{3B6737F1-9A5E-03C3-55B3-146781423AC4}"/>
          </ac:spMkLst>
        </pc:spChg>
        <pc:spChg chg="add mod">
          <ac:chgData name="刘 玄昊" userId="03997660b9f98545" providerId="LiveId" clId="{D1504BE2-53F5-48AE-8472-5927B0A72348}" dt="2022-06-29T08:08:25.605" v="756" actId="164"/>
          <ac:spMkLst>
            <pc:docMk/>
            <pc:sldMk cId="4060476266" sldId="256"/>
            <ac:spMk id="146" creationId="{44E45DEA-7AEE-3446-7BA2-D04174416F52}"/>
          </ac:spMkLst>
        </pc:s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13" creationId="{7B8C5DC0-E37B-79F5-FA03-9A363020427F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37" creationId="{52B1382D-367E-D279-8539-CF946D77D8F7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45" creationId="{6517C672-2E5A-9367-EB99-F8915CDF39FF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51" creationId="{1ACBC663-D487-6F60-022B-2A913F554BAF}"/>
          </ac:grpSpMkLst>
        </pc:grpChg>
        <pc:grpChg chg="add del mod">
          <ac:chgData name="刘 玄昊" userId="03997660b9f98545" providerId="LiveId" clId="{D1504BE2-53F5-48AE-8472-5927B0A72348}" dt="2022-06-29T07:35:31.797" v="251" actId="165"/>
          <ac:grpSpMkLst>
            <pc:docMk/>
            <pc:sldMk cId="4060476266" sldId="256"/>
            <ac:grpSpMk id="52" creationId="{DB42F6A4-66EE-1D2E-7CC3-8271382341F9}"/>
          </ac:grpSpMkLst>
        </pc:grpChg>
        <pc:grpChg chg="add mod">
          <ac:chgData name="刘 玄昊" userId="03997660b9f98545" providerId="LiveId" clId="{D1504BE2-53F5-48AE-8472-5927B0A72348}" dt="2022-06-29T07:41:36.339" v="354" actId="1076"/>
          <ac:grpSpMkLst>
            <pc:docMk/>
            <pc:sldMk cId="4060476266" sldId="256"/>
            <ac:grpSpMk id="78" creationId="{6262A2FB-192E-0DA0-7852-6CDCCC5B1E93}"/>
          </ac:grpSpMkLst>
        </pc:grpChg>
        <pc:grpChg chg="add mod">
          <ac:chgData name="刘 玄昊" userId="03997660b9f98545" providerId="LiveId" clId="{D1504BE2-53F5-48AE-8472-5927B0A72348}" dt="2022-06-29T07:46:30.264" v="434" actId="1076"/>
          <ac:grpSpMkLst>
            <pc:docMk/>
            <pc:sldMk cId="4060476266" sldId="256"/>
            <ac:grpSpMk id="89" creationId="{92564073-9A67-E188-F377-85E5A96D89DB}"/>
          </ac:grpSpMkLst>
        </pc:grpChg>
        <pc:grpChg chg="add del mod">
          <ac:chgData name="刘 玄昊" userId="03997660b9f98545" providerId="LiveId" clId="{D1504BE2-53F5-48AE-8472-5927B0A72348}" dt="2022-06-29T07:48:49.066" v="470" actId="1076"/>
          <ac:grpSpMkLst>
            <pc:docMk/>
            <pc:sldMk cId="4060476266" sldId="256"/>
            <ac:grpSpMk id="90" creationId="{718E6733-91EE-680A-481B-0B61C85497B1}"/>
          </ac:grpSpMkLst>
        </pc:grpChg>
        <pc:grpChg chg="add mod">
          <ac:chgData name="刘 玄昊" userId="03997660b9f98545" providerId="LiveId" clId="{D1504BE2-53F5-48AE-8472-5927B0A72348}" dt="2022-06-29T07:57:30.349" v="528" actId="164"/>
          <ac:grpSpMkLst>
            <pc:docMk/>
            <pc:sldMk cId="4060476266" sldId="256"/>
            <ac:grpSpMk id="108" creationId="{743AEF3A-895C-BEBC-53FD-78AD1C0240A5}"/>
          </ac:grpSpMkLst>
        </pc:grpChg>
        <pc:grpChg chg="add mod">
          <ac:chgData name="刘 玄昊" userId="03997660b9f98545" providerId="LiveId" clId="{D1504BE2-53F5-48AE-8472-5927B0A72348}" dt="2022-06-29T08:00:56.548" v="568" actId="1076"/>
          <ac:grpSpMkLst>
            <pc:docMk/>
            <pc:sldMk cId="4060476266" sldId="256"/>
            <ac:grpSpMk id="123" creationId="{BF1B4322-2540-95B3-59B7-41533AA94375}"/>
          </ac:grpSpMkLst>
        </pc:grpChg>
        <pc:grpChg chg="add del mod">
          <ac:chgData name="刘 玄昊" userId="03997660b9f98545" providerId="LiveId" clId="{D1504BE2-53F5-48AE-8472-5927B0A72348}" dt="2022-06-29T07:58:49.426" v="554" actId="478"/>
          <ac:grpSpMkLst>
            <pc:docMk/>
            <pc:sldMk cId="4060476266" sldId="256"/>
            <ac:grpSpMk id="124" creationId="{EFB65662-4701-98F5-886D-B857C6DBDF2C}"/>
          </ac:grpSpMkLst>
        </pc:grpChg>
        <pc:grpChg chg="mod topLvl">
          <ac:chgData name="刘 玄昊" userId="03997660b9f98545" providerId="LiveId" clId="{D1504BE2-53F5-48AE-8472-5927B0A72348}" dt="2022-06-29T08:00:58.963" v="569" actId="1076"/>
          <ac:grpSpMkLst>
            <pc:docMk/>
            <pc:sldMk cId="4060476266" sldId="256"/>
            <ac:grpSpMk id="125" creationId="{C3031158-1503-CDC9-7D16-CC31214AE0B3}"/>
          </ac:grpSpMkLst>
        </pc:grpChg>
        <pc:grpChg chg="add mod">
          <ac:chgData name="刘 玄昊" userId="03997660b9f98545" providerId="LiveId" clId="{D1504BE2-53F5-48AE-8472-5927B0A72348}" dt="2022-06-29T08:08:25.605" v="756" actId="164"/>
          <ac:grpSpMkLst>
            <pc:docMk/>
            <pc:sldMk cId="4060476266" sldId="256"/>
            <ac:grpSpMk id="157" creationId="{A536DA54-E3AA-6A06-325F-A0500AECB46C}"/>
          </ac:grpSpMkLst>
        </pc:grpChg>
        <pc:cxnChg chg="add mod">
          <ac:chgData name="刘 玄昊" userId="03997660b9f98545" providerId="LiveId" clId="{D1504BE2-53F5-48AE-8472-5927B0A72348}" dt="2022-06-29T07:15:49.092" v="77" actId="164"/>
          <ac:cxnSpMkLst>
            <pc:docMk/>
            <pc:sldMk cId="4060476266" sldId="256"/>
            <ac:cxnSpMk id="8" creationId="{C4A1003C-21AC-7794-D539-11150B5B3DB0}"/>
          </ac:cxnSpMkLst>
        </pc:cxnChg>
        <pc:cxnChg chg="add mod">
          <ac:chgData name="刘 玄昊" userId="03997660b9f98545" providerId="LiveId" clId="{D1504BE2-53F5-48AE-8472-5927B0A72348}" dt="2022-06-29T07:15:49.092" v="77" actId="164"/>
          <ac:cxnSpMkLst>
            <pc:docMk/>
            <pc:sldMk cId="4060476266" sldId="256"/>
            <ac:cxnSpMk id="9" creationId="{59DD09E0-B091-DFD7-1C39-05DF82715BA5}"/>
          </ac:cxnSpMkLst>
        </pc:cxnChg>
        <pc:cxnChg chg="add del mod">
          <ac:chgData name="刘 玄昊" userId="03997660b9f98545" providerId="LiveId" clId="{D1504BE2-53F5-48AE-8472-5927B0A72348}" dt="2022-06-29T07:22:42.122" v="118" actId="11529"/>
          <ac:cxnSpMkLst>
            <pc:docMk/>
            <pc:sldMk cId="4060476266" sldId="256"/>
            <ac:cxnSpMk id="20" creationId="{477AE301-8CB6-7823-0F99-EB419322BFC0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22" creationId="{5794133A-78A0-E626-A7EC-DAB740BA9CF0}"/>
          </ac:cxnSpMkLst>
        </pc:cxnChg>
        <pc:cxnChg chg="add del mod">
          <ac:chgData name="刘 玄昊" userId="03997660b9f98545" providerId="LiveId" clId="{D1504BE2-53F5-48AE-8472-5927B0A72348}" dt="2022-06-29T07:22:59.927" v="123"/>
          <ac:cxnSpMkLst>
            <pc:docMk/>
            <pc:sldMk cId="4060476266" sldId="256"/>
            <ac:cxnSpMk id="23" creationId="{61179D2B-614E-291D-8EB0-E5A5D0A4BC7C}"/>
          </ac:cxnSpMkLst>
        </pc:cxnChg>
        <pc:cxnChg chg="add del mod">
          <ac:chgData name="刘 玄昊" userId="03997660b9f98545" providerId="LiveId" clId="{D1504BE2-53F5-48AE-8472-5927B0A72348}" dt="2022-06-29T07:23:16.548" v="126" actId="11529"/>
          <ac:cxnSpMkLst>
            <pc:docMk/>
            <pc:sldMk cId="4060476266" sldId="256"/>
            <ac:cxnSpMk id="25" creationId="{7EFB8411-6647-BFBE-A980-A58EC85EE8E3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27" creationId="{E8B29739-0E43-B7AD-1D3C-72AB594EEF3A}"/>
          </ac:cxnSpMkLst>
        </pc:cxnChg>
        <pc:cxnChg chg="add del mod">
          <ac:chgData name="刘 玄昊" userId="03997660b9f98545" providerId="LiveId" clId="{D1504BE2-53F5-48AE-8472-5927B0A72348}" dt="2022-06-29T07:23:36.735" v="130" actId="11529"/>
          <ac:cxnSpMkLst>
            <pc:docMk/>
            <pc:sldMk cId="4060476266" sldId="256"/>
            <ac:cxnSpMk id="29" creationId="{1E424E45-09D6-0FFE-F3B0-3472A88E66AE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31" creationId="{D79B687D-5496-B261-4CD3-AC7A6F159E2F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33" creationId="{D11403AA-F3EA-8EB3-16AA-2BFA338F4695}"/>
          </ac:cxnSpMkLst>
        </pc:cxnChg>
        <pc:cxnChg chg="add mod">
          <ac:chgData name="刘 玄昊" userId="03997660b9f98545" providerId="LiveId" clId="{D1504BE2-53F5-48AE-8472-5927B0A72348}" dt="2022-06-29T07:25:11.677" v="145" actId="164"/>
          <ac:cxnSpMkLst>
            <pc:docMk/>
            <pc:sldMk cId="4060476266" sldId="256"/>
            <ac:cxnSpMk id="36" creationId="{9781A721-6287-F908-C5F1-5FDBDDCBE829}"/>
          </ac:cxnSpMkLst>
        </pc:cxnChg>
        <pc:cxnChg chg="add mod">
          <ac:chgData name="刘 玄昊" userId="03997660b9f98545" providerId="LiveId" clId="{D1504BE2-53F5-48AE-8472-5927B0A72348}" dt="2022-06-29T07:28:42.605" v="197" actId="164"/>
          <ac:cxnSpMkLst>
            <pc:docMk/>
            <pc:sldMk cId="4060476266" sldId="256"/>
            <ac:cxnSpMk id="42" creationId="{50E3C152-7699-EEDA-B734-AC7B02E65132}"/>
          </ac:cxnSpMkLst>
        </pc:cxnChg>
        <pc:cxnChg chg="add mod">
          <ac:chgData name="刘 玄昊" userId="03997660b9f98545" providerId="LiveId" clId="{D1504BE2-53F5-48AE-8472-5927B0A72348}" dt="2022-06-29T07:28:42.605" v="197" actId="164"/>
          <ac:cxnSpMkLst>
            <pc:docMk/>
            <pc:sldMk cId="4060476266" sldId="256"/>
            <ac:cxnSpMk id="43" creationId="{6589F2DD-2B65-6BC7-04BC-A834B3EE3270}"/>
          </ac:cxnSpMkLst>
        </pc:cxnChg>
        <pc:cxnChg chg="add mod">
          <ac:chgData name="刘 玄昊" userId="03997660b9f98545" providerId="LiveId" clId="{D1504BE2-53F5-48AE-8472-5927B0A72348}" dt="2022-06-29T07:28:42.605" v="197" actId="164"/>
          <ac:cxnSpMkLst>
            <pc:docMk/>
            <pc:sldMk cId="4060476266" sldId="256"/>
            <ac:cxnSpMk id="44" creationId="{5798DB4C-22AD-09EB-02C1-FFB668EBC3CC}"/>
          </ac:cxnSpMkLst>
        </pc:cxnChg>
        <pc:cxnChg chg="add mod">
          <ac:chgData name="刘 玄昊" userId="03997660b9f98545" providerId="LiveId" clId="{D1504BE2-53F5-48AE-8472-5927B0A72348}" dt="2022-06-29T07:33:30.576" v="247" actId="164"/>
          <ac:cxnSpMkLst>
            <pc:docMk/>
            <pc:sldMk cId="4060476266" sldId="256"/>
            <ac:cxnSpMk id="49" creationId="{85F34DC1-00A6-E0F9-3220-4677628BEFFB}"/>
          </ac:cxnSpMkLst>
        </pc:cxnChg>
        <pc:cxnChg chg="add mod">
          <ac:chgData name="刘 玄昊" userId="03997660b9f98545" providerId="LiveId" clId="{D1504BE2-53F5-48AE-8472-5927B0A72348}" dt="2022-06-29T07:33:30.576" v="247" actId="164"/>
          <ac:cxnSpMkLst>
            <pc:docMk/>
            <pc:sldMk cId="4060476266" sldId="256"/>
            <ac:cxnSpMk id="50" creationId="{351F7238-CA8D-6CE8-3473-A0754BE89D11}"/>
          </ac:cxnSpMkLst>
        </pc:cxnChg>
        <pc:cxnChg chg="del mod topLvl">
          <ac:chgData name="刘 玄昊" userId="03997660b9f98545" providerId="LiveId" clId="{D1504BE2-53F5-48AE-8472-5927B0A72348}" dt="2022-06-29T07:35:39.078" v="253" actId="478"/>
          <ac:cxnSpMkLst>
            <pc:docMk/>
            <pc:sldMk cId="4060476266" sldId="256"/>
            <ac:cxnSpMk id="60" creationId="{A0D319F3-4060-EB2C-371C-0E3B33FD3B38}"/>
          </ac:cxnSpMkLst>
        </pc:cxnChg>
        <pc:cxnChg chg="del mod topLvl">
          <ac:chgData name="刘 玄昊" userId="03997660b9f98545" providerId="LiveId" clId="{D1504BE2-53F5-48AE-8472-5927B0A72348}" dt="2022-06-29T07:35:39.804" v="254" actId="478"/>
          <ac:cxnSpMkLst>
            <pc:docMk/>
            <pc:sldMk cId="4060476266" sldId="256"/>
            <ac:cxnSpMk id="61" creationId="{1DA4D5A4-2606-5CA8-4866-065A11B0A538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69" creationId="{EBAC5673-F6A1-0C70-3062-31DCC663C06C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0" creationId="{97010D51-3A63-1867-0499-AA8B60312648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1" creationId="{7FCFD1A3-7752-B1BF-FA6C-B24A5BB2421F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2" creationId="{25D87BCD-180B-71D5-F21D-6077193F9BF9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3" creationId="{3C801BB9-9393-66B3-6A6D-90B2AE8967A1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4" creationId="{14C9D049-825F-F8AC-FE40-FB70A655B1FD}"/>
          </ac:cxnSpMkLst>
        </pc:cxnChg>
        <pc:cxnChg chg="add mod">
          <ac:chgData name="刘 玄昊" userId="03997660b9f98545" providerId="LiveId" clId="{D1504BE2-53F5-48AE-8472-5927B0A72348}" dt="2022-06-29T07:41:12.322" v="352" actId="164"/>
          <ac:cxnSpMkLst>
            <pc:docMk/>
            <pc:sldMk cId="4060476266" sldId="256"/>
            <ac:cxnSpMk id="76" creationId="{A403B6BD-FBEB-CDD8-4CC7-16CF56892D7C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5" creationId="{A7C7C3B6-B6FF-2485-D14E-96E3E6A251A6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6" creationId="{11E5AADE-1374-713D-B9BE-1B3BD843CEFB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7" creationId="{A1F7FD20-8E18-BFA3-7DCF-9ECAA394E725}"/>
          </ac:cxnSpMkLst>
        </pc:cxnChg>
        <pc:cxnChg chg="add mod">
          <ac:chgData name="刘 玄昊" userId="03997660b9f98545" providerId="LiveId" clId="{D1504BE2-53F5-48AE-8472-5927B0A72348}" dt="2022-06-29T07:46:28.109" v="433" actId="164"/>
          <ac:cxnSpMkLst>
            <pc:docMk/>
            <pc:sldMk cId="4060476266" sldId="256"/>
            <ac:cxnSpMk id="88" creationId="{57A1E2FB-2AE7-4AB0-6739-F1DE9450B0FD}"/>
          </ac:cxnSpMkLst>
        </pc:cxnChg>
        <pc:cxnChg chg="mod">
          <ac:chgData name="刘 玄昊" userId="03997660b9f98545" providerId="LiveId" clId="{D1504BE2-53F5-48AE-8472-5927B0A72348}" dt="2022-06-29T07:48:21.036" v="466" actId="1076"/>
          <ac:cxnSpMkLst>
            <pc:docMk/>
            <pc:sldMk cId="4060476266" sldId="256"/>
            <ac:cxnSpMk id="101" creationId="{10BB2C40-E94A-9CFA-D9F7-418B5CA06E85}"/>
          </ac:cxnSpMkLst>
        </pc:cxnChg>
        <pc:cxnChg chg="del mod">
          <ac:chgData name="刘 玄昊" userId="03997660b9f98545" providerId="LiveId" clId="{D1504BE2-53F5-48AE-8472-5927B0A72348}" dt="2022-06-29T07:48:22.628" v="467" actId="478"/>
          <ac:cxnSpMkLst>
            <pc:docMk/>
            <pc:sldMk cId="4060476266" sldId="256"/>
            <ac:cxnSpMk id="102" creationId="{55B2F23E-08C6-06BE-2539-62AD4CF10934}"/>
          </ac:cxnSpMkLst>
        </pc:cxnChg>
        <pc:cxnChg chg="mod">
          <ac:chgData name="刘 玄昊" userId="03997660b9f98545" providerId="LiveId" clId="{D1504BE2-53F5-48AE-8472-5927B0A72348}" dt="2022-06-29T07:47:19.091" v="435"/>
          <ac:cxnSpMkLst>
            <pc:docMk/>
            <pc:sldMk cId="4060476266" sldId="256"/>
            <ac:cxnSpMk id="103" creationId="{AA09F8FB-BBFC-E81B-621E-21EE82FBEDE3}"/>
          </ac:cxnSpMkLst>
        </pc:cxnChg>
        <pc:cxnChg chg="mod">
          <ac:chgData name="刘 玄昊" userId="03997660b9f98545" providerId="LiveId" clId="{D1504BE2-53F5-48AE-8472-5927B0A72348}" dt="2022-06-29T07:47:19.091" v="435"/>
          <ac:cxnSpMkLst>
            <pc:docMk/>
            <pc:sldMk cId="4060476266" sldId="256"/>
            <ac:cxnSpMk id="104" creationId="{1B3E2C22-DE50-49EE-235A-201E763DC746}"/>
          </ac:cxnSpMkLst>
        </pc:cxnChg>
        <pc:cxnChg chg="del mod">
          <ac:chgData name="刘 玄昊" userId="03997660b9f98545" providerId="LiveId" clId="{D1504BE2-53F5-48AE-8472-5927B0A72348}" dt="2022-06-29T07:47:59.288" v="453" actId="478"/>
          <ac:cxnSpMkLst>
            <pc:docMk/>
            <pc:sldMk cId="4060476266" sldId="256"/>
            <ac:cxnSpMk id="105" creationId="{9C9D72C6-60EF-570B-FA2F-21903071C1C4}"/>
          </ac:cxnSpMkLst>
        </pc:cxnChg>
        <pc:cxnChg chg="mod">
          <ac:chgData name="刘 玄昊" userId="03997660b9f98545" providerId="LiveId" clId="{D1504BE2-53F5-48AE-8472-5927B0A72348}" dt="2022-06-29T07:47:19.091" v="435"/>
          <ac:cxnSpMkLst>
            <pc:docMk/>
            <pc:sldMk cId="4060476266" sldId="256"/>
            <ac:cxnSpMk id="106" creationId="{6B06AB0D-4EEE-DEA5-1915-CABB4A5659CC}"/>
          </ac:cxnSpMkLst>
        </pc:cxnChg>
        <pc:cxnChg chg="del mod">
          <ac:chgData name="刘 玄昊" userId="03997660b9f98545" providerId="LiveId" clId="{D1504BE2-53F5-48AE-8472-5927B0A72348}" dt="2022-06-29T07:47:46.706" v="449" actId="478"/>
          <ac:cxnSpMkLst>
            <pc:docMk/>
            <pc:sldMk cId="4060476266" sldId="256"/>
            <ac:cxnSpMk id="107" creationId="{23479C6B-AECF-4D5C-C7F8-514A0074633B}"/>
          </ac:cxnSpMkLst>
        </pc:cxnChg>
        <pc:cxnChg chg="mod">
          <ac:chgData name="刘 玄昊" userId="03997660b9f98545" providerId="LiveId" clId="{D1504BE2-53F5-48AE-8472-5927B0A72348}" dt="2022-06-29T07:57:22.257" v="525" actId="1076"/>
          <ac:cxnSpMkLst>
            <pc:docMk/>
            <pc:sldMk cId="4060476266" sldId="256"/>
            <ac:cxnSpMk id="115" creationId="{F845A8A6-1383-DEAE-6550-620C93C939CC}"/>
          </ac:cxnSpMkLst>
        </pc:cxnChg>
        <pc:cxnChg chg="del mod">
          <ac:chgData name="刘 玄昊" userId="03997660b9f98545" providerId="LiveId" clId="{D1504BE2-53F5-48AE-8472-5927B0A72348}" dt="2022-06-29T07:57:23.741" v="526" actId="478"/>
          <ac:cxnSpMkLst>
            <pc:docMk/>
            <pc:sldMk cId="4060476266" sldId="256"/>
            <ac:cxnSpMk id="116" creationId="{8353A7F9-B18A-D1B0-28F3-53B308283795}"/>
          </ac:cxnSpMkLst>
        </pc:cxnChg>
        <pc:cxnChg chg="mod">
          <ac:chgData name="刘 玄昊" userId="03997660b9f98545" providerId="LiveId" clId="{D1504BE2-53F5-48AE-8472-5927B0A72348}" dt="2022-06-29T07:55:35.683" v="496"/>
          <ac:cxnSpMkLst>
            <pc:docMk/>
            <pc:sldMk cId="4060476266" sldId="256"/>
            <ac:cxnSpMk id="117" creationId="{153D82DD-DA9D-A165-5D00-6B6C94335B9B}"/>
          </ac:cxnSpMkLst>
        </pc:cxnChg>
        <pc:cxnChg chg="mod">
          <ac:chgData name="刘 玄昊" userId="03997660b9f98545" providerId="LiveId" clId="{D1504BE2-53F5-48AE-8472-5927B0A72348}" dt="2022-06-29T07:55:35.683" v="496"/>
          <ac:cxnSpMkLst>
            <pc:docMk/>
            <pc:sldMk cId="4060476266" sldId="256"/>
            <ac:cxnSpMk id="118" creationId="{3CAE907C-9A6B-1C04-89C1-F756FE8E45D4}"/>
          </ac:cxnSpMkLst>
        </pc:cxnChg>
        <pc:cxnChg chg="add mod">
          <ac:chgData name="刘 玄昊" userId="03997660b9f98545" providerId="LiveId" clId="{D1504BE2-53F5-48AE-8472-5927B0A72348}" dt="2022-06-29T07:57:30.349" v="528" actId="164"/>
          <ac:cxnSpMkLst>
            <pc:docMk/>
            <pc:sldMk cId="4060476266" sldId="256"/>
            <ac:cxnSpMk id="120" creationId="{1C295229-BAE6-2966-5304-C474D0FDA180}"/>
          </ac:cxnSpMkLst>
        </pc:cxnChg>
        <pc:cxnChg chg="add mod">
          <ac:chgData name="刘 玄昊" userId="03997660b9f98545" providerId="LiveId" clId="{D1504BE2-53F5-48AE-8472-5927B0A72348}" dt="2022-06-29T07:57:30.349" v="528" actId="164"/>
          <ac:cxnSpMkLst>
            <pc:docMk/>
            <pc:sldMk cId="4060476266" sldId="256"/>
            <ac:cxnSpMk id="122" creationId="{3F8BC830-2EA4-44EF-A656-638C8B2D9884}"/>
          </ac:cxnSpMkLst>
        </pc:cxnChg>
        <pc:cxnChg chg="del mod">
          <ac:chgData name="刘 玄昊" userId="03997660b9f98545" providerId="LiveId" clId="{D1504BE2-53F5-48AE-8472-5927B0A72348}" dt="2022-06-29T07:58:42.701" v="549" actId="478"/>
          <ac:cxnSpMkLst>
            <pc:docMk/>
            <pc:sldMk cId="4060476266" sldId="256"/>
            <ac:cxnSpMk id="127" creationId="{6CCF0BB3-3ACA-3D5C-315A-E28D8EB13B9B}"/>
          </ac:cxnSpMkLst>
        </pc:cxnChg>
        <pc:cxnChg chg="del mod topLvl">
          <ac:chgData name="刘 玄昊" userId="03997660b9f98545" providerId="LiveId" clId="{D1504BE2-53F5-48AE-8472-5927B0A72348}" dt="2022-06-29T07:58:49.426" v="554" actId="478"/>
          <ac:cxnSpMkLst>
            <pc:docMk/>
            <pc:sldMk cId="4060476266" sldId="256"/>
            <ac:cxnSpMk id="129" creationId="{22ED75C0-C6C8-E9CE-6740-5BE7D4628307}"/>
          </ac:cxnSpMkLst>
        </pc:cxnChg>
        <pc:cxnChg chg="mod">
          <ac:chgData name="刘 玄昊" userId="03997660b9f98545" providerId="LiveId" clId="{D1504BE2-53F5-48AE-8472-5927B0A72348}" dt="2022-06-29T07:58:36.973" v="547"/>
          <ac:cxnSpMkLst>
            <pc:docMk/>
            <pc:sldMk cId="4060476266" sldId="256"/>
            <ac:cxnSpMk id="134" creationId="{033A66C3-C689-2B63-6F60-446A9C85BAD6}"/>
          </ac:cxnSpMkLst>
        </pc:cxnChg>
        <pc:cxnChg chg="mod">
          <ac:chgData name="刘 玄昊" userId="03997660b9f98545" providerId="LiveId" clId="{D1504BE2-53F5-48AE-8472-5927B0A72348}" dt="2022-06-29T07:58:36.973" v="547"/>
          <ac:cxnSpMkLst>
            <pc:docMk/>
            <pc:sldMk cId="4060476266" sldId="256"/>
            <ac:cxnSpMk id="135" creationId="{3A73F1DA-0347-806F-4B3C-9AC9F87CD366}"/>
          </ac:cxnSpMkLst>
        </pc:cxnChg>
        <pc:cxnChg chg="mod">
          <ac:chgData name="刘 玄昊" userId="03997660b9f98545" providerId="LiveId" clId="{D1504BE2-53F5-48AE-8472-5927B0A72348}" dt="2022-06-29T07:58:36.973" v="547"/>
          <ac:cxnSpMkLst>
            <pc:docMk/>
            <pc:sldMk cId="4060476266" sldId="256"/>
            <ac:cxnSpMk id="136" creationId="{30F48C8F-A585-B17E-4835-DDDE328384A5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47" creationId="{FBF4D01F-EA41-456B-7F1D-319F45324B33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48" creationId="{98C088FB-D643-9A7A-4A3A-10EA4A70CDE0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49" creationId="{94A9B841-53C8-4473-2B7D-6F5E617D6603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0" creationId="{DC95B4BE-4ABA-93C3-4EC8-BC1DF7E39A4B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1" creationId="{729139BC-2E4C-562C-3487-892EBEC375B0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2" creationId="{2DC81873-19F4-2400-5F48-5CD2C982FAA7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3" creationId="{530EDAB7-047D-6776-BABC-49A2FC870428}"/>
          </ac:cxnSpMkLst>
        </pc:cxnChg>
        <pc:cxnChg chg="add del mod">
          <ac:chgData name="刘 玄昊" userId="03997660b9f98545" providerId="LiveId" clId="{D1504BE2-53F5-48AE-8472-5927B0A72348}" dt="2022-06-29T08:07:54.625" v="751" actId="478"/>
          <ac:cxnSpMkLst>
            <pc:docMk/>
            <pc:sldMk cId="4060476266" sldId="256"/>
            <ac:cxnSpMk id="154" creationId="{5DFD18A3-820A-7173-E96E-E2D04448F7A9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5" creationId="{B6F54841-CAC8-CE8A-0A48-337D195E7A2F}"/>
          </ac:cxnSpMkLst>
        </pc:cxnChg>
        <pc:cxnChg chg="add mod">
          <ac:chgData name="刘 玄昊" userId="03997660b9f98545" providerId="LiveId" clId="{D1504BE2-53F5-48AE-8472-5927B0A72348}" dt="2022-06-29T08:08:25.605" v="756" actId="164"/>
          <ac:cxnSpMkLst>
            <pc:docMk/>
            <pc:sldMk cId="4060476266" sldId="256"/>
            <ac:cxnSpMk id="156" creationId="{0438E236-B6AF-2ADB-A15D-E3851CE8505F}"/>
          </ac:cxnSpMkLst>
        </pc:cxnChg>
      </pc:sldChg>
      <pc:sldChg chg="addSp delSp modSp new mod modNotesTx">
        <pc:chgData name="刘 玄昊" userId="03997660b9f98545" providerId="LiveId" clId="{D1504BE2-53F5-48AE-8472-5927B0A72348}" dt="2022-07-06T14:22:45.987" v="2789" actId="20577"/>
        <pc:sldMkLst>
          <pc:docMk/>
          <pc:sldMk cId="2098535296" sldId="257"/>
        </pc:sldMkLst>
        <pc:spChg chg="del">
          <ac:chgData name="刘 玄昊" userId="03997660b9f98545" providerId="LiveId" clId="{D1504BE2-53F5-48AE-8472-5927B0A72348}" dt="2022-06-29T07:50:01.440" v="472" actId="478"/>
          <ac:spMkLst>
            <pc:docMk/>
            <pc:sldMk cId="2098535296" sldId="257"/>
            <ac:spMk id="2" creationId="{C57AE6AE-3A70-C6E6-5778-D4E897EF3301}"/>
          </ac:spMkLst>
        </pc:spChg>
        <pc:spChg chg="del">
          <ac:chgData name="刘 玄昊" userId="03997660b9f98545" providerId="LiveId" clId="{D1504BE2-53F5-48AE-8472-5927B0A72348}" dt="2022-06-29T07:50:02.435" v="473" actId="478"/>
          <ac:spMkLst>
            <pc:docMk/>
            <pc:sldMk cId="2098535296" sldId="257"/>
            <ac:spMk id="3" creationId="{D7E02979-3D32-4CC7-86D1-AD7F5B95DC37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5" creationId="{04C95566-1004-C2C8-2A5C-CED5DFF2394E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7" creationId="{2B476482-E23A-9179-C60C-72AA7D4D4D0E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8" creationId="{76FC4264-935E-1A13-620C-6CD6A3EFF3E6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9" creationId="{5DABEE3F-D8E0-45B5-5C17-40396696C303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10" creationId="{CBEEFB0F-763C-E9F9-CE96-A28B22E2BCE9}"/>
          </ac:spMkLst>
        </pc:spChg>
        <pc:spChg chg="mod">
          <ac:chgData name="刘 玄昊" userId="03997660b9f98545" providerId="LiveId" clId="{D1504BE2-53F5-48AE-8472-5927B0A72348}" dt="2022-06-29T07:50:15.800" v="475"/>
          <ac:spMkLst>
            <pc:docMk/>
            <pc:sldMk cId="2098535296" sldId="257"/>
            <ac:spMk id="11" creationId="{ECD62B74-2FE9-EFC9-0419-2AC689CAB70E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5" creationId="{2ABC83BF-7F7E-2195-CD14-C0FE0E8D52D8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6" creationId="{E1ACA120-0718-DC70-9C58-DC5740602035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7" creationId="{4B2EA71F-795A-E199-E0E4-CBE17F636FE1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8" creationId="{088B8A24-4713-9992-CF27-1FBC2DC19C0D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19" creationId="{2E662566-2575-0FA7-4720-A58E6E275856}"/>
          </ac:spMkLst>
        </pc:spChg>
        <pc:spChg chg="mod">
          <ac:chgData name="刘 玄昊" userId="03997660b9f98545" providerId="LiveId" clId="{D1504BE2-53F5-48AE-8472-5927B0A72348}" dt="2022-06-29T07:50:26.468" v="477"/>
          <ac:spMkLst>
            <pc:docMk/>
            <pc:sldMk cId="2098535296" sldId="257"/>
            <ac:spMk id="24" creationId="{E81AF95D-CF02-FD49-97FB-FE17E51EA287}"/>
          </ac:spMkLst>
        </pc:spChg>
        <pc:spChg chg="mod">
          <ac:chgData name="刘 玄昊" userId="03997660b9f98545" providerId="LiveId" clId="{D1504BE2-53F5-48AE-8472-5927B0A72348}" dt="2022-06-29T07:50:44.085" v="479"/>
          <ac:spMkLst>
            <pc:docMk/>
            <pc:sldMk cId="2098535296" sldId="257"/>
            <ac:spMk id="27" creationId="{EE41410C-7C0C-A44A-79FC-D5608C8C4B62}"/>
          </ac:spMkLst>
        </pc:spChg>
        <pc:spChg chg="mod">
          <ac:chgData name="刘 玄昊" userId="03997660b9f98545" providerId="LiveId" clId="{D1504BE2-53F5-48AE-8472-5927B0A72348}" dt="2022-06-29T07:50:44.085" v="479"/>
          <ac:spMkLst>
            <pc:docMk/>
            <pc:sldMk cId="2098535296" sldId="257"/>
            <ac:spMk id="28" creationId="{1DE843A4-569D-758A-AABD-49EB93D960E1}"/>
          </ac:spMkLst>
        </pc:spChg>
        <pc:spChg chg="mod">
          <ac:chgData name="刘 玄昊" userId="03997660b9f98545" providerId="LiveId" clId="{D1504BE2-53F5-48AE-8472-5927B0A72348}" dt="2022-06-29T07:50:44.085" v="479"/>
          <ac:spMkLst>
            <pc:docMk/>
            <pc:sldMk cId="2098535296" sldId="257"/>
            <ac:spMk id="29" creationId="{57732FE5-3312-7A8D-B7E9-484FF65809C8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0" creationId="{65DC59E7-C09F-84A9-3F9B-193934F84890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1" creationId="{3A8852F3-4401-6AF7-B3C0-EBD5B88D5CF3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2" creationId="{F6FDF19B-1473-7C8F-8AF8-F008E8879CD5}"/>
          </ac:spMkLst>
        </pc:spChg>
        <pc:spChg chg="mod">
          <ac:chgData name="刘 玄昊" userId="03997660b9f98545" providerId="LiveId" clId="{D1504BE2-53F5-48AE-8472-5927B0A72348}" dt="2022-06-29T07:52:57.693" v="490"/>
          <ac:spMkLst>
            <pc:docMk/>
            <pc:sldMk cId="2098535296" sldId="257"/>
            <ac:spMk id="43" creationId="{34F4A404-BA72-3553-3295-D392514E0ABF}"/>
          </ac:spMkLst>
        </pc:spChg>
        <pc:spChg chg="mod">
          <ac:chgData name="刘 玄昊" userId="03997660b9f98545" providerId="LiveId" clId="{D1504BE2-53F5-48AE-8472-5927B0A72348}" dt="2022-06-29T08:17:16.491" v="794" actId="207"/>
          <ac:spMkLst>
            <pc:docMk/>
            <pc:sldMk cId="2098535296" sldId="257"/>
            <ac:spMk id="48" creationId="{9D980185-13B6-908D-CFD5-B998D0A72D1F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49" creationId="{02D97BDA-0C67-2F71-A1B7-EB877C8B3E4C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0" creationId="{8FCF81A8-0D60-ABB2-9F03-C3569A917BAE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1" creationId="{6CA5F1E0-584E-CAE9-D3F1-FD6AAE04815A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2" creationId="{679F0EB0-FCB2-51E1-84F2-019DDE4A0A54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3" creationId="{015C20C8-8345-8AD7-E278-2093CEBC124E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4" creationId="{8D45B6BA-9C0C-6CCA-E899-B337F6AF39F4}"/>
          </ac:spMkLst>
        </pc:spChg>
        <pc:spChg chg="mod">
          <ac:chgData name="刘 玄昊" userId="03997660b9f98545" providerId="LiveId" clId="{D1504BE2-53F5-48AE-8472-5927B0A72348}" dt="2022-06-29T07:55:07.092" v="494"/>
          <ac:spMkLst>
            <pc:docMk/>
            <pc:sldMk cId="2098535296" sldId="257"/>
            <ac:spMk id="55" creationId="{B8447616-DC1A-FFF4-A918-F9018CFBCA8D}"/>
          </ac:spMkLst>
        </pc:spChg>
        <pc:spChg chg="mod">
          <ac:chgData name="刘 玄昊" userId="03997660b9f98545" providerId="LiveId" clId="{D1504BE2-53F5-48AE-8472-5927B0A72348}" dt="2022-06-29T07:57:58.739" v="537" actId="122"/>
          <ac:spMkLst>
            <pc:docMk/>
            <pc:sldMk cId="2098535296" sldId="257"/>
            <ac:spMk id="56" creationId="{C228E88C-21A6-1C29-F90F-F9690E657DF6}"/>
          </ac:spMkLst>
        </pc:spChg>
        <pc:spChg chg="mod">
          <ac:chgData name="刘 玄昊" userId="03997660b9f98545" providerId="LiveId" clId="{D1504BE2-53F5-48AE-8472-5927B0A72348}" dt="2022-06-29T07:58:21.526" v="546" actId="20577"/>
          <ac:spMkLst>
            <pc:docMk/>
            <pc:sldMk cId="2098535296" sldId="257"/>
            <ac:spMk id="57" creationId="{9D14C0B7-6A72-B83F-B81B-B99DF7A95C2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67" creationId="{EE0CC4E7-6A1A-5BC0-8847-A686395DA21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69" creationId="{3C4817D7-4F74-4541-4363-8EB44B765CF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1" creationId="{D18D76A2-8194-EE67-A567-C532B3A43779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2" creationId="{29148CDD-010E-E3F3-E383-3E5974C9459A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3" creationId="{0DE36B42-8434-3CFF-CE4D-AEFCBEFF0A8E}"/>
          </ac:spMkLst>
        </pc:spChg>
        <pc:spChg chg="mod">
          <ac:chgData name="刘 玄昊" userId="03997660b9f98545" providerId="LiveId" clId="{D1504BE2-53F5-48AE-8472-5927B0A72348}" dt="2022-06-29T07:57:34.078" v="529"/>
          <ac:spMkLst>
            <pc:docMk/>
            <pc:sldMk cId="2098535296" sldId="257"/>
            <ac:spMk id="74" creationId="{9379843F-9F3C-F329-4D28-80F57C22F153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79" creationId="{E1F923F4-24D1-6312-CBAB-2F1AA4E06BA4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80" creationId="{177172FC-41A9-321B-75A6-9A2B242FE1D2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81" creationId="{4667B7AE-9B2D-6959-7200-72F6DB72B1DF}"/>
          </ac:spMkLst>
        </pc:spChg>
        <pc:spChg chg="mod">
          <ac:chgData name="刘 玄昊" userId="03997660b9f98545" providerId="LiveId" clId="{D1504BE2-53F5-48AE-8472-5927B0A72348}" dt="2022-06-29T07:59:21.092" v="558"/>
          <ac:spMkLst>
            <pc:docMk/>
            <pc:sldMk cId="2098535296" sldId="257"/>
            <ac:spMk id="82" creationId="{658940CC-2E3C-0D0C-CAF9-F50E2151B1AA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87" creationId="{E54284B0-446D-0B11-9F55-4730D4C0BA44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88" creationId="{F71CDFF6-C84F-8445-91EF-B0AE18AE7E5D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89" creationId="{1E5D69FE-ED76-E821-E24A-97328F229E53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90" creationId="{EC7D08DF-B690-BCAB-B5A2-518D8E0497AD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91" creationId="{4293CBD6-F802-7DFB-5BF4-94241D7A2672}"/>
          </ac:spMkLst>
        </pc:spChg>
        <pc:spChg chg="mod">
          <ac:chgData name="刘 玄昊" userId="03997660b9f98545" providerId="LiveId" clId="{D1504BE2-53F5-48AE-8472-5927B0A72348}" dt="2022-06-29T07:59:40.188" v="561"/>
          <ac:spMkLst>
            <pc:docMk/>
            <pc:sldMk cId="2098535296" sldId="257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98" creationId="{1044D817-DD49-74BD-7FAE-6446BCDCB658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99" creationId="{9B2F4ADF-47E1-8A54-0550-E0F556503A0B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0" creationId="{1BC0B9B5-553A-B535-6232-79FC7F4E1C7E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1" creationId="{5E1A9A81-F8EE-9DBB-7141-36187EFAA92D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2" creationId="{51BCA59C-EA30-88A2-7E8B-51C319BE9AEA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3" creationId="{98504213-6F73-B3E1-72AD-30123A5183ED}"/>
          </ac:spMkLst>
        </pc:spChg>
        <pc:spChg chg="mod">
          <ac:chgData name="刘 玄昊" userId="03997660b9f98545" providerId="LiveId" clId="{D1504BE2-53F5-48AE-8472-5927B0A72348}" dt="2022-06-29T08:00:17.057" v="565"/>
          <ac:spMkLst>
            <pc:docMk/>
            <pc:sldMk cId="2098535296" sldId="257"/>
            <ac:spMk id="104" creationId="{AC948816-4E88-BBB4-A090-AA112DA4CC16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0" creationId="{CA573F38-2A7A-2AFB-0838-4EA2452331EC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7" creationId="{8C536CDD-C602-DB38-CA3F-68E7997BD226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8" creationId="{881968A6-A2D6-99D3-D534-5715F32CF828}"/>
          </ac:spMkLst>
        </pc:spChg>
        <pc:spChg chg="mod">
          <ac:chgData name="刘 玄昊" userId="03997660b9f98545" providerId="LiveId" clId="{D1504BE2-53F5-48AE-8472-5927B0A72348}" dt="2022-06-29T08:08:29.731" v="757"/>
          <ac:spMkLst>
            <pc:docMk/>
            <pc:sldMk cId="2098535296" sldId="257"/>
            <ac:spMk id="119" creationId="{B5D084E2-25E4-F1DA-7A36-0AA91EAB547B}"/>
          </ac:spMkLst>
        </pc:spChg>
        <pc:grpChg chg="add mod">
          <ac:chgData name="刘 玄昊" userId="03997660b9f98545" providerId="LiveId" clId="{D1504BE2-53F5-48AE-8472-5927B0A72348}" dt="2022-06-29T07:59:32.098" v="560" actId="1076"/>
          <ac:grpSpMkLst>
            <pc:docMk/>
            <pc:sldMk cId="2098535296" sldId="257"/>
            <ac:grpSpMk id="4" creationId="{A0D77938-4F6A-C8CC-4A42-056E6D30BC57}"/>
          </ac:grpSpMkLst>
        </pc:grpChg>
        <pc:grpChg chg="add mod">
          <ac:chgData name="刘 玄昊" userId="03997660b9f98545" providerId="LiveId" clId="{D1504BE2-53F5-48AE-8472-5927B0A72348}" dt="2022-06-29T08:15:46.314" v="784" actId="1076"/>
          <ac:grpSpMkLst>
            <pc:docMk/>
            <pc:sldMk cId="2098535296" sldId="257"/>
            <ac:grpSpMk id="14" creationId="{FAD0A158-BEDE-341F-35BF-C7B0B7F46AAC}"/>
          </ac:grpSpMkLst>
        </pc:grpChg>
        <pc:grpChg chg="add mod">
          <ac:chgData name="刘 玄昊" userId="03997660b9f98545" providerId="LiveId" clId="{D1504BE2-53F5-48AE-8472-5927B0A72348}" dt="2022-06-29T07:59:32.098" v="560" actId="1076"/>
          <ac:grpSpMkLst>
            <pc:docMk/>
            <pc:sldMk cId="2098535296" sldId="257"/>
            <ac:grpSpMk id="26" creationId="{F777ACC1-C27F-03FC-80FF-A56D143FD5F7}"/>
          </ac:grpSpMkLst>
        </pc:grpChg>
        <pc:grpChg chg="add mod">
          <ac:chgData name="刘 玄昊" userId="03997660b9f98545" providerId="LiveId" clId="{D1504BE2-53F5-48AE-8472-5927B0A72348}" dt="2022-06-29T08:12:28.392" v="770" actId="1076"/>
          <ac:grpSpMkLst>
            <pc:docMk/>
            <pc:sldMk cId="2098535296" sldId="257"/>
            <ac:grpSpMk id="39" creationId="{3E182D99-926A-DA32-E381-4EBE3B9396B4}"/>
          </ac:grpSpMkLst>
        </pc:grpChg>
        <pc:grpChg chg="add mod">
          <ac:chgData name="刘 玄昊" userId="03997660b9f98545" providerId="LiveId" clId="{D1504BE2-53F5-48AE-8472-5927B0A72348}" dt="2022-06-29T08:19:34.968" v="810" actId="1076"/>
          <ac:grpSpMkLst>
            <pc:docMk/>
            <pc:sldMk cId="2098535296" sldId="257"/>
            <ac:grpSpMk id="47" creationId="{0CFB6D81-AED6-22AA-D12B-24C5A5576A1C}"/>
          </ac:grpSpMkLst>
        </pc:grpChg>
        <pc:grpChg chg="add mod">
          <ac:chgData name="刘 玄昊" userId="03997660b9f98545" providerId="LiveId" clId="{D1504BE2-53F5-48AE-8472-5927B0A72348}" dt="2022-06-29T08:17:26.109" v="796" actId="1076"/>
          <ac:grpSpMkLst>
            <pc:docMk/>
            <pc:sldMk cId="2098535296" sldId="257"/>
            <ac:grpSpMk id="65" creationId="{E40C0BB3-B495-4E4C-0EB7-5E36407C4F60}"/>
          </ac:grpSpMkLst>
        </pc:grpChg>
        <pc:grpChg chg="mod">
          <ac:chgData name="刘 玄昊" userId="03997660b9f98545" providerId="LiveId" clId="{D1504BE2-53F5-48AE-8472-5927B0A72348}" dt="2022-06-29T07:57:34.078" v="529"/>
          <ac:grpSpMkLst>
            <pc:docMk/>
            <pc:sldMk cId="2098535296" sldId="257"/>
            <ac:grpSpMk id="66" creationId="{CB9CF71F-93A5-1AF5-02E4-194B16EDC65E}"/>
          </ac:grpSpMkLst>
        </pc:grpChg>
        <pc:grpChg chg="add mod">
          <ac:chgData name="刘 玄昊" userId="03997660b9f98545" providerId="LiveId" clId="{D1504BE2-53F5-48AE-8472-5927B0A72348}" dt="2022-06-29T08:24:54.329" v="846" actId="1076"/>
          <ac:grpSpMkLst>
            <pc:docMk/>
            <pc:sldMk cId="2098535296" sldId="257"/>
            <ac:grpSpMk id="78" creationId="{FED78805-3BB9-155C-D1EA-B70F77E2C9B5}"/>
          </ac:grpSpMkLst>
        </pc:grpChg>
        <pc:grpChg chg="add mod">
          <ac:chgData name="刘 玄昊" userId="03997660b9f98545" providerId="LiveId" clId="{D1504BE2-53F5-48AE-8472-5927B0A72348}" dt="2022-06-29T08:28:55.454" v="889" actId="1076"/>
          <ac:grpSpMkLst>
            <pc:docMk/>
            <pc:sldMk cId="2098535296" sldId="257"/>
            <ac:grpSpMk id="86" creationId="{1DA27D36-D021-2141-C3DE-0314251A0468}"/>
          </ac:grpSpMkLst>
        </pc:grpChg>
        <pc:grpChg chg="add mod">
          <ac:chgData name="刘 玄昊" userId="03997660b9f98545" providerId="LiveId" clId="{D1504BE2-53F5-48AE-8472-5927B0A72348}" dt="2022-06-29T08:33:43.930" v="936" actId="1076"/>
          <ac:grpSpMkLst>
            <pc:docMk/>
            <pc:sldMk cId="2098535296" sldId="257"/>
            <ac:grpSpMk id="97" creationId="{6EE75901-DC35-4E65-C3A3-14414F682A1E}"/>
          </ac:grpSpMkLst>
        </pc:grpChg>
        <pc:grpChg chg="add mod">
          <ac:chgData name="刘 玄昊" userId="03997660b9f98545" providerId="LiveId" clId="{D1504BE2-53F5-48AE-8472-5927B0A72348}" dt="2022-06-29T08:08:38.754" v="758" actId="1076"/>
          <ac:grpSpMkLst>
            <pc:docMk/>
            <pc:sldMk cId="2098535296" sldId="257"/>
            <ac:grpSpMk id="109" creationId="{02AE4773-0489-EBF3-425E-95FCB00F84B9}"/>
          </ac:grpSpMkLst>
        </pc:grpChg>
        <pc:cxnChg chg="mod">
          <ac:chgData name="刘 玄昊" userId="03997660b9f98545" providerId="LiveId" clId="{D1504BE2-53F5-48AE-8472-5927B0A72348}" dt="2022-06-29T07:50:15.800" v="475"/>
          <ac:cxnSpMkLst>
            <pc:docMk/>
            <pc:sldMk cId="2098535296" sldId="257"/>
            <ac:cxnSpMk id="12" creationId="{E3FABCF2-6F73-BA20-85A3-6D311844394D}"/>
          </ac:cxnSpMkLst>
        </pc:cxnChg>
        <pc:cxnChg chg="mod">
          <ac:chgData name="刘 玄昊" userId="03997660b9f98545" providerId="LiveId" clId="{D1504BE2-53F5-48AE-8472-5927B0A72348}" dt="2022-06-29T07:50:15.800" v="475"/>
          <ac:cxnSpMkLst>
            <pc:docMk/>
            <pc:sldMk cId="2098535296" sldId="257"/>
            <ac:cxnSpMk id="13" creationId="{F5405B24-4127-95B3-F07A-33E9B19DCC4B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0" creationId="{7927DAB5-B30B-07CF-EFBD-F1CDB119A32D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1" creationId="{114BD8C3-1002-DA10-466E-9754590FA321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2" creationId="{C4EE78B0-EC13-297F-6B9D-AFCB5CC2A70B}"/>
          </ac:cxnSpMkLst>
        </pc:cxnChg>
        <pc:cxnChg chg="mod">
          <ac:chgData name="刘 玄昊" userId="03997660b9f98545" providerId="LiveId" clId="{D1504BE2-53F5-48AE-8472-5927B0A72348}" dt="2022-06-29T07:51:08.276" v="482" actId="14100"/>
          <ac:cxnSpMkLst>
            <pc:docMk/>
            <pc:sldMk cId="2098535296" sldId="257"/>
            <ac:cxnSpMk id="23" creationId="{52D28EC7-D115-1736-BFB3-5CC0118BE7A9}"/>
          </ac:cxnSpMkLst>
        </pc:cxnChg>
        <pc:cxnChg chg="mod">
          <ac:chgData name="刘 玄昊" userId="03997660b9f98545" providerId="LiveId" clId="{D1504BE2-53F5-48AE-8472-5927B0A72348}" dt="2022-06-29T07:50:26.468" v="477"/>
          <ac:cxnSpMkLst>
            <pc:docMk/>
            <pc:sldMk cId="2098535296" sldId="257"/>
            <ac:cxnSpMk id="25" creationId="{D7AA1441-2255-BCC3-2E69-081FC78E0587}"/>
          </ac:cxnSpMkLst>
        </pc:cxnChg>
        <pc:cxnChg chg="mod">
          <ac:chgData name="刘 玄昊" userId="03997660b9f98545" providerId="LiveId" clId="{D1504BE2-53F5-48AE-8472-5927B0A72348}" dt="2022-06-29T07:50:44.085" v="479"/>
          <ac:cxnSpMkLst>
            <pc:docMk/>
            <pc:sldMk cId="2098535296" sldId="257"/>
            <ac:cxnSpMk id="30" creationId="{D4E25A01-5342-8065-2770-06133B568DC5}"/>
          </ac:cxnSpMkLst>
        </pc:cxnChg>
        <pc:cxnChg chg="mod">
          <ac:chgData name="刘 玄昊" userId="03997660b9f98545" providerId="LiveId" clId="{D1504BE2-53F5-48AE-8472-5927B0A72348}" dt="2022-06-29T07:50:44.085" v="479"/>
          <ac:cxnSpMkLst>
            <pc:docMk/>
            <pc:sldMk cId="2098535296" sldId="257"/>
            <ac:cxnSpMk id="31" creationId="{F5420880-86F9-F1F1-5B9A-F9AC7990C25C}"/>
          </ac:cxnSpMkLst>
        </pc:cxnChg>
        <pc:cxnChg chg="add mod">
          <ac:chgData name="刘 玄昊" userId="03997660b9f98545" providerId="LiveId" clId="{D1504BE2-53F5-48AE-8472-5927B0A72348}" dt="2022-06-29T08:15:54.981" v="786" actId="14100"/>
          <ac:cxnSpMkLst>
            <pc:docMk/>
            <pc:sldMk cId="2098535296" sldId="257"/>
            <ac:cxnSpMk id="34" creationId="{DBC503EC-A827-5510-9E2D-D76EC03766B2}"/>
          </ac:cxnSpMkLst>
        </pc:cxnChg>
        <pc:cxnChg chg="add mod">
          <ac:chgData name="刘 玄昊" userId="03997660b9f98545" providerId="LiveId" clId="{D1504BE2-53F5-48AE-8472-5927B0A72348}" dt="2022-06-29T07:59:32.098" v="560" actId="1076"/>
          <ac:cxnSpMkLst>
            <pc:docMk/>
            <pc:sldMk cId="2098535296" sldId="257"/>
            <ac:cxnSpMk id="38" creationId="{02C1CDC6-002A-8139-75F2-328DA4BFB9B7}"/>
          </ac:cxnSpMkLst>
        </pc:cxnChg>
        <pc:cxnChg chg="mod">
          <ac:chgData name="刘 玄昊" userId="03997660b9f98545" providerId="LiveId" clId="{D1504BE2-53F5-48AE-8472-5927B0A72348}" dt="2022-06-29T07:52:57.693" v="490"/>
          <ac:cxnSpMkLst>
            <pc:docMk/>
            <pc:sldMk cId="2098535296" sldId="257"/>
            <ac:cxnSpMk id="44" creationId="{F8140018-DDF4-E470-913E-91CF150537C6}"/>
          </ac:cxnSpMkLst>
        </pc:cxnChg>
        <pc:cxnChg chg="mod">
          <ac:chgData name="刘 玄昊" userId="03997660b9f98545" providerId="LiveId" clId="{D1504BE2-53F5-48AE-8472-5927B0A72348}" dt="2022-06-29T07:52:57.693" v="490"/>
          <ac:cxnSpMkLst>
            <pc:docMk/>
            <pc:sldMk cId="2098535296" sldId="257"/>
            <ac:cxnSpMk id="45" creationId="{4E518402-6540-8AFD-BD10-23A4C09E4215}"/>
          </ac:cxnSpMkLst>
        </pc:cxnChg>
        <pc:cxnChg chg="mod">
          <ac:chgData name="刘 玄昊" userId="03997660b9f98545" providerId="LiveId" clId="{D1504BE2-53F5-48AE-8472-5927B0A72348}" dt="2022-06-29T07:52:57.693" v="490"/>
          <ac:cxnSpMkLst>
            <pc:docMk/>
            <pc:sldMk cId="2098535296" sldId="257"/>
            <ac:cxnSpMk id="46" creationId="{FD90CCC7-1FFB-49AB-FE2C-DF8169B4B682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58" creationId="{336C7303-2305-8A6B-5E29-E06F64415EF0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59" creationId="{47B15373-2B9B-0605-309B-623D23E98600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0" creationId="{CEA4DDD2-EDE9-330B-BDE0-4B408392A80D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1" creationId="{DFF4729D-624B-D52B-B74D-795190B5EB2F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2" creationId="{AEC01A75-28EB-6024-96A3-48E9A3F54C82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3" creationId="{F6B92779-2CC5-B7D9-8243-487798F116B4}"/>
          </ac:cxnSpMkLst>
        </pc:cxnChg>
        <pc:cxnChg chg="mod">
          <ac:chgData name="刘 玄昊" userId="03997660b9f98545" providerId="LiveId" clId="{D1504BE2-53F5-48AE-8472-5927B0A72348}" dt="2022-06-29T07:55:07.092" v="494"/>
          <ac:cxnSpMkLst>
            <pc:docMk/>
            <pc:sldMk cId="2098535296" sldId="257"/>
            <ac:cxnSpMk id="64" creationId="{2C39C6A2-CA35-41F1-E092-6109E78097B3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68" creationId="{E96294F5-259A-75DD-E289-9C6CCCE89F1F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0" creationId="{58DC7DEE-839A-C216-D624-D5EF17CF80D7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5" creationId="{C4306DB5-801E-8E5F-0083-1CC1EEE66EB9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6" creationId="{56AA6D22-F424-6DD7-AEA3-8D1C1D2B4EED}"/>
          </ac:cxnSpMkLst>
        </pc:cxnChg>
        <pc:cxnChg chg="mod">
          <ac:chgData name="刘 玄昊" userId="03997660b9f98545" providerId="LiveId" clId="{D1504BE2-53F5-48AE-8472-5927B0A72348}" dt="2022-06-29T07:57:34.078" v="529"/>
          <ac:cxnSpMkLst>
            <pc:docMk/>
            <pc:sldMk cId="2098535296" sldId="257"/>
            <ac:cxnSpMk id="77" creationId="{4D553718-BC3E-9796-B41A-F8D29A644CE0}"/>
          </ac:cxnSpMkLst>
        </pc:cxnChg>
        <pc:cxnChg chg="mod">
          <ac:chgData name="刘 玄昊" userId="03997660b9f98545" providerId="LiveId" clId="{D1504BE2-53F5-48AE-8472-5927B0A72348}" dt="2022-06-29T07:59:21.092" v="558"/>
          <ac:cxnSpMkLst>
            <pc:docMk/>
            <pc:sldMk cId="2098535296" sldId="257"/>
            <ac:cxnSpMk id="83" creationId="{BFE6476D-0969-7B49-F2A4-656F4871D900}"/>
          </ac:cxnSpMkLst>
        </pc:cxnChg>
        <pc:cxnChg chg="mod">
          <ac:chgData name="刘 玄昊" userId="03997660b9f98545" providerId="LiveId" clId="{D1504BE2-53F5-48AE-8472-5927B0A72348}" dt="2022-06-29T07:59:21.092" v="558"/>
          <ac:cxnSpMkLst>
            <pc:docMk/>
            <pc:sldMk cId="2098535296" sldId="257"/>
            <ac:cxnSpMk id="84" creationId="{A26EBD5D-E1FF-C53F-1A34-71F1DADDAFDC}"/>
          </ac:cxnSpMkLst>
        </pc:cxnChg>
        <pc:cxnChg chg="mod">
          <ac:chgData name="刘 玄昊" userId="03997660b9f98545" providerId="LiveId" clId="{D1504BE2-53F5-48AE-8472-5927B0A72348}" dt="2022-06-29T07:59:21.092" v="558"/>
          <ac:cxnSpMkLst>
            <pc:docMk/>
            <pc:sldMk cId="2098535296" sldId="257"/>
            <ac:cxnSpMk id="85" creationId="{5CB82657-0906-1F99-07F6-94F9A0145D30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3" creationId="{9F140DF9-8EAE-F588-F6FA-3F696FF62F8B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4" creationId="{62AFFEBE-E157-D135-1B5D-F5EA381B8DF6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5" creationId="{E4FD983D-B560-5EC0-BE20-68CB9AD82EC9}"/>
          </ac:cxnSpMkLst>
        </pc:cxnChg>
        <pc:cxnChg chg="mod">
          <ac:chgData name="刘 玄昊" userId="03997660b9f98545" providerId="LiveId" clId="{D1504BE2-53F5-48AE-8472-5927B0A72348}" dt="2022-06-29T07:59:40.188" v="561"/>
          <ac:cxnSpMkLst>
            <pc:docMk/>
            <pc:sldMk cId="2098535296" sldId="257"/>
            <ac:cxnSpMk id="96" creationId="{A4A8116D-7F40-18B4-71CA-93A5C0FF84AB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5" creationId="{80472B0C-8E21-EAA0-2B77-237EEE67D903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6" creationId="{BBCBB33D-1B60-F3F2-90B7-56FBB02B149C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7" creationId="{68F24C8F-ED34-26F2-131B-A22A16FD4F87}"/>
          </ac:cxnSpMkLst>
        </pc:cxnChg>
        <pc:cxnChg chg="mod">
          <ac:chgData name="刘 玄昊" userId="03997660b9f98545" providerId="LiveId" clId="{D1504BE2-53F5-48AE-8472-5927B0A72348}" dt="2022-06-29T08:00:17.057" v="565"/>
          <ac:cxnSpMkLst>
            <pc:docMk/>
            <pc:sldMk cId="2098535296" sldId="257"/>
            <ac:cxnSpMk id="108" creationId="{3B2857D4-92E9-E24C-1A2A-A2A34D8B8C27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0" creationId="{89923ED5-445C-0A83-6EBA-FD68F14F6B92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1" creationId="{32C1592F-AF31-A0EB-5121-8876BEF5F4B4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2" creationId="{A44F8703-FCE7-E19A-1BD1-9A2DFCA0BE61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3" creationId="{78DEA5B4-5881-870E-998D-44E5861CD5FC}"/>
          </ac:cxnSpMkLst>
        </pc:cxnChg>
        <pc:cxnChg chg="mod">
          <ac:chgData name="刘 玄昊" userId="03997660b9f98545" providerId="LiveId" clId="{D1504BE2-53F5-48AE-8472-5927B0A72348}" dt="2022-06-29T08:08:29.731" v="757"/>
          <ac:cxnSpMkLst>
            <pc:docMk/>
            <pc:sldMk cId="2098535296" sldId="257"/>
            <ac:cxnSpMk id="124" creationId="{67E49769-791F-8B44-A908-F538DD05DC59}"/>
          </ac:cxnSpMkLst>
        </pc:cxnChg>
        <pc:cxnChg chg="mod">
          <ac:chgData name="刘 玄昊" userId="03997660b9f98545" providerId="LiveId" clId="{D1504BE2-53F5-48AE-8472-5927B0A72348}" dt="2022-06-29T08:34:44.971" v="945" actId="14100"/>
          <ac:cxnSpMkLst>
            <pc:docMk/>
            <pc:sldMk cId="2098535296" sldId="257"/>
            <ac:cxnSpMk id="125" creationId="{CD156F24-41E3-1AB4-9178-7325C6B89424}"/>
          </ac:cxnSpMkLst>
        </pc:cxnChg>
        <pc:cxnChg chg="mod">
          <ac:chgData name="刘 玄昊" userId="03997660b9f98545" providerId="LiveId" clId="{D1504BE2-53F5-48AE-8472-5927B0A72348}" dt="2022-06-29T08:34:32.922" v="942" actId="14100"/>
          <ac:cxnSpMkLst>
            <pc:docMk/>
            <pc:sldMk cId="2098535296" sldId="257"/>
            <ac:cxnSpMk id="126" creationId="{5DDE5631-6811-88B2-A764-EC6EF63E7443}"/>
          </ac:cxnSpMkLst>
        </pc:cxnChg>
        <pc:cxnChg chg="mod">
          <ac:chgData name="刘 玄昊" userId="03997660b9f98545" providerId="LiveId" clId="{D1504BE2-53F5-48AE-8472-5927B0A72348}" dt="2022-06-29T08:35:42.940" v="955" actId="14100"/>
          <ac:cxnSpMkLst>
            <pc:docMk/>
            <pc:sldMk cId="2098535296" sldId="257"/>
            <ac:cxnSpMk id="127" creationId="{A7EA5499-11D3-BA8D-563C-807BF0672029}"/>
          </ac:cxnSpMkLst>
        </pc:cxnChg>
        <pc:cxnChg chg="mod">
          <ac:chgData name="刘 玄昊" userId="03997660b9f98545" providerId="LiveId" clId="{D1504BE2-53F5-48AE-8472-5927B0A72348}" dt="2022-06-29T08:32:05.535" v="920" actId="14100"/>
          <ac:cxnSpMkLst>
            <pc:docMk/>
            <pc:sldMk cId="2098535296" sldId="257"/>
            <ac:cxnSpMk id="128" creationId="{3BA976F4-2334-CDDB-E7D2-0DF9D841411E}"/>
          </ac:cxnSpMkLst>
        </pc:cxnChg>
        <pc:cxnChg chg="add del">
          <ac:chgData name="刘 玄昊" userId="03997660b9f98545" providerId="LiveId" clId="{D1504BE2-53F5-48AE-8472-5927B0A72348}" dt="2022-06-29T08:10:34.821" v="760" actId="11529"/>
          <ac:cxnSpMkLst>
            <pc:docMk/>
            <pc:sldMk cId="2098535296" sldId="257"/>
            <ac:cxnSpMk id="130" creationId="{7A9B9AAF-6FAE-58F5-FD4E-A1F0FD8FF4C3}"/>
          </ac:cxnSpMkLst>
        </pc:cxnChg>
        <pc:cxnChg chg="add del mod">
          <ac:chgData name="刘 玄昊" userId="03997660b9f98545" providerId="LiveId" clId="{D1504BE2-53F5-48AE-8472-5927B0A72348}" dt="2022-06-29T08:10:45.440" v="764" actId="11529"/>
          <ac:cxnSpMkLst>
            <pc:docMk/>
            <pc:sldMk cId="2098535296" sldId="257"/>
            <ac:cxnSpMk id="132" creationId="{F40FA41C-2386-523D-7689-BC0ADBFA9BC2}"/>
          </ac:cxnSpMkLst>
        </pc:cxnChg>
        <pc:cxnChg chg="add mod">
          <ac:chgData name="刘 玄昊" userId="03997660b9f98545" providerId="LiveId" clId="{D1504BE2-53F5-48AE-8472-5927B0A72348}" dt="2022-06-29T08:10:55.814" v="766" actId="13822"/>
          <ac:cxnSpMkLst>
            <pc:docMk/>
            <pc:sldMk cId="2098535296" sldId="257"/>
            <ac:cxnSpMk id="135" creationId="{3BA117D4-E084-E477-F34C-35787D236F64}"/>
          </ac:cxnSpMkLst>
        </pc:cxnChg>
        <pc:cxnChg chg="add del">
          <ac:chgData name="刘 玄昊" userId="03997660b9f98545" providerId="LiveId" clId="{D1504BE2-53F5-48AE-8472-5927B0A72348}" dt="2022-06-29T08:12:40.206" v="772" actId="11529"/>
          <ac:cxnSpMkLst>
            <pc:docMk/>
            <pc:sldMk cId="2098535296" sldId="257"/>
            <ac:cxnSpMk id="137" creationId="{745086D8-0C05-D865-6EF1-22D97F5C1C23}"/>
          </ac:cxnSpMkLst>
        </pc:cxnChg>
        <pc:cxnChg chg="add mod">
          <ac:chgData name="刘 玄昊" userId="03997660b9f98545" providerId="LiveId" clId="{D1504BE2-53F5-48AE-8472-5927B0A72348}" dt="2022-06-29T08:12:57.615" v="774" actId="13822"/>
          <ac:cxnSpMkLst>
            <pc:docMk/>
            <pc:sldMk cId="2098535296" sldId="257"/>
            <ac:cxnSpMk id="139" creationId="{41D8A843-C20F-7924-660C-D0E05865D4F2}"/>
          </ac:cxnSpMkLst>
        </pc:cxnChg>
        <pc:cxnChg chg="add del">
          <ac:chgData name="刘 玄昊" userId="03997660b9f98545" providerId="LiveId" clId="{D1504BE2-53F5-48AE-8472-5927B0A72348}" dt="2022-06-29T08:13:24.451" v="776" actId="11529"/>
          <ac:cxnSpMkLst>
            <pc:docMk/>
            <pc:sldMk cId="2098535296" sldId="257"/>
            <ac:cxnSpMk id="141" creationId="{116A8EF8-9C58-4EF3-F771-00A3B1B06494}"/>
          </ac:cxnSpMkLst>
        </pc:cxnChg>
        <pc:cxnChg chg="add del">
          <ac:chgData name="刘 玄昊" userId="03997660b9f98545" providerId="LiveId" clId="{D1504BE2-53F5-48AE-8472-5927B0A72348}" dt="2022-06-29T08:13:36.002" v="778" actId="11529"/>
          <ac:cxnSpMkLst>
            <pc:docMk/>
            <pc:sldMk cId="2098535296" sldId="257"/>
            <ac:cxnSpMk id="143" creationId="{37463A3C-256D-D24F-5573-0A3BFC08FD16}"/>
          </ac:cxnSpMkLst>
        </pc:cxnChg>
        <pc:cxnChg chg="add mod">
          <ac:chgData name="刘 玄昊" userId="03997660b9f98545" providerId="LiveId" clId="{D1504BE2-53F5-48AE-8472-5927B0A72348}" dt="2022-06-29T08:26:16.177" v="863" actId="14100"/>
          <ac:cxnSpMkLst>
            <pc:docMk/>
            <pc:sldMk cId="2098535296" sldId="257"/>
            <ac:cxnSpMk id="145" creationId="{02C00B90-ACC0-98D1-62CE-060B73FDA220}"/>
          </ac:cxnSpMkLst>
        </pc:cxnChg>
        <pc:cxnChg chg="add del mod">
          <ac:chgData name="刘 玄昊" userId="03997660b9f98545" providerId="LiveId" clId="{D1504BE2-53F5-48AE-8472-5927B0A72348}" dt="2022-06-29T08:16:04.889" v="789" actId="478"/>
          <ac:cxnSpMkLst>
            <pc:docMk/>
            <pc:sldMk cId="2098535296" sldId="257"/>
            <ac:cxnSpMk id="148" creationId="{15F5A0C3-9C02-06E9-81B6-049CCCE73356}"/>
          </ac:cxnSpMkLst>
        </pc:cxnChg>
        <pc:cxnChg chg="add mod">
          <ac:chgData name="刘 玄昊" userId="03997660b9f98545" providerId="LiveId" clId="{D1504BE2-53F5-48AE-8472-5927B0A72348}" dt="2022-06-29T08:16:25.583" v="792" actId="13822"/>
          <ac:cxnSpMkLst>
            <pc:docMk/>
            <pc:sldMk cId="2098535296" sldId="257"/>
            <ac:cxnSpMk id="153" creationId="{7E3007D2-0527-E469-CD0D-44D280749F10}"/>
          </ac:cxnSpMkLst>
        </pc:cxnChg>
        <pc:cxnChg chg="add mod">
          <ac:chgData name="刘 玄昊" userId="03997660b9f98545" providerId="LiveId" clId="{D1504BE2-53F5-48AE-8472-5927B0A72348}" dt="2022-06-29T08:17:40.498" v="798" actId="13822"/>
          <ac:cxnSpMkLst>
            <pc:docMk/>
            <pc:sldMk cId="2098535296" sldId="257"/>
            <ac:cxnSpMk id="156" creationId="{CEA67785-491D-23DB-2464-4DD4030B431E}"/>
          </ac:cxnSpMkLst>
        </pc:cxnChg>
        <pc:cxnChg chg="add mod">
          <ac:chgData name="刘 玄昊" userId="03997660b9f98545" providerId="LiveId" clId="{D1504BE2-53F5-48AE-8472-5927B0A72348}" dt="2022-06-29T08:18:07.453" v="801" actId="13822"/>
          <ac:cxnSpMkLst>
            <pc:docMk/>
            <pc:sldMk cId="2098535296" sldId="257"/>
            <ac:cxnSpMk id="158" creationId="{F1376D16-C6B8-83D0-500E-A4CE18446AEE}"/>
          </ac:cxnSpMkLst>
        </pc:cxnChg>
        <pc:cxnChg chg="add mod">
          <ac:chgData name="刘 玄昊" userId="03997660b9f98545" providerId="LiveId" clId="{D1504BE2-53F5-48AE-8472-5927B0A72348}" dt="2022-06-29T08:18:27.673" v="804" actId="13822"/>
          <ac:cxnSpMkLst>
            <pc:docMk/>
            <pc:sldMk cId="2098535296" sldId="257"/>
            <ac:cxnSpMk id="161" creationId="{E32B1C3D-9DAE-66D6-9C47-51E0242DF21A}"/>
          </ac:cxnSpMkLst>
        </pc:cxnChg>
        <pc:cxnChg chg="add mod">
          <ac:chgData name="刘 玄昊" userId="03997660b9f98545" providerId="LiveId" clId="{D1504BE2-53F5-48AE-8472-5927B0A72348}" dt="2022-06-29T08:18:51.532" v="806" actId="13822"/>
          <ac:cxnSpMkLst>
            <pc:docMk/>
            <pc:sldMk cId="2098535296" sldId="257"/>
            <ac:cxnSpMk id="164" creationId="{90256604-148A-00F3-2956-4AD727321D7F}"/>
          </ac:cxnSpMkLst>
        </pc:cxnChg>
        <pc:cxnChg chg="add del">
          <ac:chgData name="刘 玄昊" userId="03997660b9f98545" providerId="LiveId" clId="{D1504BE2-53F5-48AE-8472-5927B0A72348}" dt="2022-06-29T08:20:16.383" v="812" actId="11529"/>
          <ac:cxnSpMkLst>
            <pc:docMk/>
            <pc:sldMk cId="2098535296" sldId="257"/>
            <ac:cxnSpMk id="166" creationId="{36B7A5E8-3C89-D58C-3F13-FEC78D99FB3E}"/>
          </ac:cxnSpMkLst>
        </pc:cxnChg>
        <pc:cxnChg chg="add mod">
          <ac:chgData name="刘 玄昊" userId="03997660b9f98545" providerId="LiveId" clId="{D1504BE2-53F5-48AE-8472-5927B0A72348}" dt="2022-06-29T08:20:32.980" v="814" actId="13822"/>
          <ac:cxnSpMkLst>
            <pc:docMk/>
            <pc:sldMk cId="2098535296" sldId="257"/>
            <ac:cxnSpMk id="168" creationId="{89524D47-BBC7-0A9B-A896-DCDCD1FE36D5}"/>
          </ac:cxnSpMkLst>
        </pc:cxnChg>
        <pc:cxnChg chg="add mod">
          <ac:chgData name="刘 玄昊" userId="03997660b9f98545" providerId="LiveId" clId="{D1504BE2-53F5-48AE-8472-5927B0A72348}" dt="2022-06-29T08:21:27.135" v="824" actId="13822"/>
          <ac:cxnSpMkLst>
            <pc:docMk/>
            <pc:sldMk cId="2098535296" sldId="257"/>
            <ac:cxnSpMk id="170" creationId="{535E6B53-E0A4-1688-9210-D9B746462403}"/>
          </ac:cxnSpMkLst>
        </pc:cxnChg>
        <pc:cxnChg chg="add del mod">
          <ac:chgData name="刘 玄昊" userId="03997660b9f98545" providerId="LiveId" clId="{D1504BE2-53F5-48AE-8472-5927B0A72348}" dt="2022-06-29T08:21:12.337" v="821" actId="11529"/>
          <ac:cxnSpMkLst>
            <pc:docMk/>
            <pc:sldMk cId="2098535296" sldId="257"/>
            <ac:cxnSpMk id="174" creationId="{7CBC11E5-523D-5415-5941-E0B4FED59625}"/>
          </ac:cxnSpMkLst>
        </pc:cxnChg>
        <pc:cxnChg chg="add mod">
          <ac:chgData name="刘 玄昊" userId="03997660b9f98545" providerId="LiveId" clId="{D1504BE2-53F5-48AE-8472-5927B0A72348}" dt="2022-06-29T08:21:29.026" v="825" actId="13822"/>
          <ac:cxnSpMkLst>
            <pc:docMk/>
            <pc:sldMk cId="2098535296" sldId="257"/>
            <ac:cxnSpMk id="177" creationId="{ECAA2D89-176B-45D7-3279-C77BCFB78355}"/>
          </ac:cxnSpMkLst>
        </pc:cxnChg>
        <pc:cxnChg chg="add mod">
          <ac:chgData name="刘 玄昊" userId="03997660b9f98545" providerId="LiveId" clId="{D1504BE2-53F5-48AE-8472-5927B0A72348}" dt="2022-06-29T08:22:15.769" v="828" actId="13822"/>
          <ac:cxnSpMkLst>
            <pc:docMk/>
            <pc:sldMk cId="2098535296" sldId="257"/>
            <ac:cxnSpMk id="180" creationId="{0FBC5870-168F-BBD1-747B-CF30BEA27E2A}"/>
          </ac:cxnSpMkLst>
        </pc:cxnChg>
        <pc:cxnChg chg="add mod">
          <ac:chgData name="刘 玄昊" userId="03997660b9f98545" providerId="LiveId" clId="{D1504BE2-53F5-48AE-8472-5927B0A72348}" dt="2022-06-29T08:22:40.536" v="831" actId="13822"/>
          <ac:cxnSpMkLst>
            <pc:docMk/>
            <pc:sldMk cId="2098535296" sldId="257"/>
            <ac:cxnSpMk id="183" creationId="{A914027F-384A-6C47-BCDC-E0EFB4DCF9CD}"/>
          </ac:cxnSpMkLst>
        </pc:cxnChg>
        <pc:cxnChg chg="add del mod">
          <ac:chgData name="刘 玄昊" userId="03997660b9f98545" providerId="LiveId" clId="{D1504BE2-53F5-48AE-8472-5927B0A72348}" dt="2022-06-29T08:23:54.865" v="841" actId="11529"/>
          <ac:cxnSpMkLst>
            <pc:docMk/>
            <pc:sldMk cId="2098535296" sldId="257"/>
            <ac:cxnSpMk id="186" creationId="{569F1CB7-D351-5742-F539-26F582B4AE54}"/>
          </ac:cxnSpMkLst>
        </pc:cxnChg>
        <pc:cxnChg chg="add mod">
          <ac:chgData name="刘 玄昊" userId="03997660b9f98545" providerId="LiveId" clId="{D1504BE2-53F5-48AE-8472-5927B0A72348}" dt="2022-06-29T08:24:15.577" v="844" actId="13822"/>
          <ac:cxnSpMkLst>
            <pc:docMk/>
            <pc:sldMk cId="2098535296" sldId="257"/>
            <ac:cxnSpMk id="190" creationId="{15E5D237-2878-B462-D0E3-4E449C71C2BA}"/>
          </ac:cxnSpMkLst>
        </pc:cxnChg>
        <pc:cxnChg chg="add del">
          <ac:chgData name="刘 玄昊" userId="03997660b9f98545" providerId="LiveId" clId="{D1504BE2-53F5-48AE-8472-5927B0A72348}" dt="2022-06-29T08:25:03.723" v="848" actId="11529"/>
          <ac:cxnSpMkLst>
            <pc:docMk/>
            <pc:sldMk cId="2098535296" sldId="257"/>
            <ac:cxnSpMk id="193" creationId="{40805B25-36D9-9D5B-9277-6C403B760374}"/>
          </ac:cxnSpMkLst>
        </pc:cxnChg>
        <pc:cxnChg chg="add del">
          <ac:chgData name="刘 玄昊" userId="03997660b9f98545" providerId="LiveId" clId="{D1504BE2-53F5-48AE-8472-5927B0A72348}" dt="2022-06-29T08:25:16.624" v="850" actId="11529"/>
          <ac:cxnSpMkLst>
            <pc:docMk/>
            <pc:sldMk cId="2098535296" sldId="257"/>
            <ac:cxnSpMk id="195" creationId="{D726351A-C300-B611-E12B-B580BCEA5F13}"/>
          </ac:cxnSpMkLst>
        </pc:cxnChg>
        <pc:cxnChg chg="add del">
          <ac:chgData name="刘 玄昊" userId="03997660b9f98545" providerId="LiveId" clId="{D1504BE2-53F5-48AE-8472-5927B0A72348}" dt="2022-06-29T08:25:25.949" v="852" actId="11529"/>
          <ac:cxnSpMkLst>
            <pc:docMk/>
            <pc:sldMk cId="2098535296" sldId="257"/>
            <ac:cxnSpMk id="197" creationId="{CA3F5CE8-63DB-04A6-58DD-416CA55DA492}"/>
          </ac:cxnSpMkLst>
        </pc:cxnChg>
        <pc:cxnChg chg="add del mod">
          <ac:chgData name="刘 玄昊" userId="03997660b9f98545" providerId="LiveId" clId="{D1504BE2-53F5-48AE-8472-5927B0A72348}" dt="2022-06-29T08:25:54.045" v="860" actId="478"/>
          <ac:cxnSpMkLst>
            <pc:docMk/>
            <pc:sldMk cId="2098535296" sldId="257"/>
            <ac:cxnSpMk id="199" creationId="{D4F0F40C-370C-B1DB-9FE5-B7D3BABFD23E}"/>
          </ac:cxnSpMkLst>
        </pc:cxnChg>
        <pc:cxnChg chg="add mod">
          <ac:chgData name="刘 玄昊" userId="03997660b9f98545" providerId="LiveId" clId="{D1504BE2-53F5-48AE-8472-5927B0A72348}" dt="2022-06-29T08:26:23.160" v="864" actId="13822"/>
          <ac:cxnSpMkLst>
            <pc:docMk/>
            <pc:sldMk cId="2098535296" sldId="257"/>
            <ac:cxnSpMk id="207" creationId="{9CB4171E-9B0C-2113-0FF9-8C1101A292DC}"/>
          </ac:cxnSpMkLst>
        </pc:cxnChg>
        <pc:cxnChg chg="add del">
          <ac:chgData name="刘 玄昊" userId="03997660b9f98545" providerId="LiveId" clId="{D1504BE2-53F5-48AE-8472-5927B0A72348}" dt="2022-06-29T08:27:04.596" v="866" actId="11529"/>
          <ac:cxnSpMkLst>
            <pc:docMk/>
            <pc:sldMk cId="2098535296" sldId="257"/>
            <ac:cxnSpMk id="211" creationId="{BD5494E8-A595-763C-E379-AC023B775306}"/>
          </ac:cxnSpMkLst>
        </pc:cxnChg>
        <pc:cxnChg chg="add del mod">
          <ac:chgData name="刘 玄昊" userId="03997660b9f98545" providerId="LiveId" clId="{D1504BE2-53F5-48AE-8472-5927B0A72348}" dt="2022-06-29T08:27:25.350" v="870" actId="478"/>
          <ac:cxnSpMkLst>
            <pc:docMk/>
            <pc:sldMk cId="2098535296" sldId="257"/>
            <ac:cxnSpMk id="213" creationId="{E85C444E-F167-BBC5-243C-DE1675F9CEA0}"/>
          </ac:cxnSpMkLst>
        </pc:cxnChg>
        <pc:cxnChg chg="add del mod">
          <ac:chgData name="刘 玄昊" userId="03997660b9f98545" providerId="LiveId" clId="{D1504BE2-53F5-48AE-8472-5927B0A72348}" dt="2022-06-29T08:27:56.409" v="877" actId="478"/>
          <ac:cxnSpMkLst>
            <pc:docMk/>
            <pc:sldMk cId="2098535296" sldId="257"/>
            <ac:cxnSpMk id="215" creationId="{A6D0074F-4FD4-1648-2E53-9D5E4F7DAC08}"/>
          </ac:cxnSpMkLst>
        </pc:cxnChg>
        <pc:cxnChg chg="add del mod">
          <ac:chgData name="刘 玄昊" userId="03997660b9f98545" providerId="LiveId" clId="{D1504BE2-53F5-48AE-8472-5927B0A72348}" dt="2022-06-29T08:28:42.142" v="887" actId="478"/>
          <ac:cxnSpMkLst>
            <pc:docMk/>
            <pc:sldMk cId="2098535296" sldId="257"/>
            <ac:cxnSpMk id="220" creationId="{3A9B4106-200B-8AF0-1900-1E9D2CC3DEE9}"/>
          </ac:cxnSpMkLst>
        </pc:cxnChg>
        <pc:cxnChg chg="add mod">
          <ac:chgData name="刘 玄昊" userId="03997660b9f98545" providerId="LiveId" clId="{D1504BE2-53F5-48AE-8472-5927B0A72348}" dt="2022-06-29T08:34:56.913" v="949" actId="14100"/>
          <ac:cxnSpMkLst>
            <pc:docMk/>
            <pc:sldMk cId="2098535296" sldId="257"/>
            <ac:cxnSpMk id="223" creationId="{D6D1A499-4403-2CC5-430A-0E8EE51270EA}"/>
          </ac:cxnSpMkLst>
        </pc:cxnChg>
        <pc:cxnChg chg="add mod">
          <ac:chgData name="刘 玄昊" userId="03997660b9f98545" providerId="LiveId" clId="{D1504BE2-53F5-48AE-8472-5927B0A72348}" dt="2022-06-29T08:34:38.742" v="944" actId="14100"/>
          <ac:cxnSpMkLst>
            <pc:docMk/>
            <pc:sldMk cId="2098535296" sldId="257"/>
            <ac:cxnSpMk id="229" creationId="{1E63250D-0197-C0CE-59AC-B0C5355325DD}"/>
          </ac:cxnSpMkLst>
        </pc:cxnChg>
        <pc:cxnChg chg="add del">
          <ac:chgData name="刘 玄昊" userId="03997660b9f98545" providerId="LiveId" clId="{D1504BE2-53F5-48AE-8472-5927B0A72348}" dt="2022-06-29T08:31:10.940" v="909" actId="11529"/>
          <ac:cxnSpMkLst>
            <pc:docMk/>
            <pc:sldMk cId="2098535296" sldId="257"/>
            <ac:cxnSpMk id="237" creationId="{05B732A9-CA18-5045-4E91-B260278DEE7A}"/>
          </ac:cxnSpMkLst>
        </pc:cxnChg>
        <pc:cxnChg chg="add mod">
          <ac:chgData name="刘 玄昊" userId="03997660b9f98545" providerId="LiveId" clId="{D1504BE2-53F5-48AE-8472-5927B0A72348}" dt="2022-06-29T08:31:50.950" v="919" actId="14100"/>
          <ac:cxnSpMkLst>
            <pc:docMk/>
            <pc:sldMk cId="2098535296" sldId="257"/>
            <ac:cxnSpMk id="239" creationId="{3E6957A8-3C51-24D3-D661-62490B04C45D}"/>
          </ac:cxnSpMkLst>
        </pc:cxnChg>
        <pc:cxnChg chg="add mod">
          <ac:chgData name="刘 玄昊" userId="03997660b9f98545" providerId="LiveId" clId="{D1504BE2-53F5-48AE-8472-5927B0A72348}" dt="2022-06-29T08:34:19.322" v="941" actId="13822"/>
          <ac:cxnSpMkLst>
            <pc:docMk/>
            <pc:sldMk cId="2098535296" sldId="257"/>
            <ac:cxnSpMk id="247" creationId="{A9FD2BBB-5BF8-1BD9-0225-84E8AC3C18F9}"/>
          </ac:cxnSpMkLst>
        </pc:cxnChg>
        <pc:cxnChg chg="add del">
          <ac:chgData name="刘 玄昊" userId="03997660b9f98545" providerId="LiveId" clId="{D1504BE2-53F5-48AE-8472-5927B0A72348}" dt="2022-06-29T08:33:19.079" v="931" actId="11529"/>
          <ac:cxnSpMkLst>
            <pc:docMk/>
            <pc:sldMk cId="2098535296" sldId="257"/>
            <ac:cxnSpMk id="256" creationId="{BEE5EF96-FD7A-FAC8-CCB2-F22C11D4A799}"/>
          </ac:cxnSpMkLst>
        </pc:cxnChg>
        <pc:cxnChg chg="add mod">
          <ac:chgData name="刘 玄昊" userId="03997660b9f98545" providerId="LiveId" clId="{D1504BE2-53F5-48AE-8472-5927B0A72348}" dt="2022-06-29T08:33:45.995" v="937" actId="13822"/>
          <ac:cxnSpMkLst>
            <pc:docMk/>
            <pc:sldMk cId="2098535296" sldId="257"/>
            <ac:cxnSpMk id="258" creationId="{36976476-1BF2-239F-9B30-35DA1C769E33}"/>
          </ac:cxnSpMkLst>
        </pc:cxnChg>
        <pc:cxnChg chg="add mod">
          <ac:chgData name="刘 玄昊" userId="03997660b9f98545" providerId="LiveId" clId="{D1504BE2-53F5-48AE-8472-5927B0A72348}" dt="2022-06-29T08:34:16.759" v="940" actId="13822"/>
          <ac:cxnSpMkLst>
            <pc:docMk/>
            <pc:sldMk cId="2098535296" sldId="257"/>
            <ac:cxnSpMk id="260" creationId="{CF2EEAEF-CCAB-53D3-4407-1F24C70DF24B}"/>
          </ac:cxnSpMkLst>
        </pc:cxnChg>
        <pc:cxnChg chg="add del">
          <ac:chgData name="刘 玄昊" userId="03997660b9f98545" providerId="LiveId" clId="{D1504BE2-53F5-48AE-8472-5927B0A72348}" dt="2022-06-29T08:35:19.208" v="951" actId="11529"/>
          <ac:cxnSpMkLst>
            <pc:docMk/>
            <pc:sldMk cId="2098535296" sldId="257"/>
            <ac:cxnSpMk id="271" creationId="{561282AB-937B-C316-7114-3C5ECAB80D91}"/>
          </ac:cxnSpMkLst>
        </pc:cxnChg>
        <pc:cxnChg chg="add mod">
          <ac:chgData name="刘 玄昊" userId="03997660b9f98545" providerId="LiveId" clId="{D1504BE2-53F5-48AE-8472-5927B0A72348}" dt="2022-06-29T08:35:47.371" v="956" actId="13822"/>
          <ac:cxnSpMkLst>
            <pc:docMk/>
            <pc:sldMk cId="2098535296" sldId="257"/>
            <ac:cxnSpMk id="273" creationId="{6E9F2F33-6E2C-F08B-1EAA-696764F3A04E}"/>
          </ac:cxnSpMkLst>
        </pc:cxnChg>
        <pc:cxnChg chg="add mod">
          <ac:chgData name="刘 玄昊" userId="03997660b9f98545" providerId="LiveId" clId="{D1504BE2-53F5-48AE-8472-5927B0A72348}" dt="2022-06-29T08:37:26.869" v="967" actId="13822"/>
          <ac:cxnSpMkLst>
            <pc:docMk/>
            <pc:sldMk cId="2098535296" sldId="257"/>
            <ac:cxnSpMk id="276" creationId="{4AFDDD72-CD04-97D5-E0EE-627B55A719B8}"/>
          </ac:cxnSpMkLst>
        </pc:cxnChg>
        <pc:cxnChg chg="add mod">
          <ac:chgData name="刘 玄昊" userId="03997660b9f98545" providerId="LiveId" clId="{D1504BE2-53F5-48AE-8472-5927B0A72348}" dt="2022-06-29T08:37:31.582" v="969" actId="1076"/>
          <ac:cxnSpMkLst>
            <pc:docMk/>
            <pc:sldMk cId="2098535296" sldId="257"/>
            <ac:cxnSpMk id="284" creationId="{44829912-082D-EA65-FC38-C16C0684A104}"/>
          </ac:cxnSpMkLst>
        </pc:cxnChg>
        <pc:cxnChg chg="add mod">
          <ac:chgData name="刘 玄昊" userId="03997660b9f98545" providerId="LiveId" clId="{D1504BE2-53F5-48AE-8472-5927B0A72348}" dt="2022-06-29T08:38:47.231" v="981" actId="13822"/>
          <ac:cxnSpMkLst>
            <pc:docMk/>
            <pc:sldMk cId="2098535296" sldId="257"/>
            <ac:cxnSpMk id="286" creationId="{AC8A52F1-A8A6-2BD3-0CA6-C65C3873D84C}"/>
          </ac:cxnSpMkLst>
        </pc:cxnChg>
        <pc:cxnChg chg="add mod">
          <ac:chgData name="刘 玄昊" userId="03997660b9f98545" providerId="LiveId" clId="{D1504BE2-53F5-48AE-8472-5927B0A72348}" dt="2022-06-29T08:38:48.732" v="982" actId="13822"/>
          <ac:cxnSpMkLst>
            <pc:docMk/>
            <pc:sldMk cId="2098535296" sldId="257"/>
            <ac:cxnSpMk id="295" creationId="{4F29BCFC-2A77-A956-86A6-0AFA9A2786FF}"/>
          </ac:cxnSpMkLst>
        </pc:cxnChg>
      </pc:sldChg>
      <pc:sldChg chg="addSp delSp modSp add mod modNotesTx">
        <pc:chgData name="刘 玄昊" userId="03997660b9f98545" providerId="LiveId" clId="{D1504BE2-53F5-48AE-8472-5927B0A72348}" dt="2022-07-06T14:22:58.337" v="2805" actId="20577"/>
        <pc:sldMkLst>
          <pc:docMk/>
          <pc:sldMk cId="701755413" sldId="258"/>
        </pc:sldMkLst>
        <pc:spChg chg="del">
          <ac:chgData name="刘 玄昊" userId="03997660b9f98545" providerId="LiveId" clId="{D1504BE2-53F5-48AE-8472-5927B0A72348}" dt="2022-06-29T08:40:12.442" v="988" actId="478"/>
          <ac:spMkLst>
            <pc:docMk/>
            <pc:sldMk cId="701755413" sldId="258"/>
            <ac:spMk id="5" creationId="{04C95566-1004-C2C8-2A5C-CED5DFF2394E}"/>
          </ac:spMkLst>
        </pc:spChg>
        <pc:spChg chg="mod">
          <ac:chgData name="刘 玄昊" userId="03997660b9f98545" providerId="LiveId" clId="{D1504BE2-53F5-48AE-8472-5927B0A72348}" dt="2022-06-29T08:57:41.661" v="1171" actId="1076"/>
          <ac:spMkLst>
            <pc:docMk/>
            <pc:sldMk cId="701755413" sldId="258"/>
            <ac:spMk id="54" creationId="{8D45B6BA-9C0C-6CCA-E899-B337F6AF39F4}"/>
          </ac:spMkLst>
        </pc:spChg>
        <pc:spChg chg="mod">
          <ac:chgData name="刘 玄昊" userId="03997660b9f98545" providerId="LiveId" clId="{D1504BE2-53F5-48AE-8472-5927B0A72348}" dt="2022-06-29T08:57:54.723" v="1173" actId="122"/>
          <ac:spMkLst>
            <pc:docMk/>
            <pc:sldMk cId="701755413" sldId="258"/>
            <ac:spMk id="55" creationId="{B8447616-DC1A-FFF4-A918-F9018CFBCA8D}"/>
          </ac:spMkLst>
        </pc:spChg>
        <pc:spChg chg="mod">
          <ac:chgData name="刘 玄昊" userId="03997660b9f98545" providerId="LiveId" clId="{D1504BE2-53F5-48AE-8472-5927B0A72348}" dt="2022-06-29T09:07:51.199" v="1293" actId="1076"/>
          <ac:spMkLst>
            <pc:docMk/>
            <pc:sldMk cId="701755413" sldId="258"/>
            <ac:spMk id="91" creationId="{4293CBD6-F802-7DFB-5BF4-94241D7A2672}"/>
          </ac:spMkLst>
        </pc:spChg>
        <pc:spChg chg="mod">
          <ac:chgData name="刘 玄昊" userId="03997660b9f98545" providerId="LiveId" clId="{D1504BE2-53F5-48AE-8472-5927B0A72348}" dt="2022-06-29T08:59:48.123" v="1192" actId="1076"/>
          <ac:spMkLst>
            <pc:docMk/>
            <pc:sldMk cId="701755413" sldId="258"/>
            <ac:spMk id="101" creationId="{5E1A9A81-F8EE-9DBB-7141-36187EFAA92D}"/>
          </ac:spMkLst>
        </pc:spChg>
        <pc:spChg chg="mod">
          <ac:chgData name="刘 玄昊" userId="03997660b9f98545" providerId="LiveId" clId="{D1504BE2-53F5-48AE-8472-5927B0A72348}" dt="2022-06-29T09:05:44.831" v="1259" actId="1076"/>
          <ac:spMkLst>
            <pc:docMk/>
            <pc:sldMk cId="701755413" sldId="258"/>
            <ac:spMk id="103" creationId="{98504213-6F73-B3E1-72AD-30123A5183ED}"/>
          </ac:spMkLst>
        </pc:spChg>
        <pc:spChg chg="mod">
          <ac:chgData name="刘 玄昊" userId="03997660b9f98545" providerId="LiveId" clId="{D1504BE2-53F5-48AE-8472-5927B0A72348}" dt="2022-06-29T08:51:29.002" v="1095" actId="14100"/>
          <ac:spMkLst>
            <pc:docMk/>
            <pc:sldMk cId="701755413" sldId="258"/>
            <ac:spMk id="110" creationId="{CA573F38-2A7A-2AFB-0838-4EA2452331EC}"/>
          </ac:spMkLst>
        </pc:spChg>
        <pc:spChg chg="mod">
          <ac:chgData name="刘 玄昊" userId="03997660b9f98545" providerId="LiveId" clId="{D1504BE2-53F5-48AE-8472-5927B0A72348}" dt="2022-06-29T08:51:53.610" v="1100" actId="122"/>
          <ac:spMkLst>
            <pc:docMk/>
            <pc:sldMk cId="701755413" sldId="258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8:50:08.229" v="1081" actId="1076"/>
          <ac:spMkLst>
            <pc:docMk/>
            <pc:sldMk cId="701755413" sldId="258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8:56:47.554" v="1162" actId="122"/>
          <ac:spMkLst>
            <pc:docMk/>
            <pc:sldMk cId="701755413" sldId="258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8:49:57.521" v="1078" actId="1076"/>
          <ac:spMkLst>
            <pc:docMk/>
            <pc:sldMk cId="701755413" sldId="258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8:53:30.020" v="1122" actId="1076"/>
          <ac:spMkLst>
            <pc:docMk/>
            <pc:sldMk cId="701755413" sldId="258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8:52:39.726" v="1111" actId="1076"/>
          <ac:spMkLst>
            <pc:docMk/>
            <pc:sldMk cId="701755413" sldId="258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29T08:55:26.550" v="1142" actId="1076"/>
          <ac:spMkLst>
            <pc:docMk/>
            <pc:sldMk cId="701755413" sldId="258"/>
            <ac:spMk id="117" creationId="{8C536CDD-C602-DB38-CA3F-68E7997BD226}"/>
          </ac:spMkLst>
        </pc:spChg>
        <pc:spChg chg="mod">
          <ac:chgData name="刘 玄昊" userId="03997660b9f98545" providerId="LiveId" clId="{D1504BE2-53F5-48AE-8472-5927B0A72348}" dt="2022-06-29T08:54:00.239" v="1125" actId="1076"/>
          <ac:spMkLst>
            <pc:docMk/>
            <pc:sldMk cId="701755413" sldId="258"/>
            <ac:spMk id="118" creationId="{881968A6-A2D6-99D3-D534-5715F32CF828}"/>
          </ac:spMkLst>
        </pc:spChg>
        <pc:grpChg chg="mod">
          <ac:chgData name="刘 玄昊" userId="03997660b9f98545" providerId="LiveId" clId="{D1504BE2-53F5-48AE-8472-5927B0A72348}" dt="2022-06-29T08:42:46.127" v="1016" actId="1076"/>
          <ac:grpSpMkLst>
            <pc:docMk/>
            <pc:sldMk cId="701755413" sldId="258"/>
            <ac:grpSpMk id="4" creationId="{A0D77938-4F6A-C8CC-4A42-056E6D30BC57}"/>
          </ac:grpSpMkLst>
        </pc:grpChg>
        <pc:grpChg chg="mod">
          <ac:chgData name="刘 玄昊" userId="03997660b9f98545" providerId="LiveId" clId="{D1504BE2-53F5-48AE-8472-5927B0A72348}" dt="2022-06-29T08:42:37.468" v="1014" actId="1076"/>
          <ac:grpSpMkLst>
            <pc:docMk/>
            <pc:sldMk cId="701755413" sldId="258"/>
            <ac:grpSpMk id="14" creationId="{FAD0A158-BEDE-341F-35BF-C7B0B7F46AAC}"/>
          </ac:grpSpMkLst>
        </pc:grpChg>
        <pc:grpChg chg="add del">
          <ac:chgData name="刘 玄昊" userId="03997660b9f98545" providerId="LiveId" clId="{D1504BE2-53F5-48AE-8472-5927B0A72348}" dt="2022-06-29T09:06:11.752" v="1267" actId="478"/>
          <ac:grpSpMkLst>
            <pc:docMk/>
            <pc:sldMk cId="701755413" sldId="258"/>
            <ac:grpSpMk id="65" creationId="{E40C0BB3-B495-4E4C-0EB7-5E36407C4F60}"/>
          </ac:grpSpMkLst>
        </pc:grpChg>
        <pc:grpChg chg="mod">
          <ac:chgData name="刘 玄昊" userId="03997660b9f98545" providerId="LiveId" clId="{D1504BE2-53F5-48AE-8472-5927B0A72348}" dt="2022-06-29T09:08:52.937" v="1305" actId="14100"/>
          <ac:grpSpMkLst>
            <pc:docMk/>
            <pc:sldMk cId="701755413" sldId="258"/>
            <ac:grpSpMk id="86" creationId="{1DA27D36-D021-2141-C3DE-0314251A0468}"/>
          </ac:grpSpMkLst>
        </pc:grpChg>
        <pc:grpChg chg="mod">
          <ac:chgData name="刘 玄昊" userId="03997660b9f98545" providerId="LiveId" clId="{D1504BE2-53F5-48AE-8472-5927B0A72348}" dt="2022-06-29T08:51:18.803" v="1092" actId="14100"/>
          <ac:grpSpMkLst>
            <pc:docMk/>
            <pc:sldMk cId="701755413" sldId="258"/>
            <ac:grpSpMk id="109" creationId="{02AE4773-0489-EBF3-425E-95FCB00F84B9}"/>
          </ac:grpSpMkLst>
        </pc:grpChg>
        <pc:cxnChg chg="add del mod">
          <ac:chgData name="刘 玄昊" userId="03997660b9f98545" providerId="LiveId" clId="{D1504BE2-53F5-48AE-8472-5927B0A72348}" dt="2022-06-29T08:40:43.877" v="991" actId="11529"/>
          <ac:cxnSpMkLst>
            <pc:docMk/>
            <pc:sldMk cId="701755413" sldId="258"/>
            <ac:cxnSpMk id="3" creationId="{0E4631A0-5FFB-4BB6-31D3-35F18E49CCF9}"/>
          </ac:cxnSpMkLst>
        </pc:cxnChg>
        <pc:cxnChg chg="del mod">
          <ac:chgData name="刘 玄昊" userId="03997660b9f98545" providerId="LiveId" clId="{D1504BE2-53F5-48AE-8472-5927B0A72348}" dt="2022-06-29T08:40:13.971" v="989" actId="478"/>
          <ac:cxnSpMkLst>
            <pc:docMk/>
            <pc:sldMk cId="701755413" sldId="258"/>
            <ac:cxnSpMk id="12" creationId="{E3FABCF2-6F73-BA20-85A3-6D311844394D}"/>
          </ac:cxnSpMkLst>
        </pc:cxnChg>
        <pc:cxnChg chg="del">
          <ac:chgData name="刘 玄昊" userId="03997660b9f98545" providerId="LiveId" clId="{D1504BE2-53F5-48AE-8472-5927B0A72348}" dt="2022-06-29T09:09:09.066" v="1307" actId="478"/>
          <ac:cxnSpMkLst>
            <pc:docMk/>
            <pc:sldMk cId="701755413" sldId="258"/>
            <ac:cxnSpMk id="13" creationId="{F5405B24-4127-95B3-F07A-33E9B19DCC4B}"/>
          </ac:cxnSpMkLst>
        </pc:cxnChg>
        <pc:cxnChg chg="del mod">
          <ac:chgData name="刘 玄昊" userId="03997660b9f98545" providerId="LiveId" clId="{D1504BE2-53F5-48AE-8472-5927B0A72348}" dt="2022-06-29T08:45:54.553" v="1037" actId="478"/>
          <ac:cxnSpMkLst>
            <pc:docMk/>
            <pc:sldMk cId="701755413" sldId="258"/>
            <ac:cxnSpMk id="20" creationId="{7927DAB5-B30B-07CF-EFBD-F1CDB119A32D}"/>
          </ac:cxnSpMkLst>
        </pc:cxnChg>
        <pc:cxnChg chg="del mod">
          <ac:chgData name="刘 玄昊" userId="03997660b9f98545" providerId="LiveId" clId="{D1504BE2-53F5-48AE-8472-5927B0A72348}" dt="2022-06-29T08:45:20.289" v="1032" actId="478"/>
          <ac:cxnSpMkLst>
            <pc:docMk/>
            <pc:sldMk cId="701755413" sldId="258"/>
            <ac:cxnSpMk id="21" creationId="{114BD8C3-1002-DA10-466E-9754590FA321}"/>
          </ac:cxnSpMkLst>
        </pc:cxnChg>
        <pc:cxnChg chg="del mod">
          <ac:chgData name="刘 玄昊" userId="03997660b9f98545" providerId="LiveId" clId="{D1504BE2-53F5-48AE-8472-5927B0A72348}" dt="2022-06-29T08:43:24.599" v="1019" actId="478"/>
          <ac:cxnSpMkLst>
            <pc:docMk/>
            <pc:sldMk cId="701755413" sldId="258"/>
            <ac:cxnSpMk id="22" creationId="{C4EE78B0-EC13-297F-6B9D-AFCB5CC2A70B}"/>
          </ac:cxnSpMkLst>
        </pc:cxnChg>
        <pc:cxnChg chg="add del">
          <ac:chgData name="刘 玄昊" userId="03997660b9f98545" providerId="LiveId" clId="{D1504BE2-53F5-48AE-8472-5927B0A72348}" dt="2022-06-29T08:40:08.137" v="987" actId="478"/>
          <ac:cxnSpMkLst>
            <pc:docMk/>
            <pc:sldMk cId="701755413" sldId="258"/>
            <ac:cxnSpMk id="23" creationId="{52D28EC7-D115-1736-BFB3-5CC0118BE7A9}"/>
          </ac:cxnSpMkLst>
        </pc:cxnChg>
        <pc:cxnChg chg="del mod">
          <ac:chgData name="刘 玄昊" userId="03997660b9f98545" providerId="LiveId" clId="{D1504BE2-53F5-48AE-8472-5927B0A72348}" dt="2022-06-29T08:41:47.546" v="1000" actId="478"/>
          <ac:cxnSpMkLst>
            <pc:docMk/>
            <pc:sldMk cId="701755413" sldId="258"/>
            <ac:cxnSpMk id="25" creationId="{D7AA1441-2255-BCC3-2E69-081FC78E0587}"/>
          </ac:cxnSpMkLst>
        </pc:cxnChg>
        <pc:cxnChg chg="del">
          <ac:chgData name="刘 玄昊" userId="03997660b9f98545" providerId="LiveId" clId="{D1504BE2-53F5-48AE-8472-5927B0A72348}" dt="2022-06-29T08:44:45.202" v="1029" actId="478"/>
          <ac:cxnSpMkLst>
            <pc:docMk/>
            <pc:sldMk cId="701755413" sldId="258"/>
            <ac:cxnSpMk id="30" creationId="{D4E25A01-5342-8065-2770-06133B568DC5}"/>
          </ac:cxnSpMkLst>
        </pc:cxnChg>
        <pc:cxnChg chg="del">
          <ac:chgData name="刘 玄昊" userId="03997660b9f98545" providerId="LiveId" clId="{D1504BE2-53F5-48AE-8472-5927B0A72348}" dt="2022-06-29T09:01:54.113" v="1219" actId="478"/>
          <ac:cxnSpMkLst>
            <pc:docMk/>
            <pc:sldMk cId="701755413" sldId="258"/>
            <ac:cxnSpMk id="31" creationId="{F5420880-86F9-F1F1-5B9A-F9AC7990C25C}"/>
          </ac:cxnSpMkLst>
        </pc:cxnChg>
        <pc:cxnChg chg="add del mod">
          <ac:chgData name="刘 玄昊" userId="03997660b9f98545" providerId="LiveId" clId="{D1504BE2-53F5-48AE-8472-5927B0A72348}" dt="2022-06-29T08:40:52.524" v="993" actId="11529"/>
          <ac:cxnSpMkLst>
            <pc:docMk/>
            <pc:sldMk cId="701755413" sldId="258"/>
            <ac:cxnSpMk id="33" creationId="{08D40B9C-AE3F-0AEB-5EA3-3754E5E49993}"/>
          </ac:cxnSpMkLst>
        </pc:cxnChg>
        <pc:cxnChg chg="del">
          <ac:chgData name="刘 玄昊" userId="03997660b9f98545" providerId="LiveId" clId="{D1504BE2-53F5-48AE-8472-5927B0A72348}" dt="2022-06-29T08:40:00" v="984" actId="478"/>
          <ac:cxnSpMkLst>
            <pc:docMk/>
            <pc:sldMk cId="701755413" sldId="258"/>
            <ac:cxnSpMk id="34" creationId="{DBC503EC-A827-5510-9E2D-D76EC03766B2}"/>
          </ac:cxnSpMkLst>
        </pc:cxnChg>
        <pc:cxnChg chg="add mod">
          <ac:chgData name="刘 玄昊" userId="03997660b9f98545" providerId="LiveId" clId="{D1504BE2-53F5-48AE-8472-5927B0A72348}" dt="2022-06-29T08:42:46.127" v="1016" actId="1076"/>
          <ac:cxnSpMkLst>
            <pc:docMk/>
            <pc:sldMk cId="701755413" sldId="258"/>
            <ac:cxnSpMk id="36" creationId="{1917DAB0-49BD-1A67-3AC4-B1DACA692A9A}"/>
          </ac:cxnSpMkLst>
        </pc:cxnChg>
        <pc:cxnChg chg="del">
          <ac:chgData name="刘 玄昊" userId="03997660b9f98545" providerId="LiveId" clId="{D1504BE2-53F5-48AE-8472-5927B0A72348}" dt="2022-06-29T08:44:42.979" v="1028" actId="478"/>
          <ac:cxnSpMkLst>
            <pc:docMk/>
            <pc:sldMk cId="701755413" sldId="258"/>
            <ac:cxnSpMk id="38" creationId="{02C1CDC6-002A-8139-75F2-328DA4BFB9B7}"/>
          </ac:cxnSpMkLst>
        </pc:cxnChg>
        <pc:cxnChg chg="del">
          <ac:chgData name="刘 玄昊" userId="03997660b9f98545" providerId="LiveId" clId="{D1504BE2-53F5-48AE-8472-5927B0A72348}" dt="2022-06-29T08:46:50.578" v="1041" actId="478"/>
          <ac:cxnSpMkLst>
            <pc:docMk/>
            <pc:sldMk cId="701755413" sldId="258"/>
            <ac:cxnSpMk id="44" creationId="{F8140018-DDF4-E470-913E-91CF150537C6}"/>
          </ac:cxnSpMkLst>
        </pc:cxnChg>
        <pc:cxnChg chg="del">
          <ac:chgData name="刘 玄昊" userId="03997660b9f98545" providerId="LiveId" clId="{D1504BE2-53F5-48AE-8472-5927B0A72348}" dt="2022-06-29T08:48:10.760" v="1058" actId="478"/>
          <ac:cxnSpMkLst>
            <pc:docMk/>
            <pc:sldMk cId="701755413" sldId="258"/>
            <ac:cxnSpMk id="45" creationId="{4E518402-6540-8AFD-BD10-23A4C09E4215}"/>
          </ac:cxnSpMkLst>
        </pc:cxnChg>
        <pc:cxnChg chg="del">
          <ac:chgData name="刘 玄昊" userId="03997660b9f98545" providerId="LiveId" clId="{D1504BE2-53F5-48AE-8472-5927B0A72348}" dt="2022-06-29T09:02:42.990" v="1230" actId="478"/>
          <ac:cxnSpMkLst>
            <pc:docMk/>
            <pc:sldMk cId="701755413" sldId="258"/>
            <ac:cxnSpMk id="46" creationId="{FD90CCC7-1FFB-49AB-FE2C-DF8169B4B682}"/>
          </ac:cxnSpMkLst>
        </pc:cxnChg>
        <pc:cxnChg chg="del">
          <ac:chgData name="刘 玄昊" userId="03997660b9f98545" providerId="LiveId" clId="{D1504BE2-53F5-48AE-8472-5927B0A72348}" dt="2022-06-29T08:57:29.301" v="1169" actId="478"/>
          <ac:cxnSpMkLst>
            <pc:docMk/>
            <pc:sldMk cId="701755413" sldId="258"/>
            <ac:cxnSpMk id="58" creationId="{336C7303-2305-8A6B-5E29-E06F64415EF0}"/>
          </ac:cxnSpMkLst>
        </pc:cxnChg>
        <pc:cxnChg chg="del">
          <ac:chgData name="刘 玄昊" userId="03997660b9f98545" providerId="LiveId" clId="{D1504BE2-53F5-48AE-8472-5927B0A72348}" dt="2022-06-29T08:58:15.506" v="1178" actId="478"/>
          <ac:cxnSpMkLst>
            <pc:docMk/>
            <pc:sldMk cId="701755413" sldId="258"/>
            <ac:cxnSpMk id="59" creationId="{47B15373-2B9B-0605-309B-623D23E98600}"/>
          </ac:cxnSpMkLst>
        </pc:cxnChg>
        <pc:cxnChg chg="del">
          <ac:chgData name="刘 玄昊" userId="03997660b9f98545" providerId="LiveId" clId="{D1504BE2-53F5-48AE-8472-5927B0A72348}" dt="2022-06-29T09:02:18.922" v="1226" actId="478"/>
          <ac:cxnSpMkLst>
            <pc:docMk/>
            <pc:sldMk cId="701755413" sldId="258"/>
            <ac:cxnSpMk id="60" creationId="{CEA4DDD2-EDE9-330B-BDE0-4B408392A80D}"/>
          </ac:cxnSpMkLst>
        </pc:cxnChg>
        <pc:cxnChg chg="del">
          <ac:chgData name="刘 玄昊" userId="03997660b9f98545" providerId="LiveId" clId="{D1504BE2-53F5-48AE-8472-5927B0A72348}" dt="2022-06-29T09:01:52.097" v="1218" actId="478"/>
          <ac:cxnSpMkLst>
            <pc:docMk/>
            <pc:sldMk cId="701755413" sldId="258"/>
            <ac:cxnSpMk id="61" creationId="{DFF4729D-624B-D52B-B74D-795190B5EB2F}"/>
          </ac:cxnSpMkLst>
        </pc:cxnChg>
        <pc:cxnChg chg="del">
          <ac:chgData name="刘 玄昊" userId="03997660b9f98545" providerId="LiveId" clId="{D1504BE2-53F5-48AE-8472-5927B0A72348}" dt="2022-06-29T09:02:06.233" v="1222" actId="478"/>
          <ac:cxnSpMkLst>
            <pc:docMk/>
            <pc:sldMk cId="701755413" sldId="258"/>
            <ac:cxnSpMk id="62" creationId="{AEC01A75-28EB-6024-96A3-48E9A3F54C82}"/>
          </ac:cxnSpMkLst>
        </pc:cxnChg>
        <pc:cxnChg chg="del">
          <ac:chgData name="刘 玄昊" userId="03997660b9f98545" providerId="LiveId" clId="{D1504BE2-53F5-48AE-8472-5927B0A72348}" dt="2022-06-29T08:48:31.443" v="1061" actId="478"/>
          <ac:cxnSpMkLst>
            <pc:docMk/>
            <pc:sldMk cId="701755413" sldId="258"/>
            <ac:cxnSpMk id="63" creationId="{F6B92779-2CC5-B7D9-8243-487798F116B4}"/>
          </ac:cxnSpMkLst>
        </pc:cxnChg>
        <pc:cxnChg chg="del mod">
          <ac:chgData name="刘 玄昊" userId="03997660b9f98545" providerId="LiveId" clId="{D1504BE2-53F5-48AE-8472-5927B0A72348}" dt="2022-06-29T08:57:08.397" v="1164" actId="478"/>
          <ac:cxnSpMkLst>
            <pc:docMk/>
            <pc:sldMk cId="701755413" sldId="258"/>
            <ac:cxnSpMk id="64" creationId="{2C39C6A2-CA35-41F1-E092-6109E78097B3}"/>
          </ac:cxnSpMkLst>
        </pc:cxnChg>
        <pc:cxnChg chg="del">
          <ac:chgData name="刘 玄昊" userId="03997660b9f98545" providerId="LiveId" clId="{D1504BE2-53F5-48AE-8472-5927B0A72348}" dt="2022-06-29T09:05:06.089" v="1249" actId="478"/>
          <ac:cxnSpMkLst>
            <pc:docMk/>
            <pc:sldMk cId="701755413" sldId="258"/>
            <ac:cxnSpMk id="68" creationId="{E96294F5-259A-75DD-E289-9C6CCCE89F1F}"/>
          </ac:cxnSpMkLst>
        </pc:cxnChg>
        <pc:cxnChg chg="del">
          <ac:chgData name="刘 玄昊" userId="03997660b9f98545" providerId="LiveId" clId="{D1504BE2-53F5-48AE-8472-5927B0A72348}" dt="2022-06-29T08:45:51.170" v="1035" actId="478"/>
          <ac:cxnSpMkLst>
            <pc:docMk/>
            <pc:sldMk cId="701755413" sldId="258"/>
            <ac:cxnSpMk id="70" creationId="{58DC7DEE-839A-C216-D624-D5EF17CF80D7}"/>
          </ac:cxnSpMkLst>
        </pc:cxnChg>
        <pc:cxnChg chg="del">
          <ac:chgData name="刘 玄昊" userId="03997660b9f98545" providerId="LiveId" clId="{D1504BE2-53F5-48AE-8472-5927B0A72348}" dt="2022-06-29T08:57:10.715" v="1165" actId="478"/>
          <ac:cxnSpMkLst>
            <pc:docMk/>
            <pc:sldMk cId="701755413" sldId="258"/>
            <ac:cxnSpMk id="75" creationId="{C4306DB5-801E-8E5F-0083-1CC1EEE66EB9}"/>
          </ac:cxnSpMkLst>
        </pc:cxnChg>
        <pc:cxnChg chg="add del">
          <ac:chgData name="刘 玄昊" userId="03997660b9f98545" providerId="LiveId" clId="{D1504BE2-53F5-48AE-8472-5927B0A72348}" dt="2022-06-29T09:06:13.501" v="1268" actId="478"/>
          <ac:cxnSpMkLst>
            <pc:docMk/>
            <pc:sldMk cId="701755413" sldId="258"/>
            <ac:cxnSpMk id="76" creationId="{56AA6D22-F424-6DD7-AEA3-8D1C1D2B4EED}"/>
          </ac:cxnSpMkLst>
        </pc:cxnChg>
        <pc:cxnChg chg="del">
          <ac:chgData name="刘 玄昊" userId="03997660b9f98545" providerId="LiveId" clId="{D1504BE2-53F5-48AE-8472-5927B0A72348}" dt="2022-06-29T09:02:44.888" v="1231" actId="478"/>
          <ac:cxnSpMkLst>
            <pc:docMk/>
            <pc:sldMk cId="701755413" sldId="258"/>
            <ac:cxnSpMk id="77" creationId="{4D553718-BC3E-9796-B41A-F8D29A644CE0}"/>
          </ac:cxnSpMkLst>
        </pc:cxnChg>
        <pc:cxnChg chg="del">
          <ac:chgData name="刘 玄昊" userId="03997660b9f98545" providerId="LiveId" clId="{D1504BE2-53F5-48AE-8472-5927B0A72348}" dt="2022-06-29T08:58:04.124" v="1175" actId="478"/>
          <ac:cxnSpMkLst>
            <pc:docMk/>
            <pc:sldMk cId="701755413" sldId="258"/>
            <ac:cxnSpMk id="83" creationId="{BFE6476D-0969-7B49-F2A4-656F4871D900}"/>
          </ac:cxnSpMkLst>
        </pc:cxnChg>
        <pc:cxnChg chg="del">
          <ac:chgData name="刘 玄昊" userId="03997660b9f98545" providerId="LiveId" clId="{D1504BE2-53F5-48AE-8472-5927B0A72348}" dt="2022-06-29T08:58:18.320" v="1179" actId="478"/>
          <ac:cxnSpMkLst>
            <pc:docMk/>
            <pc:sldMk cId="701755413" sldId="258"/>
            <ac:cxnSpMk id="84" creationId="{A26EBD5D-E1FF-C53F-1A34-71F1DADDAFDC}"/>
          </ac:cxnSpMkLst>
        </pc:cxnChg>
        <pc:cxnChg chg="del">
          <ac:chgData name="刘 玄昊" userId="03997660b9f98545" providerId="LiveId" clId="{D1504BE2-53F5-48AE-8472-5927B0A72348}" dt="2022-06-29T09:04:12.798" v="1241" actId="478"/>
          <ac:cxnSpMkLst>
            <pc:docMk/>
            <pc:sldMk cId="701755413" sldId="258"/>
            <ac:cxnSpMk id="85" creationId="{5CB82657-0906-1F99-07F6-94F9A0145D30}"/>
          </ac:cxnSpMkLst>
        </pc:cxnChg>
        <pc:cxnChg chg="del">
          <ac:chgData name="刘 玄昊" userId="03997660b9f98545" providerId="LiveId" clId="{D1504BE2-53F5-48AE-8472-5927B0A72348}" dt="2022-06-29T08:54:42.152" v="1131" actId="478"/>
          <ac:cxnSpMkLst>
            <pc:docMk/>
            <pc:sldMk cId="701755413" sldId="258"/>
            <ac:cxnSpMk id="93" creationId="{9F140DF9-8EAE-F588-F6FA-3F696FF62F8B}"/>
          </ac:cxnSpMkLst>
        </pc:cxnChg>
        <pc:cxnChg chg="del">
          <ac:chgData name="刘 玄昊" userId="03997660b9f98545" providerId="LiveId" clId="{D1504BE2-53F5-48AE-8472-5927B0A72348}" dt="2022-06-29T08:59:13.753" v="1188" actId="478"/>
          <ac:cxnSpMkLst>
            <pc:docMk/>
            <pc:sldMk cId="701755413" sldId="258"/>
            <ac:cxnSpMk id="94" creationId="{62AFFEBE-E157-D135-1B5D-F5EA381B8DF6}"/>
          </ac:cxnSpMkLst>
        </pc:cxnChg>
        <pc:cxnChg chg="del">
          <ac:chgData name="刘 玄昊" userId="03997660b9f98545" providerId="LiveId" clId="{D1504BE2-53F5-48AE-8472-5927B0A72348}" dt="2022-06-29T08:57:26.859" v="1168" actId="478"/>
          <ac:cxnSpMkLst>
            <pc:docMk/>
            <pc:sldMk cId="701755413" sldId="258"/>
            <ac:cxnSpMk id="95" creationId="{E4FD983D-B560-5EC0-BE20-68CB9AD82EC9}"/>
          </ac:cxnSpMkLst>
        </pc:cxnChg>
        <pc:cxnChg chg="del">
          <ac:chgData name="刘 玄昊" userId="03997660b9f98545" providerId="LiveId" clId="{D1504BE2-53F5-48AE-8472-5927B0A72348}" dt="2022-06-29T08:58:05.483" v="1176" actId="478"/>
          <ac:cxnSpMkLst>
            <pc:docMk/>
            <pc:sldMk cId="701755413" sldId="258"/>
            <ac:cxnSpMk id="96" creationId="{A4A8116D-7F40-18B4-71CA-93A5C0FF84AB}"/>
          </ac:cxnSpMkLst>
        </pc:cxnChg>
        <pc:cxnChg chg="del">
          <ac:chgData name="刘 玄昊" userId="03997660b9f98545" providerId="LiveId" clId="{D1504BE2-53F5-48AE-8472-5927B0A72348}" dt="2022-06-29T09:04:53.961" v="1244" actId="478"/>
          <ac:cxnSpMkLst>
            <pc:docMk/>
            <pc:sldMk cId="701755413" sldId="258"/>
            <ac:cxnSpMk id="105" creationId="{80472B0C-8E21-EAA0-2B77-237EEE67D903}"/>
          </ac:cxnSpMkLst>
        </pc:cxnChg>
        <pc:cxnChg chg="del">
          <ac:chgData name="刘 玄昊" userId="03997660b9f98545" providerId="LiveId" clId="{D1504BE2-53F5-48AE-8472-5927B0A72348}" dt="2022-06-29T08:59:12.037" v="1187" actId="478"/>
          <ac:cxnSpMkLst>
            <pc:docMk/>
            <pc:sldMk cId="701755413" sldId="258"/>
            <ac:cxnSpMk id="106" creationId="{BBCBB33D-1B60-F3F2-90B7-56FBB02B149C}"/>
          </ac:cxnSpMkLst>
        </pc:cxnChg>
        <pc:cxnChg chg="del">
          <ac:chgData name="刘 玄昊" userId="03997660b9f98545" providerId="LiveId" clId="{D1504BE2-53F5-48AE-8472-5927B0A72348}" dt="2022-06-29T08:58:33.793" v="1182" actId="478"/>
          <ac:cxnSpMkLst>
            <pc:docMk/>
            <pc:sldMk cId="701755413" sldId="258"/>
            <ac:cxnSpMk id="107" creationId="{68F24C8F-ED34-26F2-131B-A22A16FD4F87}"/>
          </ac:cxnSpMkLst>
        </pc:cxnChg>
        <pc:cxnChg chg="del">
          <ac:chgData name="刘 玄昊" userId="03997660b9f98545" providerId="LiveId" clId="{D1504BE2-53F5-48AE-8472-5927B0A72348}" dt="2022-06-29T08:54:07.917" v="1128" actId="478"/>
          <ac:cxnSpMkLst>
            <pc:docMk/>
            <pc:sldMk cId="701755413" sldId="258"/>
            <ac:cxnSpMk id="108" creationId="{3B2857D4-92E9-E24C-1A2A-A2A34D8B8C27}"/>
          </ac:cxnSpMkLst>
        </pc:cxnChg>
        <pc:cxnChg chg="del">
          <ac:chgData name="刘 玄昊" userId="03997660b9f98545" providerId="LiveId" clId="{D1504BE2-53F5-48AE-8472-5927B0A72348}" dt="2022-06-29T08:47:22.368" v="1047" actId="478"/>
          <ac:cxnSpMkLst>
            <pc:docMk/>
            <pc:sldMk cId="701755413" sldId="258"/>
            <ac:cxnSpMk id="120" creationId="{89923ED5-445C-0A83-6EBA-FD68F14F6B92}"/>
          </ac:cxnSpMkLst>
        </pc:cxnChg>
        <pc:cxnChg chg="del">
          <ac:chgData name="刘 玄昊" userId="03997660b9f98545" providerId="LiveId" clId="{D1504BE2-53F5-48AE-8472-5927B0A72348}" dt="2022-06-29T08:41:43.435" v="999" actId="478"/>
          <ac:cxnSpMkLst>
            <pc:docMk/>
            <pc:sldMk cId="701755413" sldId="258"/>
            <ac:cxnSpMk id="121" creationId="{32C1592F-AF31-A0EB-5121-8876BEF5F4B4}"/>
          </ac:cxnSpMkLst>
        </pc:cxnChg>
        <pc:cxnChg chg="del">
          <ac:chgData name="刘 玄昊" userId="03997660b9f98545" providerId="LiveId" clId="{D1504BE2-53F5-48AE-8472-5927B0A72348}" dt="2022-06-29T08:48:33.543" v="1062" actId="478"/>
          <ac:cxnSpMkLst>
            <pc:docMk/>
            <pc:sldMk cId="701755413" sldId="258"/>
            <ac:cxnSpMk id="122" creationId="{A44F8703-FCE7-E19A-1BD1-9A2DFCA0BE61}"/>
          </ac:cxnSpMkLst>
        </pc:cxnChg>
        <pc:cxnChg chg="add del">
          <ac:chgData name="刘 玄昊" userId="03997660b9f98545" providerId="LiveId" clId="{D1504BE2-53F5-48AE-8472-5927B0A72348}" dt="2022-06-29T08:56:21.308" v="1155" actId="478"/>
          <ac:cxnSpMkLst>
            <pc:docMk/>
            <pc:sldMk cId="701755413" sldId="258"/>
            <ac:cxnSpMk id="123" creationId="{78DEA5B4-5881-870E-998D-44E5861CD5FC}"/>
          </ac:cxnSpMkLst>
        </pc:cxnChg>
        <pc:cxnChg chg="del">
          <ac:chgData name="刘 玄昊" userId="03997660b9f98545" providerId="LiveId" clId="{D1504BE2-53F5-48AE-8472-5927B0A72348}" dt="2022-06-29T08:46:46.293" v="1039" actId="478"/>
          <ac:cxnSpMkLst>
            <pc:docMk/>
            <pc:sldMk cId="701755413" sldId="258"/>
            <ac:cxnSpMk id="124" creationId="{67E49769-791F-8B44-A908-F538DD05DC59}"/>
          </ac:cxnSpMkLst>
        </pc:cxnChg>
        <pc:cxnChg chg="del">
          <ac:chgData name="刘 玄昊" userId="03997660b9f98545" providerId="LiveId" clId="{D1504BE2-53F5-48AE-8472-5927B0A72348}" dt="2022-06-29T08:53:13.419" v="1116" actId="478"/>
          <ac:cxnSpMkLst>
            <pc:docMk/>
            <pc:sldMk cId="701755413" sldId="258"/>
            <ac:cxnSpMk id="125" creationId="{CD156F24-41E3-1AB4-9178-7325C6B89424}"/>
          </ac:cxnSpMkLst>
        </pc:cxnChg>
        <pc:cxnChg chg="del">
          <ac:chgData name="刘 玄昊" userId="03997660b9f98545" providerId="LiveId" clId="{D1504BE2-53F5-48AE-8472-5927B0A72348}" dt="2022-06-29T08:52:25.286" v="1107" actId="478"/>
          <ac:cxnSpMkLst>
            <pc:docMk/>
            <pc:sldMk cId="701755413" sldId="258"/>
            <ac:cxnSpMk id="126" creationId="{5DDE5631-6811-88B2-A764-EC6EF63E7443}"/>
          </ac:cxnSpMkLst>
        </pc:cxnChg>
        <pc:cxnChg chg="del">
          <ac:chgData name="刘 玄昊" userId="03997660b9f98545" providerId="LiveId" clId="{D1504BE2-53F5-48AE-8472-5927B0A72348}" dt="2022-06-29T08:54:05.156" v="1127" actId="478"/>
          <ac:cxnSpMkLst>
            <pc:docMk/>
            <pc:sldMk cId="701755413" sldId="258"/>
            <ac:cxnSpMk id="127" creationId="{A7EA5499-11D3-BA8D-563C-807BF0672029}"/>
          </ac:cxnSpMkLst>
        </pc:cxnChg>
        <pc:cxnChg chg="del">
          <ac:chgData name="刘 玄昊" userId="03997660b9f98545" providerId="LiveId" clId="{D1504BE2-53F5-48AE-8472-5927B0A72348}" dt="2022-06-29T08:54:44.775" v="1132" actId="478"/>
          <ac:cxnSpMkLst>
            <pc:docMk/>
            <pc:sldMk cId="701755413" sldId="258"/>
            <ac:cxnSpMk id="128" creationId="{3BA976F4-2334-CDDB-E7D2-0DF9D841411E}"/>
          </ac:cxnSpMkLst>
        </pc:cxnChg>
        <pc:cxnChg chg="add del mod">
          <ac:chgData name="刘 玄昊" userId="03997660b9f98545" providerId="LiveId" clId="{D1504BE2-53F5-48AE-8472-5927B0A72348}" dt="2022-06-29T08:41:55.923" v="1002" actId="11529"/>
          <ac:cxnSpMkLst>
            <pc:docMk/>
            <pc:sldMk cId="701755413" sldId="258"/>
            <ac:cxnSpMk id="132" creationId="{5D541187-2652-F19C-64E2-E84077CA5390}"/>
          </ac:cxnSpMkLst>
        </pc:cxnChg>
        <pc:cxnChg chg="add mod">
          <ac:chgData name="刘 玄昊" userId="03997660b9f98545" providerId="LiveId" clId="{D1504BE2-53F5-48AE-8472-5927B0A72348}" dt="2022-06-29T08:51:18.803" v="1092" actId="14100"/>
          <ac:cxnSpMkLst>
            <pc:docMk/>
            <pc:sldMk cId="701755413" sldId="258"/>
            <ac:cxnSpMk id="134" creationId="{5B6CA6EE-4884-491F-ABB8-532128E92B52}"/>
          </ac:cxnSpMkLst>
        </pc:cxnChg>
        <pc:cxnChg chg="del">
          <ac:chgData name="刘 玄昊" userId="03997660b9f98545" providerId="LiveId" clId="{D1504BE2-53F5-48AE-8472-5927B0A72348}" dt="2022-06-29T08:47:20.211" v="1046" actId="478"/>
          <ac:cxnSpMkLst>
            <pc:docMk/>
            <pc:sldMk cId="701755413" sldId="258"/>
            <ac:cxnSpMk id="135" creationId="{3BA117D4-E084-E477-F34C-35787D236F64}"/>
          </ac:cxnSpMkLst>
        </pc:cxnChg>
        <pc:cxnChg chg="del">
          <ac:chgData name="刘 玄昊" userId="03997660b9f98545" providerId="LiveId" clId="{D1504BE2-53F5-48AE-8472-5927B0A72348}" dt="2022-06-29T08:48:09.096" v="1057" actId="478"/>
          <ac:cxnSpMkLst>
            <pc:docMk/>
            <pc:sldMk cId="701755413" sldId="258"/>
            <ac:cxnSpMk id="139" creationId="{41D8A843-C20F-7924-660C-D0E05865D4F2}"/>
          </ac:cxnSpMkLst>
        </pc:cxnChg>
        <pc:cxnChg chg="add del">
          <ac:chgData name="刘 玄昊" userId="03997660b9f98545" providerId="LiveId" clId="{D1504BE2-53F5-48AE-8472-5927B0A72348}" dt="2022-06-29T08:43:46.096" v="1021" actId="11529"/>
          <ac:cxnSpMkLst>
            <pc:docMk/>
            <pc:sldMk cId="701755413" sldId="258"/>
            <ac:cxnSpMk id="141" creationId="{9479E282-6DA8-EA15-DF13-F756544F83D4}"/>
          </ac:cxnSpMkLst>
        </pc:cxnChg>
        <pc:cxnChg chg="add del">
          <ac:chgData name="刘 玄昊" userId="03997660b9f98545" providerId="LiveId" clId="{D1504BE2-53F5-48AE-8472-5927B0A72348}" dt="2022-06-29T08:44:18.224" v="1023" actId="11529"/>
          <ac:cxnSpMkLst>
            <pc:docMk/>
            <pc:sldMk cId="701755413" sldId="258"/>
            <ac:cxnSpMk id="143" creationId="{B62653B6-EB2C-0C4D-B44D-9CECEF88BA0B}"/>
          </ac:cxnSpMkLst>
        </pc:cxnChg>
        <pc:cxnChg chg="del">
          <ac:chgData name="刘 玄昊" userId="03997660b9f98545" providerId="LiveId" clId="{D1504BE2-53F5-48AE-8472-5927B0A72348}" dt="2022-06-29T08:46:47.829" v="1040" actId="478"/>
          <ac:cxnSpMkLst>
            <pc:docMk/>
            <pc:sldMk cId="701755413" sldId="258"/>
            <ac:cxnSpMk id="145" creationId="{02C00B90-ACC0-98D1-62CE-060B73FDA220}"/>
          </ac:cxnSpMkLst>
        </pc:cxnChg>
        <pc:cxnChg chg="add del mod">
          <ac:chgData name="刘 玄昊" userId="03997660b9f98545" providerId="LiveId" clId="{D1504BE2-53F5-48AE-8472-5927B0A72348}" dt="2022-06-29T09:09:20.081" v="1309" actId="478"/>
          <ac:cxnSpMkLst>
            <pc:docMk/>
            <pc:sldMk cId="701755413" sldId="258"/>
            <ac:cxnSpMk id="146" creationId="{EC7E65D8-196E-ACCD-7E93-9486C008CC6B}"/>
          </ac:cxnSpMkLst>
        </pc:cxnChg>
        <pc:cxnChg chg="add del mod">
          <ac:chgData name="刘 玄昊" userId="03997660b9f98545" providerId="LiveId" clId="{D1504BE2-53F5-48AE-8472-5927B0A72348}" dt="2022-06-29T09:09:06.394" v="1306" actId="478"/>
          <ac:cxnSpMkLst>
            <pc:docMk/>
            <pc:sldMk cId="701755413" sldId="258"/>
            <ac:cxnSpMk id="151" creationId="{D38BDEBD-7B33-1770-20F7-23862B97A70E}"/>
          </ac:cxnSpMkLst>
        </pc:cxnChg>
        <pc:cxnChg chg="del">
          <ac:chgData name="刘 玄昊" userId="03997660b9f98545" providerId="LiveId" clId="{D1504BE2-53F5-48AE-8472-5927B0A72348}" dt="2022-06-29T08:43:03.373" v="1018" actId="478"/>
          <ac:cxnSpMkLst>
            <pc:docMk/>
            <pc:sldMk cId="701755413" sldId="258"/>
            <ac:cxnSpMk id="153" creationId="{7E3007D2-0527-E469-CD0D-44D280749F10}"/>
          </ac:cxnSpMkLst>
        </pc:cxnChg>
        <pc:cxnChg chg="add del mod">
          <ac:chgData name="刘 玄昊" userId="03997660b9f98545" providerId="LiveId" clId="{D1504BE2-53F5-48AE-8472-5927B0A72348}" dt="2022-06-29T09:03:29.474" v="1234" actId="478"/>
          <ac:cxnSpMkLst>
            <pc:docMk/>
            <pc:sldMk cId="701755413" sldId="258"/>
            <ac:cxnSpMk id="154" creationId="{F4F713FD-BF34-1791-5A0C-DA0454ADF1BF}"/>
          </ac:cxnSpMkLst>
        </pc:cxnChg>
        <pc:cxnChg chg="del">
          <ac:chgData name="刘 玄昊" userId="03997660b9f98545" providerId="LiveId" clId="{D1504BE2-53F5-48AE-8472-5927B0A72348}" dt="2022-06-29T09:02:40.672" v="1229" actId="478"/>
          <ac:cxnSpMkLst>
            <pc:docMk/>
            <pc:sldMk cId="701755413" sldId="258"/>
            <ac:cxnSpMk id="156" creationId="{CEA67785-491D-23DB-2464-4DD4030B431E}"/>
          </ac:cxnSpMkLst>
        </pc:cxnChg>
        <pc:cxnChg chg="del">
          <ac:chgData name="刘 玄昊" userId="03997660b9f98545" providerId="LiveId" clId="{D1504BE2-53F5-48AE-8472-5927B0A72348}" dt="2022-06-29T08:45:16.943" v="1031" actId="478"/>
          <ac:cxnSpMkLst>
            <pc:docMk/>
            <pc:sldMk cId="701755413" sldId="258"/>
            <ac:cxnSpMk id="158" creationId="{F1376D16-C6B8-83D0-500E-A4CE18446AEE}"/>
          </ac:cxnSpMkLst>
        </pc:cxnChg>
        <pc:cxnChg chg="add mod">
          <ac:chgData name="刘 玄昊" userId="03997660b9f98545" providerId="LiveId" clId="{D1504BE2-53F5-48AE-8472-5927B0A72348}" dt="2022-06-29T09:06:11.752" v="1267" actId="478"/>
          <ac:cxnSpMkLst>
            <pc:docMk/>
            <pc:sldMk cId="701755413" sldId="258"/>
            <ac:cxnSpMk id="159" creationId="{F9C5A0F4-0AB2-E5AA-74DE-C6E9157129CE}"/>
          </ac:cxnSpMkLst>
        </pc:cxnChg>
        <pc:cxnChg chg="del">
          <ac:chgData name="刘 玄昊" userId="03997660b9f98545" providerId="LiveId" clId="{D1504BE2-53F5-48AE-8472-5927B0A72348}" dt="2022-06-29T08:41:41.371" v="998" actId="478"/>
          <ac:cxnSpMkLst>
            <pc:docMk/>
            <pc:sldMk cId="701755413" sldId="258"/>
            <ac:cxnSpMk id="161" creationId="{E32B1C3D-9DAE-66D6-9C47-51E0242DF21A}"/>
          </ac:cxnSpMkLst>
        </pc:cxnChg>
        <pc:cxnChg chg="add del">
          <ac:chgData name="刘 玄昊" userId="03997660b9f98545" providerId="LiveId" clId="{D1504BE2-53F5-48AE-8472-5927B0A72348}" dt="2022-06-29T08:46:57.644" v="1043" actId="11529"/>
          <ac:cxnSpMkLst>
            <pc:docMk/>
            <pc:sldMk cId="701755413" sldId="258"/>
            <ac:cxnSpMk id="162" creationId="{F6A56EA5-19B4-00EE-8C52-BF53D07C2C21}"/>
          </ac:cxnSpMkLst>
        </pc:cxnChg>
        <pc:cxnChg chg="del">
          <ac:chgData name="刘 玄昊" userId="03997660b9f98545" providerId="LiveId" clId="{D1504BE2-53F5-48AE-8472-5927B0A72348}" dt="2022-06-29T08:45:52.582" v="1036" actId="478"/>
          <ac:cxnSpMkLst>
            <pc:docMk/>
            <pc:sldMk cId="701755413" sldId="258"/>
            <ac:cxnSpMk id="164" creationId="{90256604-148A-00F3-2956-4AD727321D7F}"/>
          </ac:cxnSpMkLst>
        </pc:cxnChg>
        <pc:cxnChg chg="add del mod">
          <ac:chgData name="刘 玄昊" userId="03997660b9f98545" providerId="LiveId" clId="{D1504BE2-53F5-48AE-8472-5927B0A72348}" dt="2022-06-29T08:49:39.045" v="1075" actId="478"/>
          <ac:cxnSpMkLst>
            <pc:docMk/>
            <pc:sldMk cId="701755413" sldId="258"/>
            <ac:cxnSpMk id="165" creationId="{52D235EE-4CD8-944A-4AF5-5E8C1EF73A19}"/>
          </ac:cxnSpMkLst>
        </pc:cxnChg>
        <pc:cxnChg chg="del">
          <ac:chgData name="刘 玄昊" userId="03997660b9f98545" providerId="LiveId" clId="{D1504BE2-53F5-48AE-8472-5927B0A72348}" dt="2022-06-29T09:01:48.241" v="1217" actId="478"/>
          <ac:cxnSpMkLst>
            <pc:docMk/>
            <pc:sldMk cId="701755413" sldId="258"/>
            <ac:cxnSpMk id="168" creationId="{89524D47-BBC7-0A9B-A896-DCDCD1FE36D5}"/>
          </ac:cxnSpMkLst>
        </pc:cxnChg>
        <pc:cxnChg chg="add del">
          <ac:chgData name="刘 玄昊" userId="03997660b9f98545" providerId="LiveId" clId="{D1504BE2-53F5-48AE-8472-5927B0A72348}" dt="2022-06-29T08:47:34.019" v="1049" actId="478"/>
          <ac:cxnSpMkLst>
            <pc:docMk/>
            <pc:sldMk cId="701755413" sldId="258"/>
            <ac:cxnSpMk id="169" creationId="{9CD79BE7-F935-0578-A5F9-264CC3126E0C}"/>
          </ac:cxnSpMkLst>
        </pc:cxnChg>
        <pc:cxnChg chg="del">
          <ac:chgData name="刘 玄昊" userId="03997660b9f98545" providerId="LiveId" clId="{D1504BE2-53F5-48AE-8472-5927B0A72348}" dt="2022-06-29T09:02:17.300" v="1225" actId="478"/>
          <ac:cxnSpMkLst>
            <pc:docMk/>
            <pc:sldMk cId="701755413" sldId="258"/>
            <ac:cxnSpMk id="170" creationId="{535E6B53-E0A4-1688-9210-D9B746462403}"/>
          </ac:cxnSpMkLst>
        </pc:cxnChg>
        <pc:cxnChg chg="add del">
          <ac:chgData name="刘 玄昊" userId="03997660b9f98545" providerId="LiveId" clId="{D1504BE2-53F5-48AE-8472-5927B0A72348}" dt="2022-06-29T08:47:40.435" v="1051" actId="11529"/>
          <ac:cxnSpMkLst>
            <pc:docMk/>
            <pc:sldMk cId="701755413" sldId="258"/>
            <ac:cxnSpMk id="172" creationId="{887D72B9-A992-5FF1-BAF5-AAE4BB017717}"/>
          </ac:cxnSpMkLst>
        </pc:cxnChg>
        <pc:cxnChg chg="add del">
          <ac:chgData name="刘 玄昊" userId="03997660b9f98545" providerId="LiveId" clId="{D1504BE2-53F5-48AE-8472-5927B0A72348}" dt="2022-06-29T08:47:50.435" v="1053" actId="11529"/>
          <ac:cxnSpMkLst>
            <pc:docMk/>
            <pc:sldMk cId="701755413" sldId="258"/>
            <ac:cxnSpMk id="174" creationId="{CED7AC6D-93A7-6161-2AE6-C6AF47B7BBE0}"/>
          </ac:cxnSpMkLst>
        </pc:cxnChg>
        <pc:cxnChg chg="add del">
          <ac:chgData name="刘 玄昊" userId="03997660b9f98545" providerId="LiveId" clId="{D1504BE2-53F5-48AE-8472-5927B0A72348}" dt="2022-06-29T08:48:01.081" v="1056" actId="11529"/>
          <ac:cxnSpMkLst>
            <pc:docMk/>
            <pc:sldMk cId="701755413" sldId="258"/>
            <ac:cxnSpMk id="176" creationId="{0D808AC7-95B6-C8DF-A8A3-1B3207CB1113}"/>
          </ac:cxnSpMkLst>
        </pc:cxnChg>
        <pc:cxnChg chg="del">
          <ac:chgData name="刘 玄昊" userId="03997660b9f98545" providerId="LiveId" clId="{D1504BE2-53F5-48AE-8472-5927B0A72348}" dt="2022-06-29T09:02:04.038" v="1221" actId="478"/>
          <ac:cxnSpMkLst>
            <pc:docMk/>
            <pc:sldMk cId="701755413" sldId="258"/>
            <ac:cxnSpMk id="177" creationId="{ECAA2D89-176B-45D7-3279-C77BCFB78355}"/>
          </ac:cxnSpMkLst>
        </pc:cxnChg>
        <pc:cxnChg chg="add mod">
          <ac:chgData name="刘 玄昊" userId="03997660b9f98545" providerId="LiveId" clId="{D1504BE2-53F5-48AE-8472-5927B0A72348}" dt="2022-06-29T09:32:35.409" v="1631" actId="1076"/>
          <ac:cxnSpMkLst>
            <pc:docMk/>
            <pc:sldMk cId="701755413" sldId="258"/>
            <ac:cxnSpMk id="179" creationId="{CE37C2E8-7C88-63B3-57DE-376DE8A28586}"/>
          </ac:cxnSpMkLst>
        </pc:cxnChg>
        <pc:cxnChg chg="del">
          <ac:chgData name="刘 玄昊" userId="03997660b9f98545" providerId="LiveId" clId="{D1504BE2-53F5-48AE-8472-5927B0A72348}" dt="2022-06-29T08:48:26.986" v="1060" actId="478"/>
          <ac:cxnSpMkLst>
            <pc:docMk/>
            <pc:sldMk cId="701755413" sldId="258"/>
            <ac:cxnSpMk id="180" creationId="{0FBC5870-168F-BBD1-747B-CF30BEA27E2A}"/>
          </ac:cxnSpMkLst>
        </pc:cxnChg>
        <pc:cxnChg chg="add del">
          <ac:chgData name="刘 玄昊" userId="03997660b9f98545" providerId="LiveId" clId="{D1504BE2-53F5-48AE-8472-5927B0A72348}" dt="2022-06-29T08:48:40.934" v="1064" actId="11529"/>
          <ac:cxnSpMkLst>
            <pc:docMk/>
            <pc:sldMk cId="701755413" sldId="258"/>
            <ac:cxnSpMk id="182" creationId="{29C821E1-5315-CC87-D73E-5E151676E6B6}"/>
          </ac:cxnSpMkLst>
        </pc:cxnChg>
        <pc:cxnChg chg="del">
          <ac:chgData name="刘 玄昊" userId="03997660b9f98545" providerId="LiveId" clId="{D1504BE2-53F5-48AE-8472-5927B0A72348}" dt="2022-06-29T08:57:05.984" v="1163" actId="478"/>
          <ac:cxnSpMkLst>
            <pc:docMk/>
            <pc:sldMk cId="701755413" sldId="258"/>
            <ac:cxnSpMk id="183" creationId="{A914027F-384A-6C47-BCDC-E0EFB4DCF9CD}"/>
          </ac:cxnSpMkLst>
        </pc:cxnChg>
        <pc:cxnChg chg="add del mod">
          <ac:chgData name="刘 玄昊" userId="03997660b9f98545" providerId="LiveId" clId="{D1504BE2-53F5-48AE-8472-5927B0A72348}" dt="2022-06-29T08:50:55.579" v="1088" actId="478"/>
          <ac:cxnSpMkLst>
            <pc:docMk/>
            <pc:sldMk cId="701755413" sldId="258"/>
            <ac:cxnSpMk id="185" creationId="{4B5957B9-914D-3B2D-A1C3-57785B4DD3D3}"/>
          </ac:cxnSpMkLst>
        </pc:cxnChg>
        <pc:cxnChg chg="add mod">
          <ac:chgData name="刘 玄昊" userId="03997660b9f98545" providerId="LiveId" clId="{D1504BE2-53F5-48AE-8472-5927B0A72348}" dt="2022-06-29T08:50:03.485" v="1080" actId="14100"/>
          <ac:cxnSpMkLst>
            <pc:docMk/>
            <pc:sldMk cId="701755413" sldId="258"/>
            <ac:cxnSpMk id="189" creationId="{1BCBA7A6-8DB3-2CC5-56BC-A3A4781E786D}"/>
          </ac:cxnSpMkLst>
        </pc:cxnChg>
        <pc:cxnChg chg="add del">
          <ac:chgData name="刘 玄昊" userId="03997660b9f98545" providerId="LiveId" clId="{D1504BE2-53F5-48AE-8472-5927B0A72348}" dt="2022-06-29T08:56:18.860" v="1154" actId="478"/>
          <ac:cxnSpMkLst>
            <pc:docMk/>
            <pc:sldMk cId="701755413" sldId="258"/>
            <ac:cxnSpMk id="190" creationId="{15E5D237-2878-B462-D0E3-4E449C71C2BA}"/>
          </ac:cxnSpMkLst>
        </pc:cxnChg>
        <pc:cxnChg chg="add del mod">
          <ac:chgData name="刘 玄昊" userId="03997660b9f98545" providerId="LiveId" clId="{D1504BE2-53F5-48AE-8472-5927B0A72348}" dt="2022-06-29T08:51:47.165" v="1098" actId="11529"/>
          <ac:cxnSpMkLst>
            <pc:docMk/>
            <pc:sldMk cId="701755413" sldId="258"/>
            <ac:cxnSpMk id="195" creationId="{68D0B548-E647-07E2-6F8C-9806A091CFED}"/>
          </ac:cxnSpMkLst>
        </pc:cxnChg>
        <pc:cxnChg chg="add mod">
          <ac:chgData name="刘 玄昊" userId="03997660b9f98545" providerId="LiveId" clId="{D1504BE2-53F5-48AE-8472-5927B0A72348}" dt="2022-06-29T08:52:11.677" v="1105" actId="14100"/>
          <ac:cxnSpMkLst>
            <pc:docMk/>
            <pc:sldMk cId="701755413" sldId="258"/>
            <ac:cxnSpMk id="197" creationId="{CBCD13F1-3DBD-6DBE-B6D8-A90CDB6F7067}"/>
          </ac:cxnSpMkLst>
        </pc:cxnChg>
        <pc:cxnChg chg="add">
          <ac:chgData name="刘 玄昊" userId="03997660b9f98545" providerId="LiveId" clId="{D1504BE2-53F5-48AE-8472-5927B0A72348}" dt="2022-06-29T08:52:54.970" v="1112" actId="11529"/>
          <ac:cxnSpMkLst>
            <pc:docMk/>
            <pc:sldMk cId="701755413" sldId="258"/>
            <ac:cxnSpMk id="201" creationId="{FADFF4D2-4232-80A0-BC9C-D100F22F37EF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03" creationId="{405989FD-8478-9E28-811B-7AC2F2065036}"/>
          </ac:cxnSpMkLst>
        </pc:cxnChg>
        <pc:cxnChg chg="del">
          <ac:chgData name="刘 玄昊" userId="03997660b9f98545" providerId="LiveId" clId="{D1504BE2-53F5-48AE-8472-5927B0A72348}" dt="2022-06-29T09:04:09.145" v="1240" actId="478"/>
          <ac:cxnSpMkLst>
            <pc:docMk/>
            <pc:sldMk cId="701755413" sldId="258"/>
            <ac:cxnSpMk id="207" creationId="{9CB4171E-9B0C-2113-0FF9-8C1101A292DC}"/>
          </ac:cxnSpMkLst>
        </pc:cxnChg>
        <pc:cxnChg chg="add">
          <ac:chgData name="刘 玄昊" userId="03997660b9f98545" providerId="LiveId" clId="{D1504BE2-53F5-48AE-8472-5927B0A72348}" dt="2022-06-29T08:54:14.428" v="1129" actId="11529"/>
          <ac:cxnSpMkLst>
            <pc:docMk/>
            <pc:sldMk cId="701755413" sldId="258"/>
            <ac:cxnSpMk id="208" creationId="{81EF4EC3-00B9-C536-3C49-17DC4FF2697B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10" creationId="{03A74D2C-2919-AC3C-3710-B0E4FBA835B9}"/>
          </ac:cxnSpMkLst>
        </pc:cxnChg>
        <pc:cxnChg chg="add del mod">
          <ac:chgData name="刘 玄昊" userId="03997660b9f98545" providerId="LiveId" clId="{D1504BE2-53F5-48AE-8472-5927B0A72348}" dt="2022-06-29T08:56:11.764" v="1149" actId="11529"/>
          <ac:cxnSpMkLst>
            <pc:docMk/>
            <pc:sldMk cId="701755413" sldId="258"/>
            <ac:cxnSpMk id="219" creationId="{B652F777-B942-C3E9-889F-3FD50E0E0571}"/>
          </ac:cxnSpMkLst>
        </pc:cxnChg>
        <pc:cxnChg chg="add mod">
          <ac:chgData name="刘 玄昊" userId="03997660b9f98545" providerId="LiveId" clId="{D1504BE2-53F5-48AE-8472-5927B0A72348}" dt="2022-06-29T08:56:44.091" v="1161" actId="1076"/>
          <ac:cxnSpMkLst>
            <pc:docMk/>
            <pc:sldMk cId="701755413" sldId="258"/>
            <ac:cxnSpMk id="221" creationId="{E10E7B55-F3D8-973A-12AF-9461D168C4A3}"/>
          </ac:cxnSpMkLst>
        </pc:cxnChg>
        <pc:cxnChg chg="del mod">
          <ac:chgData name="刘 玄昊" userId="03997660b9f98545" providerId="LiveId" clId="{D1504BE2-53F5-48AE-8472-5927B0A72348}" dt="2022-06-29T08:53:14.548" v="1117" actId="478"/>
          <ac:cxnSpMkLst>
            <pc:docMk/>
            <pc:sldMk cId="701755413" sldId="258"/>
            <ac:cxnSpMk id="223" creationId="{D6D1A499-4403-2CC5-430A-0E8EE51270EA}"/>
          </ac:cxnSpMkLst>
        </pc:cxnChg>
        <pc:cxnChg chg="add mod">
          <ac:chgData name="刘 玄昊" userId="03997660b9f98545" providerId="LiveId" clId="{D1504BE2-53F5-48AE-8472-5927B0A72348}" dt="2022-06-29T09:06:11.752" v="1267" actId="478"/>
          <ac:cxnSpMkLst>
            <pc:docMk/>
            <pc:sldMk cId="701755413" sldId="258"/>
            <ac:cxnSpMk id="227" creationId="{F93464FD-64FF-6DFD-12AF-C2A56154BF53}"/>
          </ac:cxnSpMkLst>
        </pc:cxnChg>
        <pc:cxnChg chg="del mod">
          <ac:chgData name="刘 玄昊" userId="03997660b9f98545" providerId="LiveId" clId="{D1504BE2-53F5-48AE-8472-5927B0A72348}" dt="2022-06-29T08:52:23.298" v="1106" actId="478"/>
          <ac:cxnSpMkLst>
            <pc:docMk/>
            <pc:sldMk cId="701755413" sldId="258"/>
            <ac:cxnSpMk id="229" creationId="{1E63250D-0197-C0CE-59AC-B0C5355325DD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30" creationId="{3BCC1DE6-6B04-4FFF-3DEB-A7765D444344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34" creationId="{375138F6-CB11-AAF5-07E8-92D939AB620F}"/>
          </ac:cxnSpMkLst>
        </pc:cxnChg>
        <pc:cxnChg chg="add">
          <ac:chgData name="刘 玄昊" userId="03997660b9f98545" providerId="LiveId" clId="{D1504BE2-53F5-48AE-8472-5927B0A72348}" dt="2022-06-29T08:58:26.174" v="1180" actId="11529"/>
          <ac:cxnSpMkLst>
            <pc:docMk/>
            <pc:sldMk cId="701755413" sldId="258"/>
            <ac:cxnSpMk id="236" creationId="{59B1321E-8BBA-8F40-6F74-A0C35E20CE8C}"/>
          </ac:cxnSpMkLst>
        </pc:cxnChg>
        <pc:cxnChg chg="add mod">
          <ac:chgData name="刘 玄昊" userId="03997660b9f98545" providerId="LiveId" clId="{D1504BE2-53F5-48AE-8472-5927B0A72348}" dt="2022-06-29T08:59:03.984" v="1185" actId="14100"/>
          <ac:cxnSpMkLst>
            <pc:docMk/>
            <pc:sldMk cId="701755413" sldId="258"/>
            <ac:cxnSpMk id="238" creationId="{BEBEC465-559D-8542-B001-C0350BD8957D}"/>
          </ac:cxnSpMkLst>
        </pc:cxnChg>
        <pc:cxnChg chg="del">
          <ac:chgData name="刘 玄昊" userId="03997660b9f98545" providerId="LiveId" clId="{D1504BE2-53F5-48AE-8472-5927B0A72348}" dt="2022-06-29T08:57:24.380" v="1167" actId="478"/>
          <ac:cxnSpMkLst>
            <pc:docMk/>
            <pc:sldMk cId="701755413" sldId="258"/>
            <ac:cxnSpMk id="239" creationId="{3E6957A8-3C51-24D3-D661-62490B04C45D}"/>
          </ac:cxnSpMkLst>
        </pc:cxnChg>
        <pc:cxnChg chg="add del mod">
          <ac:chgData name="刘 玄昊" userId="03997660b9f98545" providerId="LiveId" clId="{D1504BE2-53F5-48AE-8472-5927B0A72348}" dt="2022-06-29T08:59:22.924" v="1190" actId="11529"/>
          <ac:cxnSpMkLst>
            <pc:docMk/>
            <pc:sldMk cId="701755413" sldId="258"/>
            <ac:cxnSpMk id="243" creationId="{E1CBDF96-244C-3082-9708-B6E06F863175}"/>
          </ac:cxnSpMkLst>
        </pc:cxnChg>
        <pc:cxnChg chg="add del mod">
          <ac:chgData name="刘 玄昊" userId="03997660b9f98545" providerId="LiveId" clId="{D1504BE2-53F5-48AE-8472-5927B0A72348}" dt="2022-06-29T08:59:49.501" v="1193" actId="478"/>
          <ac:cxnSpMkLst>
            <pc:docMk/>
            <pc:sldMk cId="701755413" sldId="258"/>
            <ac:cxnSpMk id="245" creationId="{1809EAC3-6141-70A7-DE83-99D6ACFD1262}"/>
          </ac:cxnSpMkLst>
        </pc:cxnChg>
        <pc:cxnChg chg="del">
          <ac:chgData name="刘 玄昊" userId="03997660b9f98545" providerId="LiveId" clId="{D1504BE2-53F5-48AE-8472-5927B0A72348}" dt="2022-06-29T08:54:39.515" v="1130" actId="478"/>
          <ac:cxnSpMkLst>
            <pc:docMk/>
            <pc:sldMk cId="701755413" sldId="258"/>
            <ac:cxnSpMk id="247" creationId="{A9FD2BBB-5BF8-1BD9-0225-84E8AC3C18F9}"/>
          </ac:cxnSpMkLst>
        </pc:cxnChg>
        <pc:cxnChg chg="add mod">
          <ac:chgData name="刘 玄昊" userId="03997660b9f98545" providerId="LiveId" clId="{D1504BE2-53F5-48AE-8472-5927B0A72348}" dt="2022-06-29T09:08:52.937" v="1305" actId="14100"/>
          <ac:cxnSpMkLst>
            <pc:docMk/>
            <pc:sldMk cId="701755413" sldId="258"/>
            <ac:cxnSpMk id="248" creationId="{B8A79C4E-1A76-17E6-A497-7A2E8C026493}"/>
          </ac:cxnSpMkLst>
        </pc:cxnChg>
        <pc:cxnChg chg="add del mod">
          <ac:chgData name="刘 玄昊" userId="03997660b9f98545" providerId="LiveId" clId="{D1504BE2-53F5-48AE-8472-5927B0A72348}" dt="2022-06-29T09:01:28.910" v="1213" actId="11529"/>
          <ac:cxnSpMkLst>
            <pc:docMk/>
            <pc:sldMk cId="701755413" sldId="258"/>
            <ac:cxnSpMk id="250" creationId="{6F5C01A4-BDA6-5FC7-E9C5-9A77D63515A1}"/>
          </ac:cxnSpMkLst>
        </pc:cxnChg>
        <pc:cxnChg chg="del">
          <ac:chgData name="刘 玄昊" userId="03997660b9f98545" providerId="LiveId" clId="{D1504BE2-53F5-48AE-8472-5927B0A72348}" dt="2022-06-29T08:59:10.017" v="1186" actId="478"/>
          <ac:cxnSpMkLst>
            <pc:docMk/>
            <pc:sldMk cId="701755413" sldId="258"/>
            <ac:cxnSpMk id="258" creationId="{36976476-1BF2-239F-9B30-35DA1C769E33}"/>
          </ac:cxnSpMkLst>
        </pc:cxnChg>
        <pc:cxnChg chg="add">
          <ac:chgData name="刘 玄昊" userId="03997660b9f98545" providerId="LiveId" clId="{D1504BE2-53F5-48AE-8472-5927B0A72348}" dt="2022-06-29T09:02:00.407" v="1220" actId="11529"/>
          <ac:cxnSpMkLst>
            <pc:docMk/>
            <pc:sldMk cId="701755413" sldId="258"/>
            <ac:cxnSpMk id="259" creationId="{062EFB32-98A1-6CCC-7483-225EF46BA964}"/>
          </ac:cxnSpMkLst>
        </pc:cxnChg>
        <pc:cxnChg chg="del">
          <ac:chgData name="刘 玄昊" userId="03997660b9f98545" providerId="LiveId" clId="{D1504BE2-53F5-48AE-8472-5927B0A72348}" dt="2022-06-29T08:58:30.921" v="1181" actId="478"/>
          <ac:cxnSpMkLst>
            <pc:docMk/>
            <pc:sldMk cId="701755413" sldId="258"/>
            <ac:cxnSpMk id="260" creationId="{CF2EEAEF-CCAB-53D3-4407-1F24C70DF24B}"/>
          </ac:cxnSpMkLst>
        </pc:cxnChg>
        <pc:cxnChg chg="add mod">
          <ac:chgData name="刘 玄昊" userId="03997660b9f98545" providerId="LiveId" clId="{D1504BE2-53F5-48AE-8472-5927B0A72348}" dt="2022-06-29T09:10:00.669" v="1319" actId="14100"/>
          <ac:cxnSpMkLst>
            <pc:docMk/>
            <pc:sldMk cId="701755413" sldId="258"/>
            <ac:cxnSpMk id="262" creationId="{94DA220F-1E06-416D-918D-D6B44DC9CE0B}"/>
          </ac:cxnSpMkLst>
        </pc:cxnChg>
        <pc:cxnChg chg="add mod">
          <ac:chgData name="刘 玄昊" userId="03997660b9f98545" providerId="LiveId" clId="{D1504BE2-53F5-48AE-8472-5927B0A72348}" dt="2022-06-29T09:09:59.543" v="1317" actId="14100"/>
          <ac:cxnSpMkLst>
            <pc:docMk/>
            <pc:sldMk cId="701755413" sldId="258"/>
            <ac:cxnSpMk id="265" creationId="{DF81E789-8C6D-D516-84D2-E2DB0F1E32E1}"/>
          </ac:cxnSpMkLst>
        </pc:cxnChg>
        <pc:cxnChg chg="add mod">
          <ac:chgData name="刘 玄昊" userId="03997660b9f98545" providerId="LiveId" clId="{D1504BE2-53F5-48AE-8472-5927B0A72348}" dt="2022-06-29T09:11:07.793" v="1323" actId="14100"/>
          <ac:cxnSpMkLst>
            <pc:docMk/>
            <pc:sldMk cId="701755413" sldId="258"/>
            <ac:cxnSpMk id="270" creationId="{128342C2-DA36-FC3B-18BF-8F3637D436E5}"/>
          </ac:cxnSpMkLst>
        </pc:cxnChg>
        <pc:cxnChg chg="add mod">
          <ac:chgData name="刘 玄昊" userId="03997660b9f98545" providerId="LiveId" clId="{D1504BE2-53F5-48AE-8472-5927B0A72348}" dt="2022-06-29T09:11:03.871" v="1322" actId="14100"/>
          <ac:cxnSpMkLst>
            <pc:docMk/>
            <pc:sldMk cId="701755413" sldId="258"/>
            <ac:cxnSpMk id="272" creationId="{022E5769-665D-53A2-7178-CB2173FA24D9}"/>
          </ac:cxnSpMkLst>
        </pc:cxnChg>
        <pc:cxnChg chg="del">
          <ac:chgData name="刘 玄昊" userId="03997660b9f98545" providerId="LiveId" clId="{D1504BE2-53F5-48AE-8472-5927B0A72348}" dt="2022-06-29T08:54:02.239" v="1126" actId="478"/>
          <ac:cxnSpMkLst>
            <pc:docMk/>
            <pc:sldMk cId="701755413" sldId="258"/>
            <ac:cxnSpMk id="273" creationId="{6E9F2F33-6E2C-F08B-1EAA-696764F3A04E}"/>
          </ac:cxnSpMkLst>
        </pc:cxnChg>
        <pc:cxnChg chg="add del">
          <ac:chgData name="刘 玄昊" userId="03997660b9f98545" providerId="LiveId" clId="{D1504BE2-53F5-48AE-8472-5927B0A72348}" dt="2022-06-29T09:06:07.788" v="1264" actId="478"/>
          <ac:cxnSpMkLst>
            <pc:docMk/>
            <pc:sldMk cId="701755413" sldId="258"/>
            <ac:cxnSpMk id="276" creationId="{4AFDDD72-CD04-97D5-E0EE-627B55A719B8}"/>
          </ac:cxnSpMkLst>
        </pc:cxnChg>
        <pc:cxnChg chg="add mod">
          <ac:chgData name="刘 玄昊" userId="03997660b9f98545" providerId="LiveId" clId="{D1504BE2-53F5-48AE-8472-5927B0A72348}" dt="2022-06-29T09:11:12.046" v="1324" actId="14100"/>
          <ac:cxnSpMkLst>
            <pc:docMk/>
            <pc:sldMk cId="701755413" sldId="258"/>
            <ac:cxnSpMk id="279" creationId="{CD1C83F4-F71F-D8C4-B262-6D7FCA136E6F}"/>
          </ac:cxnSpMkLst>
        </pc:cxnChg>
        <pc:cxnChg chg="add mod">
          <ac:chgData name="刘 玄昊" userId="03997660b9f98545" providerId="LiveId" clId="{D1504BE2-53F5-48AE-8472-5927B0A72348}" dt="2022-06-29T09:10:58.954" v="1321" actId="14100"/>
          <ac:cxnSpMkLst>
            <pc:docMk/>
            <pc:sldMk cId="701755413" sldId="258"/>
            <ac:cxnSpMk id="282" creationId="{C1BEE526-F935-91AF-2667-8EA864EFBBB3}"/>
          </ac:cxnSpMkLst>
        </pc:cxnChg>
        <pc:cxnChg chg="add del">
          <ac:chgData name="刘 玄昊" userId="03997660b9f98545" providerId="LiveId" clId="{D1504BE2-53F5-48AE-8472-5927B0A72348}" dt="2022-06-29T09:06:09.748" v="1265" actId="478"/>
          <ac:cxnSpMkLst>
            <pc:docMk/>
            <pc:sldMk cId="701755413" sldId="258"/>
            <ac:cxnSpMk id="284" creationId="{44829912-082D-EA65-FC38-C16C0684A104}"/>
          </ac:cxnSpMkLst>
        </pc:cxnChg>
        <pc:cxnChg chg="del">
          <ac:chgData name="刘 玄昊" userId="03997660b9f98545" providerId="LiveId" clId="{D1504BE2-53F5-48AE-8472-5927B0A72348}" dt="2022-06-29T09:05:00.959" v="1245" actId="478"/>
          <ac:cxnSpMkLst>
            <pc:docMk/>
            <pc:sldMk cId="701755413" sldId="258"/>
            <ac:cxnSpMk id="286" creationId="{AC8A52F1-A8A6-2BD3-0CA6-C65C3873D84C}"/>
          </ac:cxnSpMkLst>
        </pc:cxnChg>
        <pc:cxnChg chg="del">
          <ac:chgData name="刘 玄昊" userId="03997660b9f98545" providerId="LiveId" clId="{D1504BE2-53F5-48AE-8472-5927B0A72348}" dt="2022-06-29T09:05:02.157" v="1246" actId="478"/>
          <ac:cxnSpMkLst>
            <pc:docMk/>
            <pc:sldMk cId="701755413" sldId="258"/>
            <ac:cxnSpMk id="295" creationId="{4F29BCFC-2A77-A956-86A6-0AFA9A2786FF}"/>
          </ac:cxnSpMkLst>
        </pc:cxnChg>
        <pc:cxnChg chg="add del mod">
          <ac:chgData name="刘 玄昊" userId="03997660b9f98545" providerId="LiveId" clId="{D1504BE2-53F5-48AE-8472-5927B0A72348}" dt="2022-06-29T09:06:51.226" v="1278" actId="11529"/>
          <ac:cxnSpMkLst>
            <pc:docMk/>
            <pc:sldMk cId="701755413" sldId="258"/>
            <ac:cxnSpMk id="297" creationId="{6C62349A-B148-15F3-21CC-DCA010F3A261}"/>
          </ac:cxnSpMkLst>
        </pc:cxnChg>
        <pc:cxnChg chg="add del mod">
          <ac:chgData name="刘 玄昊" userId="03997660b9f98545" providerId="LiveId" clId="{D1504BE2-53F5-48AE-8472-5927B0A72348}" dt="2022-06-29T09:07:28.306" v="1289" actId="478"/>
          <ac:cxnSpMkLst>
            <pc:docMk/>
            <pc:sldMk cId="701755413" sldId="258"/>
            <ac:cxnSpMk id="303" creationId="{93A0C1F6-3561-E41A-8F80-AC827000E03E}"/>
          </ac:cxnSpMkLst>
        </pc:cxnChg>
        <pc:cxnChg chg="add del">
          <ac:chgData name="刘 玄昊" userId="03997660b9f98545" providerId="LiveId" clId="{D1504BE2-53F5-48AE-8472-5927B0A72348}" dt="2022-06-29T09:07:42.365" v="1291" actId="11529"/>
          <ac:cxnSpMkLst>
            <pc:docMk/>
            <pc:sldMk cId="701755413" sldId="258"/>
            <ac:cxnSpMk id="313" creationId="{A9601C57-782F-2A82-92CE-5D3157D5E77E}"/>
          </ac:cxnSpMkLst>
        </pc:cxnChg>
        <pc:cxnChg chg="add mod">
          <ac:chgData name="刘 玄昊" userId="03997660b9f98545" providerId="LiveId" clId="{D1504BE2-53F5-48AE-8472-5927B0A72348}" dt="2022-06-29T09:10:56.565" v="1320" actId="14100"/>
          <ac:cxnSpMkLst>
            <pc:docMk/>
            <pc:sldMk cId="701755413" sldId="258"/>
            <ac:cxnSpMk id="316" creationId="{920B9A5E-52F2-D1A8-479A-96026BB47585}"/>
          </ac:cxnSpMkLst>
        </pc:cxnChg>
        <pc:cxnChg chg="add">
          <ac:chgData name="刘 玄昊" userId="03997660b9f98545" providerId="LiveId" clId="{D1504BE2-53F5-48AE-8472-5927B0A72348}" dt="2022-06-29T09:09:17.330" v="1308" actId="11529"/>
          <ac:cxnSpMkLst>
            <pc:docMk/>
            <pc:sldMk cId="701755413" sldId="258"/>
            <ac:cxnSpMk id="326" creationId="{19087C40-9E1A-515A-4C61-ABA1011299A1}"/>
          </ac:cxnSpMkLst>
        </pc:cxnChg>
        <pc:cxnChg chg="add mod">
          <ac:chgData name="刘 玄昊" userId="03997660b9f98545" providerId="LiveId" clId="{D1504BE2-53F5-48AE-8472-5927B0A72348}" dt="2022-06-29T09:09:39.912" v="1311" actId="14100"/>
          <ac:cxnSpMkLst>
            <pc:docMk/>
            <pc:sldMk cId="701755413" sldId="258"/>
            <ac:cxnSpMk id="328" creationId="{8628DFD2-18D2-9AB9-947F-BF2EFC908B11}"/>
          </ac:cxnSpMkLst>
        </pc:cxnChg>
      </pc:sldChg>
      <pc:sldChg chg="addSp delSp modSp add mod modNotesTx">
        <pc:chgData name="刘 玄昊" userId="03997660b9f98545" providerId="LiveId" clId="{D1504BE2-53F5-48AE-8472-5927B0A72348}" dt="2022-07-06T14:23:04.328" v="2822" actId="20577"/>
        <pc:sldMkLst>
          <pc:docMk/>
          <pc:sldMk cId="3408994805" sldId="259"/>
        </pc:sldMkLst>
        <pc:spChg chg="mod">
          <ac:chgData name="刘 玄昊" userId="03997660b9f98545" providerId="LiveId" clId="{D1504BE2-53F5-48AE-8472-5927B0A72348}" dt="2022-06-29T09:13:52.821" v="1354" actId="20577"/>
          <ac:spMkLst>
            <pc:docMk/>
            <pc:sldMk cId="3408994805" sldId="259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6-29T09:25:20.912" v="1563" actId="14100"/>
          <ac:spMkLst>
            <pc:docMk/>
            <pc:sldMk cId="3408994805" sldId="259"/>
            <ac:spMk id="87" creationId="{E54284B0-446D-0B11-9F55-4730D4C0BA44}"/>
          </ac:spMkLst>
        </pc:spChg>
        <pc:spChg chg="mod">
          <ac:chgData name="刘 玄昊" userId="03997660b9f98545" providerId="LiveId" clId="{D1504BE2-53F5-48AE-8472-5927B0A72348}" dt="2022-06-29T09:26:02.648" v="1568" actId="1076"/>
          <ac:spMkLst>
            <pc:docMk/>
            <pc:sldMk cId="3408994805" sldId="259"/>
            <ac:spMk id="89" creationId="{1E5D69FE-ED76-E821-E24A-97328F229E53}"/>
          </ac:spMkLst>
        </pc:spChg>
        <pc:spChg chg="mod">
          <ac:chgData name="刘 玄昊" userId="03997660b9f98545" providerId="LiveId" clId="{D1504BE2-53F5-48AE-8472-5927B0A72348}" dt="2022-06-29T09:26:25.436" v="1570" actId="1076"/>
          <ac:spMkLst>
            <pc:docMk/>
            <pc:sldMk cId="3408994805" sldId="259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6-29T09:29:23.725" v="1606" actId="122"/>
          <ac:spMkLst>
            <pc:docMk/>
            <pc:sldMk cId="3408994805" sldId="259"/>
            <ac:spMk id="103" creationId="{98504213-6F73-B3E1-72AD-30123A5183ED}"/>
          </ac:spMkLst>
        </pc:spChg>
        <pc:spChg chg="add mod">
          <ac:chgData name="刘 玄昊" userId="03997660b9f98545" providerId="LiveId" clId="{D1504BE2-53F5-48AE-8472-5927B0A72348}" dt="2022-06-29T09:28:06.161" v="1594" actId="113"/>
          <ac:spMkLst>
            <pc:docMk/>
            <pc:sldMk cId="3408994805" sldId="259"/>
            <ac:spMk id="105" creationId="{BA3406FC-FB08-1508-ADAC-1C5AC4826848}"/>
          </ac:spMkLst>
        </pc:spChg>
        <pc:spChg chg="add mod">
          <ac:chgData name="刘 玄昊" userId="03997660b9f98545" providerId="LiveId" clId="{D1504BE2-53F5-48AE-8472-5927B0A72348}" dt="2022-06-29T09:14:22.355" v="1358" actId="1076"/>
          <ac:spMkLst>
            <pc:docMk/>
            <pc:sldMk cId="3408994805" sldId="259"/>
            <ac:spMk id="106" creationId="{DCC80612-21B6-E068-1CBA-EE8CB52699C7}"/>
          </ac:spMkLst>
        </pc:spChg>
        <pc:spChg chg="add mod">
          <ac:chgData name="刘 玄昊" userId="03997660b9f98545" providerId="LiveId" clId="{D1504BE2-53F5-48AE-8472-5927B0A72348}" dt="2022-06-29T09:37:45.342" v="1677" actId="1076"/>
          <ac:spMkLst>
            <pc:docMk/>
            <pc:sldMk cId="3408994805" sldId="259"/>
            <ac:spMk id="107" creationId="{B7F78F02-B780-4FA8-E86F-01F13A03B2CF}"/>
          </ac:spMkLst>
        </pc:spChg>
        <pc:spChg chg="mod">
          <ac:chgData name="刘 玄昊" userId="03997660b9f98545" providerId="LiveId" clId="{D1504BE2-53F5-48AE-8472-5927B0A72348}" dt="2022-06-29T09:20:05.249" v="1457" actId="20577"/>
          <ac:spMkLst>
            <pc:docMk/>
            <pc:sldMk cId="3408994805" sldId="259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9:18:50.832" v="1438" actId="20577"/>
          <ac:spMkLst>
            <pc:docMk/>
            <pc:sldMk cId="3408994805" sldId="259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9:19:25.248" v="1450" actId="20577"/>
          <ac:spMkLst>
            <pc:docMk/>
            <pc:sldMk cId="3408994805" sldId="259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9:19:15.326" v="1445" actId="20577"/>
          <ac:spMkLst>
            <pc:docMk/>
            <pc:sldMk cId="3408994805" sldId="259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9:20:18.910" v="1469" actId="20577"/>
          <ac:spMkLst>
            <pc:docMk/>
            <pc:sldMk cId="3408994805" sldId="259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9:20:12.328" v="1462" actId="20577"/>
          <ac:spMkLst>
            <pc:docMk/>
            <pc:sldMk cId="3408994805" sldId="259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29T09:20:36.108" v="1476" actId="20577"/>
          <ac:spMkLst>
            <pc:docMk/>
            <pc:sldMk cId="3408994805" sldId="259"/>
            <ac:spMk id="118" creationId="{881968A6-A2D6-99D3-D534-5715F32CF828}"/>
          </ac:spMkLst>
        </pc:spChg>
        <pc:spChg chg="mod">
          <ac:chgData name="刘 玄昊" userId="03997660b9f98545" providerId="LiveId" clId="{D1504BE2-53F5-48AE-8472-5927B0A72348}" dt="2022-06-29T09:18:08.528" v="1433" actId="1076"/>
          <ac:spMkLst>
            <pc:docMk/>
            <pc:sldMk cId="3408994805" sldId="259"/>
            <ac:spMk id="119" creationId="{B5D084E2-25E4-F1DA-7A36-0AA91EAB547B}"/>
          </ac:spMkLst>
        </pc:spChg>
        <pc:spChg chg="add mod">
          <ac:chgData name="刘 玄昊" userId="03997660b9f98545" providerId="LiveId" clId="{D1504BE2-53F5-48AE-8472-5927B0A72348}" dt="2022-06-29T09:17:01.123" v="1420" actId="1076"/>
          <ac:spMkLst>
            <pc:docMk/>
            <pc:sldMk cId="3408994805" sldId="259"/>
            <ac:spMk id="120" creationId="{11D755C1-4ABC-7E2E-383F-C3F86D2D08F0}"/>
          </ac:spMkLst>
        </pc:spChg>
        <pc:spChg chg="add mod">
          <ac:chgData name="刘 玄昊" userId="03997660b9f98545" providerId="LiveId" clId="{D1504BE2-53F5-48AE-8472-5927B0A72348}" dt="2022-06-29T09:17:39.893" v="1427" actId="20577"/>
          <ac:spMkLst>
            <pc:docMk/>
            <pc:sldMk cId="3408994805" sldId="259"/>
            <ac:spMk id="121" creationId="{D1734666-831C-D391-DA45-03516231C938}"/>
          </ac:spMkLst>
        </pc:spChg>
        <pc:spChg chg="add mod">
          <ac:chgData name="刘 玄昊" userId="03997660b9f98545" providerId="LiveId" clId="{D1504BE2-53F5-48AE-8472-5927B0A72348}" dt="2022-06-29T09:21:52.451" v="1489" actId="20577"/>
          <ac:spMkLst>
            <pc:docMk/>
            <pc:sldMk cId="3408994805" sldId="259"/>
            <ac:spMk id="122" creationId="{33709683-3398-37E1-8B65-B19812DF53E0}"/>
          </ac:spMkLst>
        </pc:spChg>
        <pc:spChg chg="add mod">
          <ac:chgData name="刘 玄昊" userId="03997660b9f98545" providerId="LiveId" clId="{D1504BE2-53F5-48AE-8472-5927B0A72348}" dt="2022-06-29T09:22:06.400" v="1499" actId="20577"/>
          <ac:spMkLst>
            <pc:docMk/>
            <pc:sldMk cId="3408994805" sldId="259"/>
            <ac:spMk id="123" creationId="{7DA9380B-D342-AAAD-012F-DBB273A35690}"/>
          </ac:spMkLst>
        </pc:spChg>
        <pc:spChg chg="add mod">
          <ac:chgData name="刘 玄昊" userId="03997660b9f98545" providerId="LiveId" clId="{D1504BE2-53F5-48AE-8472-5927B0A72348}" dt="2022-06-29T09:22:34.963" v="1507" actId="1076"/>
          <ac:spMkLst>
            <pc:docMk/>
            <pc:sldMk cId="3408994805" sldId="259"/>
            <ac:spMk id="124" creationId="{C5833FB5-019B-FBC3-AB30-3AE81C7068A1}"/>
          </ac:spMkLst>
        </pc:spChg>
        <pc:spChg chg="add mod">
          <ac:chgData name="刘 玄昊" userId="03997660b9f98545" providerId="LiveId" clId="{D1504BE2-53F5-48AE-8472-5927B0A72348}" dt="2022-06-29T09:27:18.191" v="1577" actId="1076"/>
          <ac:spMkLst>
            <pc:docMk/>
            <pc:sldMk cId="3408994805" sldId="259"/>
            <ac:spMk id="125" creationId="{7FE2C8B5-4F39-9633-7B8B-B70F9FE361DE}"/>
          </ac:spMkLst>
        </pc:spChg>
        <pc:spChg chg="add mod">
          <ac:chgData name="刘 玄昊" userId="03997660b9f98545" providerId="LiveId" clId="{D1504BE2-53F5-48AE-8472-5927B0A72348}" dt="2022-06-29T09:23:32.745" v="1517" actId="1076"/>
          <ac:spMkLst>
            <pc:docMk/>
            <pc:sldMk cId="3408994805" sldId="259"/>
            <ac:spMk id="126" creationId="{AFEA2F47-D724-D792-6C65-C70D1BDD2D82}"/>
          </ac:spMkLst>
        </pc:spChg>
        <pc:spChg chg="add mod">
          <ac:chgData name="刘 玄昊" userId="03997660b9f98545" providerId="LiveId" clId="{D1504BE2-53F5-48AE-8472-5927B0A72348}" dt="2022-06-29T09:24:07.217" v="1533" actId="14100"/>
          <ac:spMkLst>
            <pc:docMk/>
            <pc:sldMk cId="3408994805" sldId="259"/>
            <ac:spMk id="127" creationId="{00638464-A31E-B543-BA06-E195DFC9B5DA}"/>
          </ac:spMkLst>
        </pc:spChg>
        <pc:spChg chg="add mod">
          <ac:chgData name="刘 玄昊" userId="03997660b9f98545" providerId="LiveId" clId="{D1504BE2-53F5-48AE-8472-5927B0A72348}" dt="2022-06-29T09:24:33.036" v="1551" actId="20577"/>
          <ac:spMkLst>
            <pc:docMk/>
            <pc:sldMk cId="3408994805" sldId="259"/>
            <ac:spMk id="128" creationId="{1F39A036-C5D8-2533-6EB5-6CC20574C875}"/>
          </ac:spMkLst>
        </pc:spChg>
        <pc:spChg chg="add mod">
          <ac:chgData name="刘 玄昊" userId="03997660b9f98545" providerId="LiveId" clId="{D1504BE2-53F5-48AE-8472-5927B0A72348}" dt="2022-06-29T09:24:54.537" v="1562" actId="20577"/>
          <ac:spMkLst>
            <pc:docMk/>
            <pc:sldMk cId="3408994805" sldId="259"/>
            <ac:spMk id="129" creationId="{ECCDF28A-79AD-DC13-1AAA-1D442DB046F8}"/>
          </ac:spMkLst>
        </pc:spChg>
        <pc:spChg chg="add mod">
          <ac:chgData name="刘 玄昊" userId="03997660b9f98545" providerId="LiveId" clId="{D1504BE2-53F5-48AE-8472-5927B0A72348}" dt="2022-06-29T09:27:10.659" v="1575" actId="1076"/>
          <ac:spMkLst>
            <pc:docMk/>
            <pc:sldMk cId="3408994805" sldId="259"/>
            <ac:spMk id="136" creationId="{3C3D51E7-BFD7-1FA6-5CD5-51B9268F9389}"/>
          </ac:spMkLst>
        </pc:spChg>
        <pc:spChg chg="add mod">
          <ac:chgData name="刘 玄昊" userId="03997660b9f98545" providerId="LiveId" clId="{D1504BE2-53F5-48AE-8472-5927B0A72348}" dt="2022-06-29T09:27:12.685" v="1576"/>
          <ac:spMkLst>
            <pc:docMk/>
            <pc:sldMk cId="3408994805" sldId="259"/>
            <ac:spMk id="137" creationId="{EF5526E2-65DB-B7C3-2558-7E59C782825C}"/>
          </ac:spMkLst>
        </pc:spChg>
        <pc:spChg chg="add mod">
          <ac:chgData name="刘 玄昊" userId="03997660b9f98545" providerId="LiveId" clId="{D1504BE2-53F5-48AE-8472-5927B0A72348}" dt="2022-06-29T09:30:25.684" v="1612" actId="1076"/>
          <ac:spMkLst>
            <pc:docMk/>
            <pc:sldMk cId="3408994805" sldId="259"/>
            <ac:spMk id="138" creationId="{C15567CB-126D-8ABF-DB87-899C20C42B8A}"/>
          </ac:spMkLst>
        </pc:spChg>
        <pc:spChg chg="add mod">
          <ac:chgData name="刘 玄昊" userId="03997660b9f98545" providerId="LiveId" clId="{D1504BE2-53F5-48AE-8472-5927B0A72348}" dt="2022-06-29T09:28:48.276" v="1597" actId="1076"/>
          <ac:spMkLst>
            <pc:docMk/>
            <pc:sldMk cId="3408994805" sldId="259"/>
            <ac:spMk id="141" creationId="{532A67E2-B2C0-414A-7EC7-332F01A6AC56}"/>
          </ac:spMkLst>
        </pc:spChg>
        <pc:spChg chg="add mod">
          <ac:chgData name="刘 玄昊" userId="03997660b9f98545" providerId="LiveId" clId="{D1504BE2-53F5-48AE-8472-5927B0A72348}" dt="2022-06-29T09:29:02.612" v="1600" actId="1076"/>
          <ac:spMkLst>
            <pc:docMk/>
            <pc:sldMk cId="3408994805" sldId="259"/>
            <ac:spMk id="143" creationId="{E3D839FA-1C0A-F3DD-0F5A-F3B73B1B79ED}"/>
          </ac:spMkLst>
        </pc:spChg>
        <pc:spChg chg="add mod">
          <ac:chgData name="刘 玄昊" userId="03997660b9f98545" providerId="LiveId" clId="{D1504BE2-53F5-48AE-8472-5927B0A72348}" dt="2022-06-29T09:29:36.635" v="1609" actId="1076"/>
          <ac:spMkLst>
            <pc:docMk/>
            <pc:sldMk cId="3408994805" sldId="259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6-29T09:33:33.344" v="1642" actId="1076"/>
          <ac:grpSpMkLst>
            <pc:docMk/>
            <pc:sldMk cId="3408994805" sldId="259"/>
            <ac:grpSpMk id="26" creationId="{F777ACC1-C27F-03FC-80FF-A56D143FD5F7}"/>
          </ac:grpSpMkLst>
        </pc:grpChg>
        <pc:grpChg chg="add mod">
          <ac:chgData name="刘 玄昊" userId="03997660b9f98545" providerId="LiveId" clId="{D1504BE2-53F5-48AE-8472-5927B0A72348}" dt="2022-06-29T09:36:02.030" v="1674" actId="1076"/>
          <ac:grpSpMkLst>
            <pc:docMk/>
            <pc:sldMk cId="3408994805" sldId="259"/>
            <ac:grpSpMk id="162" creationId="{3F08D139-8F9B-80C3-6F2B-560E2BD6DC1A}"/>
          </ac:grpSpMkLst>
        </pc:grpChg>
        <pc:cxnChg chg="add mod">
          <ac:chgData name="刘 玄昊" userId="03997660b9f98545" providerId="LiveId" clId="{D1504BE2-53F5-48AE-8472-5927B0A72348}" dt="2022-06-29T09:33:33.344" v="1642" actId="1076"/>
          <ac:cxnSpMkLst>
            <pc:docMk/>
            <pc:sldMk cId="3408994805" sldId="259"/>
            <ac:cxnSpMk id="12" creationId="{3E5682E6-9343-537F-136B-26354BDD7A54}"/>
          </ac:cxnSpMkLst>
        </pc:cxnChg>
        <pc:cxnChg chg="add del mod">
          <ac:chgData name="刘 玄昊" userId="03997660b9f98545" providerId="LiveId" clId="{D1504BE2-53F5-48AE-8472-5927B0A72348}" dt="2022-06-29T09:31:01.084" v="1615" actId="478"/>
          <ac:cxnSpMkLst>
            <pc:docMk/>
            <pc:sldMk cId="3408994805" sldId="259"/>
            <ac:cxnSpMk id="20" creationId="{0BB1C544-9419-50D8-AF82-93772F57C4F6}"/>
          </ac:cxnSpMkLst>
        </pc:cxnChg>
        <pc:cxnChg chg="mod">
          <ac:chgData name="刘 玄昊" userId="03997660b9f98545" providerId="LiveId" clId="{D1504BE2-53F5-48AE-8472-5927B0A72348}" dt="2022-06-29T09:12:51.316" v="1335" actId="14100"/>
          <ac:cxnSpMkLst>
            <pc:docMk/>
            <pc:sldMk cId="3408994805" sldId="259"/>
            <ac:cxnSpMk id="36" creationId="{1917DAB0-49BD-1A67-3AC4-B1DACA692A9A}"/>
          </ac:cxnSpMkLst>
        </pc:cxnChg>
        <pc:cxnChg chg="add del mod">
          <ac:chgData name="刘 玄昊" userId="03997660b9f98545" providerId="LiveId" clId="{D1504BE2-53F5-48AE-8472-5927B0A72348}" dt="2022-06-29T09:31:27.901" v="1617" actId="11529"/>
          <ac:cxnSpMkLst>
            <pc:docMk/>
            <pc:sldMk cId="3408994805" sldId="259"/>
            <ac:cxnSpMk id="68" creationId="{8FD0A1BF-DFAF-F734-7CC2-B11BAB168050}"/>
          </ac:cxnSpMkLst>
        </pc:cxnChg>
        <pc:cxnChg chg="add del mod">
          <ac:chgData name="刘 玄昊" userId="03997660b9f98545" providerId="LiveId" clId="{D1504BE2-53F5-48AE-8472-5927B0A72348}" dt="2022-06-29T09:31:45.437" v="1619" actId="11529"/>
          <ac:cxnSpMkLst>
            <pc:docMk/>
            <pc:sldMk cId="3408994805" sldId="259"/>
            <ac:cxnSpMk id="75" creationId="{5B04DEAC-EDEF-5C46-06BA-1CB398570A7B}"/>
          </ac:cxnSpMkLst>
        </pc:cxnChg>
        <pc:cxnChg chg="add del mod">
          <ac:chgData name="刘 玄昊" userId="03997660b9f98545" providerId="LiveId" clId="{D1504BE2-53F5-48AE-8472-5927B0A72348}" dt="2022-06-29T09:32:00.972" v="1621" actId="11529"/>
          <ac:cxnSpMkLst>
            <pc:docMk/>
            <pc:sldMk cId="3408994805" sldId="259"/>
            <ac:cxnSpMk id="77" creationId="{B76B17C9-AA7A-338A-9C60-D30BE7C1ACB5}"/>
          </ac:cxnSpMkLst>
        </pc:cxnChg>
        <pc:cxnChg chg="add del mod">
          <ac:chgData name="刘 玄昊" userId="03997660b9f98545" providerId="LiveId" clId="{D1504BE2-53F5-48AE-8472-5927B0A72348}" dt="2022-06-29T09:32:30.096" v="1629" actId="11529"/>
          <ac:cxnSpMkLst>
            <pc:docMk/>
            <pc:sldMk cId="3408994805" sldId="259"/>
            <ac:cxnSpMk id="84" creationId="{DD9A3575-73CE-A954-D58C-0460C1C390AC}"/>
          </ac:cxnSpMkLst>
        </pc:cxnChg>
        <pc:cxnChg chg="add del">
          <ac:chgData name="刘 玄昊" userId="03997660b9f98545" providerId="LiveId" clId="{D1504BE2-53F5-48AE-8472-5927B0A72348}" dt="2022-06-29T09:32:48.384" v="1633" actId="11529"/>
          <ac:cxnSpMkLst>
            <pc:docMk/>
            <pc:sldMk cId="3408994805" sldId="259"/>
            <ac:cxnSpMk id="95" creationId="{B7488883-2934-F453-BD90-F02AF43828D9}"/>
          </ac:cxnSpMkLst>
        </pc:cxnChg>
        <pc:cxnChg chg="add del mod">
          <ac:chgData name="刘 玄昊" userId="03997660b9f98545" providerId="LiveId" clId="{D1504BE2-53F5-48AE-8472-5927B0A72348}" dt="2022-06-29T09:34:48.560" v="1659" actId="478"/>
          <ac:cxnSpMkLst>
            <pc:docMk/>
            <pc:sldMk cId="3408994805" sldId="259"/>
            <ac:cxnSpMk id="132" creationId="{64EC1041-21F1-9C4F-BC36-9B45839EFA12}"/>
          </ac:cxnSpMkLst>
        </pc:cxnChg>
        <pc:cxnChg chg="mod">
          <ac:chgData name="刘 玄昊" userId="03997660b9f98545" providerId="LiveId" clId="{D1504BE2-53F5-48AE-8472-5927B0A72348}" dt="2022-06-29T09:30:21.235" v="1611" actId="14100"/>
          <ac:cxnSpMkLst>
            <pc:docMk/>
            <pc:sldMk cId="3408994805" sldId="259"/>
            <ac:cxnSpMk id="134" creationId="{5B6CA6EE-4884-491F-ABB8-532128E92B52}"/>
          </ac:cxnSpMkLst>
        </pc:cxnChg>
        <pc:cxnChg chg="add mod">
          <ac:chgData name="刘 玄昊" userId="03997660b9f98545" providerId="LiveId" clId="{D1504BE2-53F5-48AE-8472-5927B0A72348}" dt="2022-06-29T09:35:59.593" v="1672" actId="164"/>
          <ac:cxnSpMkLst>
            <pc:docMk/>
            <pc:sldMk cId="3408994805" sldId="259"/>
            <ac:cxnSpMk id="149" creationId="{33A555E1-E10D-04A2-F1B8-E376014D5ADD}"/>
          </ac:cxnSpMkLst>
        </pc:cxnChg>
        <pc:cxnChg chg="add mod">
          <ac:chgData name="刘 玄昊" userId="03997660b9f98545" providerId="LiveId" clId="{D1504BE2-53F5-48AE-8472-5927B0A72348}" dt="2022-06-29T09:35:59.593" v="1672" actId="164"/>
          <ac:cxnSpMkLst>
            <pc:docMk/>
            <pc:sldMk cId="3408994805" sldId="259"/>
            <ac:cxnSpMk id="151" creationId="{8144AA28-33A2-6459-0034-FA3BED708E83}"/>
          </ac:cxnSpMkLst>
        </pc:cxnChg>
        <pc:cxnChg chg="add del mod">
          <ac:chgData name="刘 玄昊" userId="03997660b9f98545" providerId="LiveId" clId="{D1504BE2-53F5-48AE-8472-5927B0A72348}" dt="2022-06-29T09:33:54.304" v="1646" actId="478"/>
          <ac:cxnSpMkLst>
            <pc:docMk/>
            <pc:sldMk cId="3408994805" sldId="259"/>
            <ac:cxnSpMk id="161" creationId="{698EA695-664C-D892-53CE-7C80EFEEA8ED}"/>
          </ac:cxnSpMkLst>
        </pc:cxnChg>
        <pc:cxnChg chg="del mod">
          <ac:chgData name="刘 玄昊" userId="03997660b9f98545" providerId="LiveId" clId="{D1504BE2-53F5-48AE-8472-5927B0A72348}" dt="2022-06-29T09:15:43.719" v="1399" actId="478"/>
          <ac:cxnSpMkLst>
            <pc:docMk/>
            <pc:sldMk cId="3408994805" sldId="259"/>
            <ac:cxnSpMk id="176" creationId="{0D808AC7-95B6-C8DF-A8A3-1B3207CB1113}"/>
          </ac:cxnSpMkLst>
        </pc:cxnChg>
        <pc:cxnChg chg="del mod">
          <ac:chgData name="刘 玄昊" userId="03997660b9f98545" providerId="LiveId" clId="{D1504BE2-53F5-48AE-8472-5927B0A72348}" dt="2022-06-29T09:15:57.384" v="1402" actId="478"/>
          <ac:cxnSpMkLst>
            <pc:docMk/>
            <pc:sldMk cId="3408994805" sldId="259"/>
            <ac:cxnSpMk id="179" creationId="{CE37C2E8-7C88-63B3-57DE-376DE8A28586}"/>
          </ac:cxnSpMkLst>
        </pc:cxnChg>
        <pc:cxnChg chg="mod">
          <ac:chgData name="刘 玄昊" userId="03997660b9f98545" providerId="LiveId" clId="{D1504BE2-53F5-48AE-8472-5927B0A72348}" dt="2022-06-29T09:20:53.359" v="1477" actId="14100"/>
          <ac:cxnSpMkLst>
            <pc:docMk/>
            <pc:sldMk cId="3408994805" sldId="259"/>
            <ac:cxnSpMk id="197" creationId="{CBCD13F1-3DBD-6DBE-B6D8-A90CDB6F7067}"/>
          </ac:cxnSpMkLst>
        </pc:cxnChg>
        <pc:cxnChg chg="mod">
          <ac:chgData name="刘 玄昊" userId="03997660b9f98545" providerId="LiveId" clId="{D1504BE2-53F5-48AE-8472-5927B0A72348}" dt="2022-06-29T09:20:10.916" v="1458" actId="20577"/>
          <ac:cxnSpMkLst>
            <pc:docMk/>
            <pc:sldMk cId="3408994805" sldId="259"/>
            <ac:cxnSpMk id="201" creationId="{FADFF4D2-4232-80A0-BC9C-D100F22F37EF}"/>
          </ac:cxnSpMkLst>
        </pc:cxnChg>
        <pc:cxnChg chg="mod">
          <ac:chgData name="刘 玄昊" userId="03997660b9f98545" providerId="LiveId" clId="{D1504BE2-53F5-48AE-8472-5927B0A72348}" dt="2022-06-29T09:25:20.912" v="1563" actId="14100"/>
          <ac:cxnSpMkLst>
            <pc:docMk/>
            <pc:sldMk cId="3408994805" sldId="259"/>
            <ac:cxnSpMk id="203" creationId="{405989FD-8478-9E28-811B-7AC2F2065036}"/>
          </ac:cxnSpMkLst>
        </pc:cxnChg>
        <pc:cxnChg chg="mod">
          <ac:chgData name="刘 玄昊" userId="03997660b9f98545" providerId="LiveId" clId="{D1504BE2-53F5-48AE-8472-5927B0A72348}" dt="2022-06-29T09:28:56.457" v="1598" actId="14100"/>
          <ac:cxnSpMkLst>
            <pc:docMk/>
            <pc:sldMk cId="3408994805" sldId="259"/>
            <ac:cxnSpMk id="210" creationId="{03A74D2C-2919-AC3C-3710-B0E4FBA835B9}"/>
          </ac:cxnSpMkLst>
        </pc:cxnChg>
        <pc:cxnChg chg="mod">
          <ac:chgData name="刘 玄昊" userId="03997660b9f98545" providerId="LiveId" clId="{D1504BE2-53F5-48AE-8472-5927B0A72348}" dt="2022-06-29T09:28:16.893" v="1595" actId="14100"/>
          <ac:cxnSpMkLst>
            <pc:docMk/>
            <pc:sldMk cId="3408994805" sldId="259"/>
            <ac:cxnSpMk id="221" creationId="{E10E7B55-F3D8-973A-12AF-9461D168C4A3}"/>
          </ac:cxnSpMkLst>
        </pc:cxnChg>
        <pc:cxnChg chg="mod">
          <ac:chgData name="刘 玄昊" userId="03997660b9f98545" providerId="LiveId" clId="{D1504BE2-53F5-48AE-8472-5927B0A72348}" dt="2022-06-29T09:26:12.209" v="1569" actId="1076"/>
          <ac:cxnSpMkLst>
            <pc:docMk/>
            <pc:sldMk cId="3408994805" sldId="259"/>
            <ac:cxnSpMk id="230" creationId="{3BCC1DE6-6B04-4FFF-3DEB-A7765D444344}"/>
          </ac:cxnSpMkLst>
        </pc:cxnChg>
        <pc:cxnChg chg="mod">
          <ac:chgData name="刘 玄昊" userId="03997660b9f98545" providerId="LiveId" clId="{D1504BE2-53F5-48AE-8472-5927B0A72348}" dt="2022-06-29T09:30:02.420" v="1610" actId="14100"/>
          <ac:cxnSpMkLst>
            <pc:docMk/>
            <pc:sldMk cId="3408994805" sldId="259"/>
            <ac:cxnSpMk id="238" creationId="{BEBEC465-559D-8542-B001-C0350BD8957D}"/>
          </ac:cxnSpMkLst>
        </pc:cxnChg>
        <pc:cxnChg chg="mod">
          <ac:chgData name="刘 玄昊" userId="03997660b9f98545" providerId="LiveId" clId="{D1504BE2-53F5-48AE-8472-5927B0A72348}" dt="2022-06-29T09:33:33.344" v="1642" actId="1076"/>
          <ac:cxnSpMkLst>
            <pc:docMk/>
            <pc:sldMk cId="3408994805" sldId="259"/>
            <ac:cxnSpMk id="259" creationId="{062EFB32-98A1-6CCC-7483-225EF46BA964}"/>
          </ac:cxnSpMkLst>
        </pc:cxnChg>
        <pc:cxnChg chg="mod">
          <ac:chgData name="刘 玄昊" userId="03997660b9f98545" providerId="LiveId" clId="{D1504BE2-53F5-48AE-8472-5927B0A72348}" dt="2022-06-29T09:36:15.801" v="1675" actId="14100"/>
          <ac:cxnSpMkLst>
            <pc:docMk/>
            <pc:sldMk cId="3408994805" sldId="259"/>
            <ac:cxnSpMk id="272" creationId="{022E5769-665D-53A2-7178-CB2173FA24D9}"/>
          </ac:cxnSpMkLst>
        </pc:cxnChg>
        <pc:cxnChg chg="mod">
          <ac:chgData name="刘 玄昊" userId="03997660b9f98545" providerId="LiveId" clId="{D1504BE2-53F5-48AE-8472-5927B0A72348}" dt="2022-06-29T09:33:33.344" v="1642" actId="1076"/>
          <ac:cxnSpMkLst>
            <pc:docMk/>
            <pc:sldMk cId="3408994805" sldId="259"/>
            <ac:cxnSpMk id="326" creationId="{19087C40-9E1A-515A-4C61-ABA1011299A1}"/>
          </ac:cxnSpMkLst>
        </pc:cxnChg>
      </pc:sldChg>
      <pc:sldChg chg="addSp delSp modSp new mod modNotesTx">
        <pc:chgData name="刘 玄昊" userId="03997660b9f98545" providerId="LiveId" clId="{D1504BE2-53F5-48AE-8472-5927B0A72348}" dt="2022-07-06T14:13:13.038" v="2521" actId="20577"/>
        <pc:sldMkLst>
          <pc:docMk/>
          <pc:sldMk cId="462985776" sldId="260"/>
        </pc:sldMkLst>
        <pc:spChg chg="del">
          <ac:chgData name="刘 玄昊" userId="03997660b9f98545" providerId="LiveId" clId="{D1504BE2-53F5-48AE-8472-5927B0A72348}" dt="2022-06-29T09:12:02.511" v="1327" actId="478"/>
          <ac:spMkLst>
            <pc:docMk/>
            <pc:sldMk cId="462985776" sldId="260"/>
            <ac:spMk id="2" creationId="{448E0E5C-9427-7F3D-A0EE-D3377C3CABE4}"/>
          </ac:spMkLst>
        </pc:spChg>
        <pc:spChg chg="del">
          <ac:chgData name="刘 玄昊" userId="03997660b9f98545" providerId="LiveId" clId="{D1504BE2-53F5-48AE-8472-5927B0A72348}" dt="2022-06-29T09:12:03.420" v="1328" actId="478"/>
          <ac:spMkLst>
            <pc:docMk/>
            <pc:sldMk cId="462985776" sldId="260"/>
            <ac:spMk id="3" creationId="{5E5F7D65-C347-ED6A-A4FB-9A4549D32731}"/>
          </ac:spMkLst>
        </pc:spChg>
        <pc:spChg chg="add del mod">
          <ac:chgData name="刘 玄昊" userId="03997660b9f98545" providerId="LiveId" clId="{D1504BE2-53F5-48AE-8472-5927B0A72348}" dt="2022-06-29T09:12:16.661" v="1330" actId="478"/>
          <ac:spMkLst>
            <pc:docMk/>
            <pc:sldMk cId="462985776" sldId="260"/>
            <ac:spMk id="4" creationId="{105C964D-19AD-5548-E71D-85F05DE11993}"/>
          </ac:spMkLst>
        </pc:spChg>
        <pc:spChg chg="add mod">
          <ac:chgData name="刘 玄昊" userId="03997660b9f98545" providerId="LiveId" clId="{D1504BE2-53F5-48AE-8472-5927B0A72348}" dt="2022-06-29T10:15:51.044" v="1865" actId="164"/>
          <ac:spMkLst>
            <pc:docMk/>
            <pc:sldMk cId="462985776" sldId="260"/>
            <ac:spMk id="5" creationId="{D8131531-0D1D-F658-1197-CBBA9AF02EBC}"/>
          </ac:spMkLst>
        </pc:spChg>
        <pc:spChg chg="add mod">
          <ac:chgData name="刘 玄昊" userId="03997660b9f98545" providerId="LiveId" clId="{D1504BE2-53F5-48AE-8472-5927B0A72348}" dt="2022-06-29T10:15:51.044" v="1865" actId="164"/>
          <ac:spMkLst>
            <pc:docMk/>
            <pc:sldMk cId="462985776" sldId="260"/>
            <ac:spMk id="6" creationId="{1F2872F4-690A-97F1-CB69-BEEB024F2EC1}"/>
          </ac:spMkLst>
        </pc:spChg>
        <pc:spChg chg="mod">
          <ac:chgData name="刘 玄昊" userId="03997660b9f98545" providerId="LiveId" clId="{D1504BE2-53F5-48AE-8472-5927B0A72348}" dt="2022-06-29T10:15:56.462" v="1867"/>
          <ac:spMkLst>
            <pc:docMk/>
            <pc:sldMk cId="462985776" sldId="260"/>
            <ac:spMk id="9" creationId="{99D21BF0-0068-F787-024C-140154CFCEEA}"/>
          </ac:spMkLst>
        </pc:spChg>
        <pc:spChg chg="mod">
          <ac:chgData name="刘 玄昊" userId="03997660b9f98545" providerId="LiveId" clId="{D1504BE2-53F5-48AE-8472-5927B0A72348}" dt="2022-06-29T10:16:01.712" v="1873" actId="20577"/>
          <ac:spMkLst>
            <pc:docMk/>
            <pc:sldMk cId="462985776" sldId="260"/>
            <ac:spMk id="10" creationId="{2D5FA690-28A8-506C-705A-EF29081AB2C6}"/>
          </ac:spMkLst>
        </pc:spChg>
        <pc:spChg chg="mod">
          <ac:chgData name="刘 玄昊" userId="03997660b9f98545" providerId="LiveId" clId="{D1504BE2-53F5-48AE-8472-5927B0A72348}" dt="2022-06-29T10:16:02.823" v="1874"/>
          <ac:spMkLst>
            <pc:docMk/>
            <pc:sldMk cId="462985776" sldId="260"/>
            <ac:spMk id="12" creationId="{21396ECC-46AF-1299-9FA5-FD66C2F46BC3}"/>
          </ac:spMkLst>
        </pc:spChg>
        <pc:spChg chg="mod">
          <ac:chgData name="刘 玄昊" userId="03997660b9f98545" providerId="LiveId" clId="{D1504BE2-53F5-48AE-8472-5927B0A72348}" dt="2022-06-29T10:16:09.168" v="1881" actId="20577"/>
          <ac:spMkLst>
            <pc:docMk/>
            <pc:sldMk cId="462985776" sldId="260"/>
            <ac:spMk id="13" creationId="{47295EFB-DBAB-5B5D-08A3-55A1DA0D5231}"/>
          </ac:spMkLst>
        </pc:spChg>
        <pc:spChg chg="mod">
          <ac:chgData name="刘 玄昊" userId="03997660b9f98545" providerId="LiveId" clId="{D1504BE2-53F5-48AE-8472-5927B0A72348}" dt="2022-06-29T10:16:10.378" v="1882"/>
          <ac:spMkLst>
            <pc:docMk/>
            <pc:sldMk cId="462985776" sldId="260"/>
            <ac:spMk id="15" creationId="{3C896FA3-EC38-1EDC-2EB1-9FFCA2C1FA5D}"/>
          </ac:spMkLst>
        </pc:spChg>
        <pc:spChg chg="mod">
          <ac:chgData name="刘 玄昊" userId="03997660b9f98545" providerId="LiveId" clId="{D1504BE2-53F5-48AE-8472-5927B0A72348}" dt="2022-06-29T10:16:20.141" v="1890" actId="20577"/>
          <ac:spMkLst>
            <pc:docMk/>
            <pc:sldMk cId="462985776" sldId="260"/>
            <ac:spMk id="16" creationId="{31ECD638-C839-F8FE-0E90-E5F5C5768C64}"/>
          </ac:spMkLst>
        </pc:spChg>
        <pc:spChg chg="mod">
          <ac:chgData name="刘 玄昊" userId="03997660b9f98545" providerId="LiveId" clId="{D1504BE2-53F5-48AE-8472-5927B0A72348}" dt="2022-06-29T10:16:21.408" v="1891"/>
          <ac:spMkLst>
            <pc:docMk/>
            <pc:sldMk cId="462985776" sldId="260"/>
            <ac:spMk id="18" creationId="{6D1CDBD4-4F71-7147-47E9-FD10E9D9F68F}"/>
          </ac:spMkLst>
        </pc:spChg>
        <pc:spChg chg="mod">
          <ac:chgData name="刘 玄昊" userId="03997660b9f98545" providerId="LiveId" clId="{D1504BE2-53F5-48AE-8472-5927B0A72348}" dt="2022-06-29T10:16:28.084" v="1898" actId="20577"/>
          <ac:spMkLst>
            <pc:docMk/>
            <pc:sldMk cId="462985776" sldId="260"/>
            <ac:spMk id="19" creationId="{C8705E1F-A33E-834D-9FE8-AD37DD985F4E}"/>
          </ac:spMkLst>
        </pc:spChg>
        <pc:spChg chg="mod">
          <ac:chgData name="刘 玄昊" userId="03997660b9f98545" providerId="LiveId" clId="{D1504BE2-53F5-48AE-8472-5927B0A72348}" dt="2022-06-29T10:16:29.575" v="1899"/>
          <ac:spMkLst>
            <pc:docMk/>
            <pc:sldMk cId="462985776" sldId="260"/>
            <ac:spMk id="21" creationId="{95A1DFC9-C561-30E3-FB64-7A63CA9D9635}"/>
          </ac:spMkLst>
        </pc:spChg>
        <pc:spChg chg="mod">
          <ac:chgData name="刘 玄昊" userId="03997660b9f98545" providerId="LiveId" clId="{D1504BE2-53F5-48AE-8472-5927B0A72348}" dt="2022-06-29T10:16:35.393" v="1906" actId="20577"/>
          <ac:spMkLst>
            <pc:docMk/>
            <pc:sldMk cId="462985776" sldId="260"/>
            <ac:spMk id="22" creationId="{A98DADE7-DD26-EBAA-C1F9-A15F33FBF96D}"/>
          </ac:spMkLst>
        </pc:spChg>
        <pc:spChg chg="mod">
          <ac:chgData name="刘 玄昊" userId="03997660b9f98545" providerId="LiveId" clId="{D1504BE2-53F5-48AE-8472-5927B0A72348}" dt="2022-06-29T10:16:39.575" v="1907"/>
          <ac:spMkLst>
            <pc:docMk/>
            <pc:sldMk cId="462985776" sldId="260"/>
            <ac:spMk id="24" creationId="{FCB2105B-D5C2-252B-DD36-7BE3C00F1D7C}"/>
          </ac:spMkLst>
        </pc:spChg>
        <pc:spChg chg="mod">
          <ac:chgData name="刘 玄昊" userId="03997660b9f98545" providerId="LiveId" clId="{D1504BE2-53F5-48AE-8472-5927B0A72348}" dt="2022-06-29T10:16:46.867" v="1914" actId="20577"/>
          <ac:spMkLst>
            <pc:docMk/>
            <pc:sldMk cId="462985776" sldId="260"/>
            <ac:spMk id="25" creationId="{F4081949-5D5E-49B4-0823-21B24593914C}"/>
          </ac:spMkLst>
        </pc:spChg>
        <pc:spChg chg="mod topLvl">
          <ac:chgData name="刘 玄昊" userId="03997660b9f98545" providerId="LiveId" clId="{D1504BE2-53F5-48AE-8472-5927B0A72348}" dt="2022-06-29T10:35:10.634" v="2060" actId="692"/>
          <ac:spMkLst>
            <pc:docMk/>
            <pc:sldMk cId="462985776" sldId="260"/>
            <ac:spMk id="27" creationId="{4230C8EC-34B5-B93D-F208-B9FC52124135}"/>
          </ac:spMkLst>
        </pc:spChg>
        <pc:spChg chg="del mod topLvl">
          <ac:chgData name="刘 玄昊" userId="03997660b9f98545" providerId="LiveId" clId="{D1504BE2-53F5-48AE-8472-5927B0A72348}" dt="2022-06-29T10:16:57.196" v="1917" actId="478"/>
          <ac:spMkLst>
            <pc:docMk/>
            <pc:sldMk cId="462985776" sldId="260"/>
            <ac:spMk id="28" creationId="{F070DE3C-545A-8B69-68D8-3B23BB24B028}"/>
          </ac:spMkLst>
        </pc:spChg>
        <pc:spChg chg="add mod">
          <ac:chgData name="刘 玄昊" userId="03997660b9f98545" providerId="LiveId" clId="{D1504BE2-53F5-48AE-8472-5927B0A72348}" dt="2022-06-29T10:24:21.716" v="1952" actId="113"/>
          <ac:spMkLst>
            <pc:docMk/>
            <pc:sldMk cId="462985776" sldId="260"/>
            <ac:spMk id="53" creationId="{CB87DDA3-8F26-E836-0DB2-AC1AB3F418C9}"/>
          </ac:spMkLst>
        </pc:spChg>
        <pc:spChg chg="add mod">
          <ac:chgData name="刘 玄昊" userId="03997660b9f98545" providerId="LiveId" clId="{D1504BE2-53F5-48AE-8472-5927B0A72348}" dt="2022-06-29T10:28:17.557" v="2002" actId="20577"/>
          <ac:spMkLst>
            <pc:docMk/>
            <pc:sldMk cId="462985776" sldId="260"/>
            <ac:spMk id="75" creationId="{A287DA5B-DDBC-CAE6-BB6E-F703684184A8}"/>
          </ac:spMkLst>
        </pc:spChg>
        <pc:spChg chg="add mod">
          <ac:chgData name="刘 玄昊" userId="03997660b9f98545" providerId="LiveId" clId="{D1504BE2-53F5-48AE-8472-5927B0A72348}" dt="2022-06-29T10:28:23.739" v="2009" actId="20577"/>
          <ac:spMkLst>
            <pc:docMk/>
            <pc:sldMk cId="462985776" sldId="260"/>
            <ac:spMk id="76" creationId="{D2DC5536-79E9-6D70-4048-E8C5E3A15074}"/>
          </ac:spMkLst>
        </pc:spChg>
        <pc:spChg chg="add mod">
          <ac:chgData name="刘 玄昊" userId="03997660b9f98545" providerId="LiveId" clId="{D1504BE2-53F5-48AE-8472-5927B0A72348}" dt="2022-06-29T10:34:55.103" v="2056" actId="1076"/>
          <ac:spMkLst>
            <pc:docMk/>
            <pc:sldMk cId="462985776" sldId="260"/>
            <ac:spMk id="99" creationId="{5DB0900D-FD20-C740-B8F2-B3644F4E9C99}"/>
          </ac:spMkLst>
        </pc:spChg>
        <pc:spChg chg="add mod">
          <ac:chgData name="刘 玄昊" userId="03997660b9f98545" providerId="LiveId" clId="{D1504BE2-53F5-48AE-8472-5927B0A72348}" dt="2022-06-29T10:34:51.662" v="2054" actId="207"/>
          <ac:spMkLst>
            <pc:docMk/>
            <pc:sldMk cId="462985776" sldId="260"/>
            <ac:spMk id="100" creationId="{4C460FAE-F96C-5AFD-162E-9A5818A4BB62}"/>
          </ac:spMkLst>
        </pc:spChg>
        <pc:spChg chg="add mod">
          <ac:chgData name="刘 玄昊" userId="03997660b9f98545" providerId="LiveId" clId="{D1504BE2-53F5-48AE-8472-5927B0A72348}" dt="2022-06-29T10:37:35.762" v="2091" actId="1076"/>
          <ac:spMkLst>
            <pc:docMk/>
            <pc:sldMk cId="462985776" sldId="260"/>
            <ac:spMk id="114" creationId="{0B1681F0-F0FD-B390-6E89-9737E62B191D}"/>
          </ac:spMkLst>
        </pc:spChg>
        <pc:spChg chg="add mod">
          <ac:chgData name="刘 玄昊" userId="03997660b9f98545" providerId="LiveId" clId="{D1504BE2-53F5-48AE-8472-5927B0A72348}" dt="2022-06-29T10:37:26.893" v="2087" actId="1076"/>
          <ac:spMkLst>
            <pc:docMk/>
            <pc:sldMk cId="462985776" sldId="260"/>
            <ac:spMk id="115" creationId="{B8553BEF-76C9-92F5-3544-2ABB395E711D}"/>
          </ac:spMkLst>
        </pc:spChg>
        <pc:spChg chg="add mod">
          <ac:chgData name="刘 玄昊" userId="03997660b9f98545" providerId="LiveId" clId="{D1504BE2-53F5-48AE-8472-5927B0A72348}" dt="2022-06-29T10:37:31.444" v="2089" actId="1076"/>
          <ac:spMkLst>
            <pc:docMk/>
            <pc:sldMk cId="462985776" sldId="260"/>
            <ac:spMk id="116" creationId="{23E510C2-B35D-71FD-569B-83DD8C40BF61}"/>
          </ac:spMkLst>
        </pc:spChg>
        <pc:spChg chg="add del mod">
          <ac:chgData name="刘 玄昊" userId="03997660b9f98545" providerId="LiveId" clId="{D1504BE2-53F5-48AE-8472-5927B0A72348}" dt="2022-06-29T10:37:40.996" v="2094" actId="478"/>
          <ac:spMkLst>
            <pc:docMk/>
            <pc:sldMk cId="462985776" sldId="260"/>
            <ac:spMk id="117" creationId="{EFF17029-2899-F0BD-90D7-3816D879C72B}"/>
          </ac:spMkLst>
        </pc:spChg>
        <pc:spChg chg="add del mod">
          <ac:chgData name="刘 玄昊" userId="03997660b9f98545" providerId="LiveId" clId="{D1504BE2-53F5-48AE-8472-5927B0A72348}" dt="2022-06-29T10:37:39.838" v="2093" actId="478"/>
          <ac:spMkLst>
            <pc:docMk/>
            <pc:sldMk cId="462985776" sldId="260"/>
            <ac:spMk id="118" creationId="{E756D596-7B17-496D-3EEB-25FEC9C8F1C7}"/>
          </ac:spMkLst>
        </pc:spChg>
        <pc:spChg chg="add mod">
          <ac:chgData name="刘 玄昊" userId="03997660b9f98545" providerId="LiveId" clId="{D1504BE2-53F5-48AE-8472-5927B0A72348}" dt="2022-06-29T10:37:49.022" v="2097" actId="1076"/>
          <ac:spMkLst>
            <pc:docMk/>
            <pc:sldMk cId="462985776" sldId="260"/>
            <ac:spMk id="119" creationId="{8BD4257D-EB6D-3793-705A-A3862EDBA76F}"/>
          </ac:spMkLst>
        </pc:spChg>
        <pc:spChg chg="add mod">
          <ac:chgData name="刘 玄昊" userId="03997660b9f98545" providerId="LiveId" clId="{D1504BE2-53F5-48AE-8472-5927B0A72348}" dt="2022-06-29T10:38:04.216" v="2103" actId="1076"/>
          <ac:spMkLst>
            <pc:docMk/>
            <pc:sldMk cId="462985776" sldId="260"/>
            <ac:spMk id="120" creationId="{20D4CDB4-7067-E325-F128-A30069ABFCC7}"/>
          </ac:spMkLst>
        </pc:spChg>
        <pc:spChg chg="add mod">
          <ac:chgData name="刘 玄昊" userId="03997660b9f98545" providerId="LiveId" clId="{D1504BE2-53F5-48AE-8472-5927B0A72348}" dt="2022-06-29T10:38:13.124" v="2107" actId="1076"/>
          <ac:spMkLst>
            <pc:docMk/>
            <pc:sldMk cId="462985776" sldId="260"/>
            <ac:spMk id="121" creationId="{CF441C94-E28E-F2BA-8EE6-25EABB078F4D}"/>
          </ac:spMkLst>
        </pc:spChg>
        <pc:spChg chg="add mod">
          <ac:chgData name="刘 玄昊" userId="03997660b9f98545" providerId="LiveId" clId="{D1504BE2-53F5-48AE-8472-5927B0A72348}" dt="2022-06-29T10:38:07.614" v="2106" actId="1076"/>
          <ac:spMkLst>
            <pc:docMk/>
            <pc:sldMk cId="462985776" sldId="260"/>
            <ac:spMk id="122" creationId="{71F2B814-A130-279E-8780-EB044CB871BB}"/>
          </ac:spMkLst>
        </pc:spChg>
        <pc:spChg chg="add mod">
          <ac:chgData name="刘 玄昊" userId="03997660b9f98545" providerId="LiveId" clId="{D1504BE2-53F5-48AE-8472-5927B0A72348}" dt="2022-06-29T10:39:33.393" v="2116" actId="20577"/>
          <ac:spMkLst>
            <pc:docMk/>
            <pc:sldMk cId="462985776" sldId="260"/>
            <ac:spMk id="125" creationId="{8F1980F9-07A2-4928-094F-E2D85CE4BB33}"/>
          </ac:spMkLst>
        </pc:spChg>
        <pc:spChg chg="add mod ord">
          <ac:chgData name="刘 玄昊" userId="03997660b9f98545" providerId="LiveId" clId="{D1504BE2-53F5-48AE-8472-5927B0A72348}" dt="2022-06-29T10:41:59.984" v="2130" actId="1076"/>
          <ac:spMkLst>
            <pc:docMk/>
            <pc:sldMk cId="462985776" sldId="260"/>
            <ac:spMk id="126" creationId="{18992CF3-06EC-F8AA-58AF-B11EE676221E}"/>
          </ac:spMkLst>
        </pc:spChg>
        <pc:spChg chg="add mod">
          <ac:chgData name="刘 玄昊" userId="03997660b9f98545" providerId="LiveId" clId="{D1504BE2-53F5-48AE-8472-5927B0A72348}" dt="2022-06-29T10:43:04.185" v="2162" actId="20577"/>
          <ac:spMkLst>
            <pc:docMk/>
            <pc:sldMk cId="462985776" sldId="260"/>
            <ac:spMk id="132" creationId="{3C9FAA13-47CC-A8E7-7EA3-9E4EFCC7328F}"/>
          </ac:spMkLst>
        </pc:spChg>
        <pc:spChg chg="add mod">
          <ac:chgData name="刘 玄昊" userId="03997660b9f98545" providerId="LiveId" clId="{D1504BE2-53F5-48AE-8472-5927B0A72348}" dt="2022-06-29T10:43:18.687" v="2171" actId="1076"/>
          <ac:spMkLst>
            <pc:docMk/>
            <pc:sldMk cId="462985776" sldId="260"/>
            <ac:spMk id="133" creationId="{25DB2B56-D4E7-3696-988D-D92F466B15CD}"/>
          </ac:spMkLst>
        </pc:spChg>
        <pc:grpChg chg="add mod">
          <ac:chgData name="刘 玄昊" userId="03997660b9f98545" providerId="LiveId" clId="{D1504BE2-53F5-48AE-8472-5927B0A72348}" dt="2022-06-29T10:20:55.764" v="1921" actId="1076"/>
          <ac:grpSpMkLst>
            <pc:docMk/>
            <pc:sldMk cId="462985776" sldId="260"/>
            <ac:grpSpMk id="7" creationId="{77EE1ED0-1E0E-8EDF-838C-B860D061BCF0}"/>
          </ac:grpSpMkLst>
        </pc:grpChg>
        <pc:grpChg chg="add mod">
          <ac:chgData name="刘 玄昊" userId="03997660b9f98545" providerId="LiveId" clId="{D1504BE2-53F5-48AE-8472-5927B0A72348}" dt="2022-06-29T10:21:02.974" v="1922" actId="1076"/>
          <ac:grpSpMkLst>
            <pc:docMk/>
            <pc:sldMk cId="462985776" sldId="260"/>
            <ac:grpSpMk id="8" creationId="{22C0B3BB-9889-D8BD-ADD1-EE4D3A89B458}"/>
          </ac:grpSpMkLst>
        </pc:grpChg>
        <pc:grpChg chg="add mod">
          <ac:chgData name="刘 玄昊" userId="03997660b9f98545" providerId="LiveId" clId="{D1504BE2-53F5-48AE-8472-5927B0A72348}" dt="2022-06-29T10:21:07.632" v="1923" actId="1076"/>
          <ac:grpSpMkLst>
            <pc:docMk/>
            <pc:sldMk cId="462985776" sldId="260"/>
            <ac:grpSpMk id="11" creationId="{70C7365A-941E-5267-B29E-94D65B71FA95}"/>
          </ac:grpSpMkLst>
        </pc:grpChg>
        <pc:grpChg chg="add mod">
          <ac:chgData name="刘 玄昊" userId="03997660b9f98545" providerId="LiveId" clId="{D1504BE2-53F5-48AE-8472-5927B0A72348}" dt="2022-06-29T10:21:11.022" v="1924" actId="1076"/>
          <ac:grpSpMkLst>
            <pc:docMk/>
            <pc:sldMk cId="462985776" sldId="260"/>
            <ac:grpSpMk id="14" creationId="{B49E8A65-0931-1867-D476-3BC4100A9CBB}"/>
          </ac:grpSpMkLst>
        </pc:grpChg>
        <pc:grpChg chg="add mod">
          <ac:chgData name="刘 玄昊" userId="03997660b9f98545" providerId="LiveId" clId="{D1504BE2-53F5-48AE-8472-5927B0A72348}" dt="2022-06-29T10:21:13.462" v="1925" actId="1076"/>
          <ac:grpSpMkLst>
            <pc:docMk/>
            <pc:sldMk cId="462985776" sldId="260"/>
            <ac:grpSpMk id="17" creationId="{FA0BF8E6-4A7E-74CA-1FB8-2EA2D7EAD5BB}"/>
          </ac:grpSpMkLst>
        </pc:grpChg>
        <pc:grpChg chg="add mod">
          <ac:chgData name="刘 玄昊" userId="03997660b9f98545" providerId="LiveId" clId="{D1504BE2-53F5-48AE-8472-5927B0A72348}" dt="2022-06-29T10:21:18.444" v="1926" actId="1076"/>
          <ac:grpSpMkLst>
            <pc:docMk/>
            <pc:sldMk cId="462985776" sldId="260"/>
            <ac:grpSpMk id="20" creationId="{708D5752-F7E2-5BD3-7D2D-3BD4DDB1ED68}"/>
          </ac:grpSpMkLst>
        </pc:grpChg>
        <pc:grpChg chg="add mod">
          <ac:chgData name="刘 玄昊" userId="03997660b9f98545" providerId="LiveId" clId="{D1504BE2-53F5-48AE-8472-5927B0A72348}" dt="2022-06-29T10:21:23.620" v="1928" actId="1076"/>
          <ac:grpSpMkLst>
            <pc:docMk/>
            <pc:sldMk cId="462985776" sldId="260"/>
            <ac:grpSpMk id="23" creationId="{DBFAC45F-D88C-4DEA-2F8A-10E0E1386455}"/>
          </ac:grpSpMkLst>
        </pc:grpChg>
        <pc:grpChg chg="add del mod">
          <ac:chgData name="刘 玄昊" userId="03997660b9f98545" providerId="LiveId" clId="{D1504BE2-53F5-48AE-8472-5927B0A72348}" dt="2022-06-29T10:16:57.196" v="1917" actId="478"/>
          <ac:grpSpMkLst>
            <pc:docMk/>
            <pc:sldMk cId="462985776" sldId="260"/>
            <ac:grpSpMk id="26" creationId="{AEC5B888-DE0A-3776-46FD-FA2288FF4339}"/>
          </ac:grpSpMkLst>
        </pc:grpChg>
        <pc:grpChg chg="add mod ord">
          <ac:chgData name="刘 玄昊" userId="03997660b9f98545" providerId="LiveId" clId="{D1504BE2-53F5-48AE-8472-5927B0A72348}" dt="2022-06-29T10:35:07.647" v="2059" actId="1076"/>
          <ac:grpSpMkLst>
            <pc:docMk/>
            <pc:sldMk cId="462985776" sldId="260"/>
            <ac:grpSpMk id="101" creationId="{1CE024BA-7E96-4777-5219-4173F015F611}"/>
          </ac:grpSpMkLst>
        </pc:grp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30" creationId="{8E6D90F8-4F97-7076-A510-4411CB83D37D}"/>
          </ac:cxnSpMkLst>
        </pc:cxnChg>
        <pc:cxnChg chg="add del">
          <ac:chgData name="刘 玄昊" userId="03997660b9f98545" providerId="LiveId" clId="{D1504BE2-53F5-48AE-8472-5927B0A72348}" dt="2022-06-29T10:22:29.560" v="1937" actId="11529"/>
          <ac:cxnSpMkLst>
            <pc:docMk/>
            <pc:sldMk cId="462985776" sldId="260"/>
            <ac:cxnSpMk id="37" creationId="{97E91E4B-D7A2-64C3-3D6A-6560ACB5AC4F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40" creationId="{E9BA2C45-2AFA-BDB1-95DC-ECD43173DE67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42" creationId="{9B47B7AC-549D-E9B4-1477-590DC582BDA6}"/>
          </ac:cxnSpMkLst>
        </pc:cxnChg>
        <pc:cxnChg chg="add del mod">
          <ac:chgData name="刘 玄昊" userId="03997660b9f98545" providerId="LiveId" clId="{D1504BE2-53F5-48AE-8472-5927B0A72348}" dt="2022-06-29T10:22:56.790" v="1942" actId="11529"/>
          <ac:cxnSpMkLst>
            <pc:docMk/>
            <pc:sldMk cId="462985776" sldId="260"/>
            <ac:cxnSpMk id="44" creationId="{A2BA6777-77CC-9BC7-9D63-BB4028E74189}"/>
          </ac:cxnSpMkLst>
        </pc:cxnChg>
        <pc:cxnChg chg="add del mod">
          <ac:chgData name="刘 玄昊" userId="03997660b9f98545" providerId="LiveId" clId="{D1504BE2-53F5-48AE-8472-5927B0A72348}" dt="2022-06-29T10:23:02.944" v="1944" actId="11529"/>
          <ac:cxnSpMkLst>
            <pc:docMk/>
            <pc:sldMk cId="462985776" sldId="260"/>
            <ac:cxnSpMk id="46" creationId="{43D4D85D-AAC6-CFD3-13F3-5B9228D66CF6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48" creationId="{74B7D86D-9DE7-1CB9-7123-6349E5AD5E68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50" creationId="{5A62829A-C720-82A9-E001-EB0A427FFDF4}"/>
          </ac:cxnSpMkLst>
        </pc:cxnChg>
        <pc:cxnChg chg="add mod">
          <ac:chgData name="刘 玄昊" userId="03997660b9f98545" providerId="LiveId" clId="{D1504BE2-53F5-48AE-8472-5927B0A72348}" dt="2022-06-29T10:23:30.901" v="1948" actId="692"/>
          <ac:cxnSpMkLst>
            <pc:docMk/>
            <pc:sldMk cId="462985776" sldId="260"/>
            <ac:cxnSpMk id="52" creationId="{E9175BEC-C684-D556-0190-1C2FD75508D3}"/>
          </ac:cxnSpMkLst>
        </pc:cxnChg>
        <pc:cxnChg chg="add mod">
          <ac:chgData name="刘 玄昊" userId="03997660b9f98545" providerId="LiveId" clId="{D1504BE2-53F5-48AE-8472-5927B0A72348}" dt="2022-06-29T10:25:36.736" v="1959" actId="692"/>
          <ac:cxnSpMkLst>
            <pc:docMk/>
            <pc:sldMk cId="462985776" sldId="260"/>
            <ac:cxnSpMk id="55" creationId="{418E9676-8B6D-CB0F-E57E-48F18A844B3A}"/>
          </ac:cxnSpMkLst>
        </pc:cxnChg>
        <pc:cxnChg chg="add mod">
          <ac:chgData name="刘 玄昊" userId="03997660b9f98545" providerId="LiveId" clId="{D1504BE2-53F5-48AE-8472-5927B0A72348}" dt="2022-06-29T10:25:43.740" v="1961" actId="1076"/>
          <ac:cxnSpMkLst>
            <pc:docMk/>
            <pc:sldMk cId="462985776" sldId="260"/>
            <ac:cxnSpMk id="60" creationId="{482216A2-A833-C78C-5657-862D6C405237}"/>
          </ac:cxnSpMkLst>
        </pc:cxnChg>
        <pc:cxnChg chg="add mod">
          <ac:chgData name="刘 玄昊" userId="03997660b9f98545" providerId="LiveId" clId="{D1504BE2-53F5-48AE-8472-5927B0A72348}" dt="2022-06-29T10:25:53.215" v="1963" actId="1076"/>
          <ac:cxnSpMkLst>
            <pc:docMk/>
            <pc:sldMk cId="462985776" sldId="260"/>
            <ac:cxnSpMk id="61" creationId="{1194558F-AD6E-6D67-FF60-ED2A549B9FB1}"/>
          </ac:cxnSpMkLst>
        </pc:cxnChg>
        <pc:cxnChg chg="add mod">
          <ac:chgData name="刘 玄昊" userId="03997660b9f98545" providerId="LiveId" clId="{D1504BE2-53F5-48AE-8472-5927B0A72348}" dt="2022-06-29T10:26:00.696" v="1965" actId="1076"/>
          <ac:cxnSpMkLst>
            <pc:docMk/>
            <pc:sldMk cId="462985776" sldId="260"/>
            <ac:cxnSpMk id="62" creationId="{3C93BB25-3242-33C1-364F-F444A84F0C7E}"/>
          </ac:cxnSpMkLst>
        </pc:cxnChg>
        <pc:cxnChg chg="add mod">
          <ac:chgData name="刘 玄昊" userId="03997660b9f98545" providerId="LiveId" clId="{D1504BE2-53F5-48AE-8472-5927B0A72348}" dt="2022-06-29T10:26:11.477" v="1968" actId="1076"/>
          <ac:cxnSpMkLst>
            <pc:docMk/>
            <pc:sldMk cId="462985776" sldId="260"/>
            <ac:cxnSpMk id="63" creationId="{3DEC0BF5-5852-3BC4-5EFB-A71102E7F136}"/>
          </ac:cxnSpMkLst>
        </pc:cxnChg>
        <pc:cxnChg chg="add mod">
          <ac:chgData name="刘 玄昊" userId="03997660b9f98545" providerId="LiveId" clId="{D1504BE2-53F5-48AE-8472-5927B0A72348}" dt="2022-06-29T10:26:23.186" v="1970" actId="1076"/>
          <ac:cxnSpMkLst>
            <pc:docMk/>
            <pc:sldMk cId="462985776" sldId="260"/>
            <ac:cxnSpMk id="64" creationId="{54D7C7BF-3B61-B230-E77C-ECC56035BCC8}"/>
          </ac:cxnSpMkLst>
        </pc:cxnChg>
        <pc:cxnChg chg="add mod">
          <ac:chgData name="刘 玄昊" userId="03997660b9f98545" providerId="LiveId" clId="{D1504BE2-53F5-48AE-8472-5927B0A72348}" dt="2022-06-29T10:27:09.979" v="1977" actId="692"/>
          <ac:cxnSpMkLst>
            <pc:docMk/>
            <pc:sldMk cId="462985776" sldId="260"/>
            <ac:cxnSpMk id="66" creationId="{7CE2CB53-09B9-BDCC-C980-7C49AA5F1200}"/>
          </ac:cxnSpMkLst>
        </pc:cxnChg>
        <pc:cxnChg chg="add mod">
          <ac:chgData name="刘 玄昊" userId="03997660b9f98545" providerId="LiveId" clId="{D1504BE2-53F5-48AE-8472-5927B0A72348}" dt="2022-06-29T10:27:17.428" v="1979" actId="1076"/>
          <ac:cxnSpMkLst>
            <pc:docMk/>
            <pc:sldMk cId="462985776" sldId="260"/>
            <ac:cxnSpMk id="70" creationId="{BA69E3EC-076C-C3B3-5073-5C9599A91A89}"/>
          </ac:cxnSpMkLst>
        </pc:cxnChg>
        <pc:cxnChg chg="add mod">
          <ac:chgData name="刘 玄昊" userId="03997660b9f98545" providerId="LiveId" clId="{D1504BE2-53F5-48AE-8472-5927B0A72348}" dt="2022-06-29T10:27:22.887" v="1981" actId="1076"/>
          <ac:cxnSpMkLst>
            <pc:docMk/>
            <pc:sldMk cId="462985776" sldId="260"/>
            <ac:cxnSpMk id="71" creationId="{7FCD2777-AEE4-F446-0454-25BCE430F3DC}"/>
          </ac:cxnSpMkLst>
        </pc:cxnChg>
        <pc:cxnChg chg="add mod">
          <ac:chgData name="刘 玄昊" userId="03997660b9f98545" providerId="LiveId" clId="{D1504BE2-53F5-48AE-8472-5927B0A72348}" dt="2022-06-29T10:27:33.067" v="1983" actId="1076"/>
          <ac:cxnSpMkLst>
            <pc:docMk/>
            <pc:sldMk cId="462985776" sldId="260"/>
            <ac:cxnSpMk id="72" creationId="{81FE8281-F783-1F9C-8787-611CDE2FB269}"/>
          </ac:cxnSpMkLst>
        </pc:cxnChg>
        <pc:cxnChg chg="add mod">
          <ac:chgData name="刘 玄昊" userId="03997660b9f98545" providerId="LiveId" clId="{D1504BE2-53F5-48AE-8472-5927B0A72348}" dt="2022-06-29T10:27:40.988" v="1985" actId="1076"/>
          <ac:cxnSpMkLst>
            <pc:docMk/>
            <pc:sldMk cId="462985776" sldId="260"/>
            <ac:cxnSpMk id="73" creationId="{B3D3BEDE-6A40-27F2-3192-496999A96A52}"/>
          </ac:cxnSpMkLst>
        </pc:cxnChg>
        <pc:cxnChg chg="add mod">
          <ac:chgData name="刘 玄昊" userId="03997660b9f98545" providerId="LiveId" clId="{D1504BE2-53F5-48AE-8472-5927B0A72348}" dt="2022-06-29T10:27:48.425" v="1987" actId="1076"/>
          <ac:cxnSpMkLst>
            <pc:docMk/>
            <pc:sldMk cId="462985776" sldId="260"/>
            <ac:cxnSpMk id="74" creationId="{E087709E-50D7-465E-14A1-1D37E1846CDB}"/>
          </ac:cxnSpMkLst>
        </pc:cxnChg>
        <pc:cxnChg chg="add mod">
          <ac:chgData name="刘 玄昊" userId="03997660b9f98545" providerId="LiveId" clId="{D1504BE2-53F5-48AE-8472-5927B0A72348}" dt="2022-06-29T10:29:49.901" v="2017" actId="14100"/>
          <ac:cxnSpMkLst>
            <pc:docMk/>
            <pc:sldMk cId="462985776" sldId="260"/>
            <ac:cxnSpMk id="77" creationId="{32F2599E-2EEB-300A-47F1-AA515F3EB3E2}"/>
          </ac:cxnSpMkLst>
        </pc:cxnChg>
        <pc:cxnChg chg="add del mod">
          <ac:chgData name="刘 玄昊" userId="03997660b9f98545" providerId="LiveId" clId="{D1504BE2-53F5-48AE-8472-5927B0A72348}" dt="2022-06-29T10:30:50.791" v="2021" actId="478"/>
          <ac:cxnSpMkLst>
            <pc:docMk/>
            <pc:sldMk cId="462985776" sldId="260"/>
            <ac:cxnSpMk id="84" creationId="{2FBFD4C3-E8A5-69AC-7281-0055167E03AC}"/>
          </ac:cxnSpMkLst>
        </pc:cxnChg>
        <pc:cxnChg chg="add mod">
          <ac:chgData name="刘 玄昊" userId="03997660b9f98545" providerId="LiveId" clId="{D1504BE2-53F5-48AE-8472-5927B0A72348}" dt="2022-06-29T10:31:11.512" v="2025" actId="14100"/>
          <ac:cxnSpMkLst>
            <pc:docMk/>
            <pc:sldMk cId="462985776" sldId="260"/>
            <ac:cxnSpMk id="86" creationId="{221FC9D7-7B41-5517-3262-62D4C27974BD}"/>
          </ac:cxnSpMkLst>
        </pc:cxnChg>
        <pc:cxnChg chg="add mod">
          <ac:chgData name="刘 玄昊" userId="03997660b9f98545" providerId="LiveId" clId="{D1504BE2-53F5-48AE-8472-5927B0A72348}" dt="2022-06-29T10:31:36.289" v="2027" actId="692"/>
          <ac:cxnSpMkLst>
            <pc:docMk/>
            <pc:sldMk cId="462985776" sldId="260"/>
            <ac:cxnSpMk id="89" creationId="{626C17E1-2AE5-9789-2C61-253DB714CD4E}"/>
          </ac:cxnSpMkLst>
        </pc:cxnChg>
        <pc:cxnChg chg="add mod">
          <ac:chgData name="刘 玄昊" userId="03997660b9f98545" providerId="LiveId" clId="{D1504BE2-53F5-48AE-8472-5927B0A72348}" dt="2022-06-29T10:31:52.273" v="2029" actId="692"/>
          <ac:cxnSpMkLst>
            <pc:docMk/>
            <pc:sldMk cId="462985776" sldId="260"/>
            <ac:cxnSpMk id="91" creationId="{4814240D-7D25-7E46-5E02-FC4917BA0811}"/>
          </ac:cxnSpMkLst>
        </pc:cxnChg>
        <pc:cxnChg chg="add mod">
          <ac:chgData name="刘 玄昊" userId="03997660b9f98545" providerId="LiveId" clId="{D1504BE2-53F5-48AE-8472-5927B0A72348}" dt="2022-06-29T10:32:36.037" v="2032" actId="692"/>
          <ac:cxnSpMkLst>
            <pc:docMk/>
            <pc:sldMk cId="462985776" sldId="260"/>
            <ac:cxnSpMk id="93" creationId="{5C35A21D-BA53-3973-2C9D-532F84FFEB27}"/>
          </ac:cxnSpMkLst>
        </pc:cxnChg>
        <pc:cxnChg chg="add del">
          <ac:chgData name="刘 玄昊" userId="03997660b9f98545" providerId="LiveId" clId="{D1504BE2-53F5-48AE-8472-5927B0A72348}" dt="2022-06-29T10:32:51.708" v="2034" actId="11529"/>
          <ac:cxnSpMkLst>
            <pc:docMk/>
            <pc:sldMk cId="462985776" sldId="260"/>
            <ac:cxnSpMk id="95" creationId="{A1D07821-4358-1C65-75B5-30AE40B62B8A}"/>
          </ac:cxnSpMkLst>
        </pc:cxnChg>
        <pc:cxnChg chg="add mod">
          <ac:chgData name="刘 玄昊" userId="03997660b9f98545" providerId="LiveId" clId="{D1504BE2-53F5-48AE-8472-5927B0A72348}" dt="2022-06-29T10:33:05.956" v="2038" actId="692"/>
          <ac:cxnSpMkLst>
            <pc:docMk/>
            <pc:sldMk cId="462985776" sldId="260"/>
            <ac:cxnSpMk id="97" creationId="{3B2B4C85-7A2F-0DAE-6A3C-10F2EA25DBF3}"/>
          </ac:cxnSpMkLst>
        </pc:cxnChg>
        <pc:cxnChg chg="add del mod">
          <ac:chgData name="刘 玄昊" userId="03997660b9f98545" providerId="LiveId" clId="{D1504BE2-53F5-48AE-8472-5927B0A72348}" dt="2022-06-29T10:36:22.191" v="2062" actId="11529"/>
          <ac:cxnSpMkLst>
            <pc:docMk/>
            <pc:sldMk cId="462985776" sldId="260"/>
            <ac:cxnSpMk id="103" creationId="{3428F475-83BD-E702-0E1C-64E1DA0F309F}"/>
          </ac:cxnSpMkLst>
        </pc:cxnChg>
        <pc:cxnChg chg="add mod">
          <ac:chgData name="刘 玄昊" userId="03997660b9f98545" providerId="LiveId" clId="{D1504BE2-53F5-48AE-8472-5927B0A72348}" dt="2022-06-29T10:36:34.571" v="2065" actId="692"/>
          <ac:cxnSpMkLst>
            <pc:docMk/>
            <pc:sldMk cId="462985776" sldId="260"/>
            <ac:cxnSpMk id="105" creationId="{241E0F4D-D848-43A0-8AE6-BD423EBF7C8B}"/>
          </ac:cxnSpMkLst>
        </pc:cxnChg>
        <pc:cxnChg chg="add mod">
          <ac:chgData name="刘 玄昊" userId="03997660b9f98545" providerId="LiveId" clId="{D1504BE2-53F5-48AE-8472-5927B0A72348}" dt="2022-06-29T10:36:40.557" v="2067" actId="1076"/>
          <ac:cxnSpMkLst>
            <pc:docMk/>
            <pc:sldMk cId="462985776" sldId="260"/>
            <ac:cxnSpMk id="106" creationId="{F1336940-04BD-638E-69F6-BCD287B0919B}"/>
          </ac:cxnSpMkLst>
        </pc:cxnChg>
        <pc:cxnChg chg="add mod">
          <ac:chgData name="刘 玄昊" userId="03997660b9f98545" providerId="LiveId" clId="{D1504BE2-53F5-48AE-8472-5927B0A72348}" dt="2022-06-29T10:36:43.541" v="2069" actId="1076"/>
          <ac:cxnSpMkLst>
            <pc:docMk/>
            <pc:sldMk cId="462985776" sldId="260"/>
            <ac:cxnSpMk id="107" creationId="{F2966E21-8009-58FA-2516-9FEEB862C501}"/>
          </ac:cxnSpMkLst>
        </pc:cxnChg>
        <pc:cxnChg chg="add mod">
          <ac:chgData name="刘 玄昊" userId="03997660b9f98545" providerId="LiveId" clId="{D1504BE2-53F5-48AE-8472-5927B0A72348}" dt="2022-06-29T10:36:46.524" v="2071" actId="1076"/>
          <ac:cxnSpMkLst>
            <pc:docMk/>
            <pc:sldMk cId="462985776" sldId="260"/>
            <ac:cxnSpMk id="108" creationId="{669C5BBF-BD39-6C5F-250F-4914DCBA0893}"/>
          </ac:cxnSpMkLst>
        </pc:cxnChg>
        <pc:cxnChg chg="add mod">
          <ac:chgData name="刘 玄昊" userId="03997660b9f98545" providerId="LiveId" clId="{D1504BE2-53F5-48AE-8472-5927B0A72348}" dt="2022-06-29T10:36:50.107" v="2073" actId="1076"/>
          <ac:cxnSpMkLst>
            <pc:docMk/>
            <pc:sldMk cId="462985776" sldId="260"/>
            <ac:cxnSpMk id="109" creationId="{85189A25-F5F1-C654-6122-78036FD045E3}"/>
          </ac:cxnSpMkLst>
        </pc:cxnChg>
        <pc:cxnChg chg="add mod">
          <ac:chgData name="刘 玄昊" userId="03997660b9f98545" providerId="LiveId" clId="{D1504BE2-53F5-48AE-8472-5927B0A72348}" dt="2022-06-29T10:36:53.947" v="2075" actId="1076"/>
          <ac:cxnSpMkLst>
            <pc:docMk/>
            <pc:sldMk cId="462985776" sldId="260"/>
            <ac:cxnSpMk id="110" creationId="{F0095D1C-4E5F-9D7C-E3C7-C7BE1BDCC0C5}"/>
          </ac:cxnSpMkLst>
        </pc:cxnChg>
        <pc:cxnChg chg="add del mod">
          <ac:chgData name="刘 玄昊" userId="03997660b9f98545" providerId="LiveId" clId="{D1504BE2-53F5-48AE-8472-5927B0A72348}" dt="2022-06-29T10:36:55.917" v="2077"/>
          <ac:cxnSpMkLst>
            <pc:docMk/>
            <pc:sldMk cId="462985776" sldId="260"/>
            <ac:cxnSpMk id="111" creationId="{54886897-4467-0C65-D90F-6C70F555FEC4}"/>
          </ac:cxnSpMkLst>
        </pc:cxnChg>
        <pc:cxnChg chg="add mod">
          <ac:chgData name="刘 玄昊" userId="03997660b9f98545" providerId="LiveId" clId="{D1504BE2-53F5-48AE-8472-5927B0A72348}" dt="2022-06-29T10:37:06.596" v="2080" actId="14100"/>
          <ac:cxnSpMkLst>
            <pc:docMk/>
            <pc:sldMk cId="462985776" sldId="260"/>
            <ac:cxnSpMk id="112" creationId="{AEA1A095-7E85-9B5E-F0CD-F7277E48B36F}"/>
          </ac:cxnSpMkLst>
        </pc:cxnChg>
        <pc:cxnChg chg="add mod">
          <ac:chgData name="刘 玄昊" userId="03997660b9f98545" providerId="LiveId" clId="{D1504BE2-53F5-48AE-8472-5927B0A72348}" dt="2022-06-29T10:39:17.285" v="2110" actId="692"/>
          <ac:cxnSpMkLst>
            <pc:docMk/>
            <pc:sldMk cId="462985776" sldId="260"/>
            <ac:cxnSpMk id="124" creationId="{FA85EBBB-C2F8-8EBD-E4E9-3DBC4D922A39}"/>
          </ac:cxnSpMkLst>
        </pc:cxnChg>
        <pc:cxnChg chg="add mod ord">
          <ac:chgData name="刘 玄昊" userId="03997660b9f98545" providerId="LiveId" clId="{D1504BE2-53F5-48AE-8472-5927B0A72348}" dt="2022-06-29T10:42:42.645" v="2136" actId="692"/>
          <ac:cxnSpMkLst>
            <pc:docMk/>
            <pc:sldMk cId="462985776" sldId="260"/>
            <ac:cxnSpMk id="128" creationId="{2EACB84F-4BA2-0F4E-4D0D-C16D7BEE424B}"/>
          </ac:cxnSpMkLst>
        </pc:cxnChg>
        <pc:cxnChg chg="add mod">
          <ac:chgData name="刘 玄昊" userId="03997660b9f98545" providerId="LiveId" clId="{D1504BE2-53F5-48AE-8472-5927B0A72348}" dt="2022-06-29T10:42:42.645" v="2136" actId="692"/>
          <ac:cxnSpMkLst>
            <pc:docMk/>
            <pc:sldMk cId="462985776" sldId="260"/>
            <ac:cxnSpMk id="131" creationId="{851F82D2-8813-88F7-3BBE-DBB952C13DF0}"/>
          </ac:cxnSpMkLst>
        </pc:cxnChg>
      </pc:sldChg>
      <pc:sldChg chg="addSp delSp modSp add mod modNotesTx">
        <pc:chgData name="刘 玄昊" userId="03997660b9f98545" providerId="LiveId" clId="{D1504BE2-53F5-48AE-8472-5927B0A72348}" dt="2022-07-06T15:15:38.172" v="3383" actId="121"/>
        <pc:sldMkLst>
          <pc:docMk/>
          <pc:sldMk cId="1377134198" sldId="261"/>
        </pc:sldMkLst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6-29T09:47:57.794" v="1829" actId="692"/>
          <ac:spMkLst>
            <pc:docMk/>
            <pc:sldMk cId="1377134198" sldId="261"/>
            <ac:spMk id="7" creationId="{2B476482-E23A-9179-C60C-72AA7D4D4D0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" creationId="{76FC4264-935E-1A13-620C-6CD6A3EFF3E6}"/>
          </ac:spMkLst>
        </pc:spChg>
        <pc:spChg chg="mod">
          <ac:chgData name="刘 玄昊" userId="03997660b9f98545" providerId="LiveId" clId="{D1504BE2-53F5-48AE-8472-5927B0A72348}" dt="2022-06-30T14:51:49.683" v="2200" actId="14100"/>
          <ac:spMkLst>
            <pc:docMk/>
            <pc:sldMk cId="1377134198" sldId="261"/>
            <ac:spMk id="9" creationId="{5DABEE3F-D8E0-45B5-5C17-40396696C303}"/>
          </ac:spMkLst>
        </pc:spChg>
        <pc:spChg chg="mod">
          <ac:chgData name="刘 玄昊" userId="03997660b9f98545" providerId="LiveId" clId="{D1504BE2-53F5-48AE-8472-5927B0A72348}" dt="2022-06-29T09:42:11.505" v="1715" actId="14100"/>
          <ac:spMkLst>
            <pc:docMk/>
            <pc:sldMk cId="1377134198" sldId="261"/>
            <ac:spMk id="10" creationId="{CBEEFB0F-763C-E9F9-CE96-A28B22E2BCE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" creationId="{ECD62B74-2FE9-EFC9-0419-2AC689CAB70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5" creationId="{2ABC83BF-7F7E-2195-CD14-C0FE0E8D52D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6" creationId="{E1ACA120-0718-DC70-9C58-DC5740602035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7" creationId="{4B2EA71F-795A-E199-E0E4-CBE17F636FE1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8" creationId="{088B8A24-4713-9992-CF27-1FBC2DC19C0D}"/>
          </ac:spMkLst>
        </pc:spChg>
        <pc:spChg chg="mod">
          <ac:chgData name="刘 玄昊" userId="03997660b9f98545" providerId="LiveId" clId="{D1504BE2-53F5-48AE-8472-5927B0A72348}" dt="2022-06-29T09:42:08.390" v="1714" actId="14100"/>
          <ac:spMkLst>
            <pc:docMk/>
            <pc:sldMk cId="1377134198" sldId="261"/>
            <ac:spMk id="19" creationId="{2E662566-2575-0FA7-4720-A58E6E27585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4" creationId="{E81AF95D-CF02-FD49-97FB-FE17E51EA287}"/>
          </ac:spMkLst>
        </pc:spChg>
        <pc:spChg chg="add mod ord">
          <ac:chgData name="刘 玄昊" userId="03997660b9f98545" providerId="LiveId" clId="{D1504BE2-53F5-48AE-8472-5927B0A72348}" dt="2022-07-01T09:33:31.067" v="2219" actId="14100"/>
          <ac:spMkLst>
            <pc:docMk/>
            <pc:sldMk cId="1377134198" sldId="261"/>
            <ac:spMk id="25" creationId="{C2B97114-F4F6-A1AD-793A-26A895FDD23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7" creationId="{EE41410C-7C0C-A44A-79FC-D5608C8C4B6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8" creationId="{1DE843A4-569D-758A-AABD-49EB93D960E1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29" creationId="{57732FE5-3312-7A8D-B7E9-484FF65809C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0" creationId="{65DC59E7-C09F-84A9-3F9B-193934F8489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1" creationId="{3A8852F3-4401-6AF7-B3C0-EBD5B88D5CF3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2" creationId="{F6FDF19B-1473-7C8F-8AF8-F008E8879CD5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3" creationId="{34F4A404-BA72-3553-3295-D392514E0AB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8" creationId="{9D980185-13B6-908D-CFD5-B998D0A72D1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49" creationId="{02D97BDA-0C67-2F71-A1B7-EB877C8B3E4C}"/>
          </ac:spMkLst>
        </pc:spChg>
        <pc:spChg chg="mod">
          <ac:chgData name="刘 玄昊" userId="03997660b9f98545" providerId="LiveId" clId="{D1504BE2-53F5-48AE-8472-5927B0A72348}" dt="2022-06-30T14:51:56.941" v="2201" actId="14100"/>
          <ac:spMkLst>
            <pc:docMk/>
            <pc:sldMk cId="1377134198" sldId="261"/>
            <ac:spMk id="50" creationId="{8FCF81A8-0D60-ABB2-9F03-C3569A917BA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1" creationId="{6CA5F1E0-584E-CAE9-D3F1-FD6AAE04815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2" creationId="{679F0EB0-FCB2-51E1-84F2-019DDE4A0A54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3" creationId="{015C20C8-8345-8AD7-E278-2093CEBC124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4" creationId="{8D45B6BA-9C0C-6CCA-E899-B337F6AF39F4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5" creationId="{B8447616-DC1A-FFF4-A918-F9018CFBCA8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6" creationId="{C228E88C-21A6-1C29-F90F-F9690E657DF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57" creationId="{9D14C0B7-6A72-B83F-B81B-B99DF7A95C2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67" creationId="{EE0CC4E7-6A1A-5BC0-8847-A686395DA21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69" creationId="{3C4817D7-4F74-4541-4363-8EB44B765CF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71" creationId="{D18D76A2-8194-EE67-A567-C532B3A43779}"/>
          </ac:spMkLst>
        </pc:spChg>
        <pc:spChg chg="mod">
          <ac:chgData name="刘 玄昊" userId="03997660b9f98545" providerId="LiveId" clId="{D1504BE2-53F5-48AE-8472-5927B0A72348}" dt="2022-07-06T14:20:24.584" v="2662" actId="20577"/>
          <ac:spMkLst>
            <pc:docMk/>
            <pc:sldMk cId="1377134198" sldId="261"/>
            <ac:spMk id="72" creationId="{29148CDD-010E-E3F3-E383-3E5974C9459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73" creationId="{0DE36B42-8434-3CFF-CE4D-AEFCBEFF0A8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74" creationId="{9379843F-9F3C-F329-4D28-80F57C22F153}"/>
          </ac:spMkLst>
        </pc:spChg>
        <pc:spChg chg="mod">
          <ac:chgData name="刘 玄昊" userId="03997660b9f98545" providerId="LiveId" clId="{D1504BE2-53F5-48AE-8472-5927B0A72348}" dt="2022-06-29T09:43:25.575" v="1731" actId="14100"/>
          <ac:spMkLst>
            <pc:docMk/>
            <pc:sldMk cId="1377134198" sldId="261"/>
            <ac:spMk id="79" creationId="{E1F923F4-24D1-6312-CBAB-2F1AA4E06BA4}"/>
          </ac:spMkLst>
        </pc:spChg>
        <pc:spChg chg="mod">
          <ac:chgData name="刘 玄昊" userId="03997660b9f98545" providerId="LiveId" clId="{D1504BE2-53F5-48AE-8472-5927B0A72348}" dt="2022-07-06T14:20:34.656" v="2667" actId="1076"/>
          <ac:spMkLst>
            <pc:docMk/>
            <pc:sldMk cId="1377134198" sldId="261"/>
            <ac:spMk id="80" creationId="{177172FC-41A9-321B-75A6-9A2B242FE1D2}"/>
          </ac:spMkLst>
        </pc:spChg>
        <pc:spChg chg="mod">
          <ac:chgData name="刘 玄昊" userId="03997660b9f98545" providerId="LiveId" clId="{D1504BE2-53F5-48AE-8472-5927B0A72348}" dt="2022-06-29T09:43:36.469" v="1732" actId="1076"/>
          <ac:spMkLst>
            <pc:docMk/>
            <pc:sldMk cId="1377134198" sldId="261"/>
            <ac:spMk id="81" creationId="{4667B7AE-9B2D-6959-7200-72F6DB72B1D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2" creationId="{658940CC-2E3C-0D0C-CAF9-F50E2151B1A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7" creationId="{E54284B0-446D-0B11-9F55-4730D4C0BA44}"/>
          </ac:spMkLst>
        </pc:spChg>
        <pc:spChg chg="mod">
          <ac:chgData name="刘 玄昊" userId="03997660b9f98545" providerId="LiveId" clId="{D1504BE2-53F5-48AE-8472-5927B0A72348}" dt="2022-07-06T15:15:35.934" v="3382" actId="1076"/>
          <ac:spMkLst>
            <pc:docMk/>
            <pc:sldMk cId="1377134198" sldId="261"/>
            <ac:spMk id="88" creationId="{F71CDFF6-C84F-8445-91EF-B0AE18AE7E5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89" creationId="{1E5D69FE-ED76-E821-E24A-97328F229E53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0" creationId="{EC7D08DF-B690-BCAB-B5A2-518D8E0497A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1" creationId="{4293CBD6-F802-7DFB-5BF4-94241D7A2672}"/>
          </ac:spMkLst>
        </pc:spChg>
        <pc:spChg chg="mod">
          <ac:chgData name="刘 玄昊" userId="03997660b9f98545" providerId="LiveId" clId="{D1504BE2-53F5-48AE-8472-5927B0A72348}" dt="2022-07-06T15:15:38.172" v="3383" actId="121"/>
          <ac:spMkLst>
            <pc:docMk/>
            <pc:sldMk cId="1377134198" sldId="261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8" creationId="{1044D817-DD49-74BD-7FAE-6446BCDCB65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99" creationId="{9B2F4ADF-47E1-8A54-0550-E0F556503A0B}"/>
          </ac:spMkLst>
        </pc:spChg>
        <pc:spChg chg="mod">
          <ac:chgData name="刘 玄昊" userId="03997660b9f98545" providerId="LiveId" clId="{D1504BE2-53F5-48AE-8472-5927B0A72348}" dt="2022-06-30T14:52:08.487" v="2202" actId="14100"/>
          <ac:spMkLst>
            <pc:docMk/>
            <pc:sldMk cId="1377134198" sldId="261"/>
            <ac:spMk id="100" creationId="{1BC0B9B5-553A-B535-6232-79FC7F4E1C7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1" creationId="{5E1A9A81-F8EE-9DBB-7141-36187EFAA92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2" creationId="{51BCA59C-EA30-88A2-7E8B-51C319BE9AE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3" creationId="{98504213-6F73-B3E1-72AD-30123A5183E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4" creationId="{AC948816-4E88-BBB4-A090-AA112DA4CC1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5" creationId="{BA3406FC-FB08-1508-ADAC-1C5AC482684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06" creationId="{DCC80612-21B6-E068-1CBA-EE8CB52699C7}"/>
          </ac:spMkLst>
        </pc:spChg>
        <pc:spChg chg="mod">
          <ac:chgData name="刘 玄昊" userId="03997660b9f98545" providerId="LiveId" clId="{D1504BE2-53F5-48AE-8472-5927B0A72348}" dt="2022-06-29T09:42:36.746" v="1721" actId="14100"/>
          <ac:spMkLst>
            <pc:docMk/>
            <pc:sldMk cId="1377134198" sldId="261"/>
            <ac:spMk id="107" creationId="{B7F78F02-B780-4FA8-E86F-01F13A03B2CF}"/>
          </ac:spMkLst>
        </pc:spChg>
        <pc:spChg chg="mod">
          <ac:chgData name="刘 玄昊" userId="03997660b9f98545" providerId="LiveId" clId="{D1504BE2-53F5-48AE-8472-5927B0A72348}" dt="2022-06-30T02:31:32.200" v="2199" actId="20577"/>
          <ac:spMkLst>
            <pc:docMk/>
            <pc:sldMk cId="1377134198" sldId="261"/>
            <ac:spMk id="110" creationId="{CA573F38-2A7A-2AFB-0838-4EA2452331EC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1" creationId="{19128542-5893-A5DF-BF3A-2E815942FA7F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3" creationId="{FC61BBD2-8B5E-CA3A-0CCA-3FB7554E663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4" creationId="{EDC16575-ED77-5260-0EFC-C56F0BEAE815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5" creationId="{FF0FC7A6-2A8B-69D7-D56E-CE27774C95F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16" creationId="{45F8EB1C-557B-B5F7-D818-B871F06402C1}"/>
          </ac:spMkLst>
        </pc:spChg>
        <pc:spChg chg="mod">
          <ac:chgData name="刘 玄昊" userId="03997660b9f98545" providerId="LiveId" clId="{D1504BE2-53F5-48AE-8472-5927B0A72348}" dt="2022-06-30T14:53:13.658" v="2204" actId="14100"/>
          <ac:spMkLst>
            <pc:docMk/>
            <pc:sldMk cId="1377134198" sldId="261"/>
            <ac:spMk id="117" creationId="{8C536CDD-C602-DB38-CA3F-68E7997BD226}"/>
          </ac:spMkLst>
        </pc:spChg>
        <pc:spChg chg="mod">
          <ac:chgData name="刘 玄昊" userId="03997660b9f98545" providerId="LiveId" clId="{D1504BE2-53F5-48AE-8472-5927B0A72348}" dt="2022-06-29T09:42:51.662" v="1724" actId="14100"/>
          <ac:spMkLst>
            <pc:docMk/>
            <pc:sldMk cId="1377134198" sldId="261"/>
            <ac:spMk id="118" creationId="{881968A6-A2D6-99D3-D534-5715F32CF828}"/>
          </ac:spMkLst>
        </pc:spChg>
        <pc:spChg chg="mod">
          <ac:chgData name="刘 玄昊" userId="03997660b9f98545" providerId="LiveId" clId="{D1504BE2-53F5-48AE-8472-5927B0A72348}" dt="2022-06-30T00:37:23.659" v="2179" actId="20577"/>
          <ac:spMkLst>
            <pc:docMk/>
            <pc:sldMk cId="1377134198" sldId="261"/>
            <ac:spMk id="119" creationId="{B5D084E2-25E4-F1DA-7A36-0AA91EAB547B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0" creationId="{11D755C1-4ABC-7E2E-383F-C3F86D2D08F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1" creationId="{D1734666-831C-D391-DA45-03516231C938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2" creationId="{33709683-3398-37E1-8B65-B19812DF53E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3" creationId="{7DA9380B-D342-AAAD-012F-DBB273A35690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4" creationId="{C5833FB5-019B-FBC3-AB30-3AE81C7068A1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5" creationId="{7FE2C8B5-4F39-9633-7B8B-B70F9FE361DE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6" creationId="{AFEA2F47-D724-D792-6C65-C70D1BDD2D8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27" creationId="{00638464-A31E-B543-BA06-E195DFC9B5DA}"/>
          </ac:spMkLst>
        </pc:spChg>
        <pc:spChg chg="mod">
          <ac:chgData name="刘 玄昊" userId="03997660b9f98545" providerId="LiveId" clId="{D1504BE2-53F5-48AE-8472-5927B0A72348}" dt="2022-06-29T09:42:32.614" v="1720" actId="14100"/>
          <ac:spMkLst>
            <pc:docMk/>
            <pc:sldMk cId="1377134198" sldId="261"/>
            <ac:spMk id="128" creationId="{1F39A036-C5D8-2533-6EB5-6CC20574C875}"/>
          </ac:spMkLst>
        </pc:spChg>
        <pc:spChg chg="mod">
          <ac:chgData name="刘 玄昊" userId="03997660b9f98545" providerId="LiveId" clId="{D1504BE2-53F5-48AE-8472-5927B0A72348}" dt="2022-06-29T09:42:28.333" v="1719" actId="1076"/>
          <ac:spMkLst>
            <pc:docMk/>
            <pc:sldMk cId="1377134198" sldId="261"/>
            <ac:spMk id="129" creationId="{ECCDF28A-79AD-DC13-1AAA-1D442DB046F8}"/>
          </ac:spMkLst>
        </pc:spChg>
        <pc:spChg chg="add mod">
          <ac:chgData name="刘 玄昊" userId="03997660b9f98545" providerId="LiveId" clId="{D1504BE2-53F5-48AE-8472-5927B0A72348}" dt="2022-07-06T14:57:54.310" v="3251" actId="1076"/>
          <ac:spMkLst>
            <pc:docMk/>
            <pc:sldMk cId="1377134198" sldId="261"/>
            <ac:spMk id="130" creationId="{B070E028-0C60-F642-58E1-99F402E7E164}"/>
          </ac:spMkLst>
        </pc:spChg>
        <pc:spChg chg="add mod">
          <ac:chgData name="刘 玄昊" userId="03997660b9f98545" providerId="LiveId" clId="{D1504BE2-53F5-48AE-8472-5927B0A72348}" dt="2022-07-01T09:34:57.343" v="2241" actId="1076"/>
          <ac:spMkLst>
            <pc:docMk/>
            <pc:sldMk cId="1377134198" sldId="261"/>
            <ac:spMk id="133" creationId="{716C6D55-C98D-BAE8-DB6A-4EA6C5347A02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36" creationId="{3C3D51E7-BFD7-1FA6-5CD5-51B9268F9389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37" creationId="{EF5526E2-65DB-B7C3-2558-7E59C782825C}"/>
          </ac:spMkLst>
        </pc:spChg>
        <pc:spChg chg="mod">
          <ac:chgData name="刘 玄昊" userId="03997660b9f98545" providerId="LiveId" clId="{D1504BE2-53F5-48AE-8472-5927B0A72348}" dt="2022-06-29T09:48:43.922" v="1835" actId="1076"/>
          <ac:spMkLst>
            <pc:docMk/>
            <pc:sldMk cId="1377134198" sldId="261"/>
            <ac:spMk id="138" creationId="{C15567CB-126D-8ABF-DB87-899C20C42B8A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41" creationId="{532A67E2-B2C0-414A-7EC7-332F01A6AC56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43" creationId="{E3D839FA-1C0A-F3DD-0F5A-F3B73B1B79ED}"/>
          </ac:spMkLst>
        </pc:spChg>
        <pc:spChg chg="mod">
          <ac:chgData name="刘 玄昊" userId="03997660b9f98545" providerId="LiveId" clId="{D1504BE2-53F5-48AE-8472-5927B0A72348}" dt="2022-06-29T09:42:04.651" v="1713" actId="113"/>
          <ac:spMkLst>
            <pc:docMk/>
            <pc:sldMk cId="1377134198" sldId="261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7-01T09:34:40.546" v="2232" actId="1076"/>
          <ac:grpSpMkLst>
            <pc:docMk/>
            <pc:sldMk cId="1377134198" sldId="261"/>
            <ac:grpSpMk id="14" creationId="{FAD0A158-BEDE-341F-35BF-C7B0B7F46AAC}"/>
          </ac:grpSpMkLst>
        </pc:grpChg>
        <pc:cxnChg chg="add mod">
          <ac:chgData name="刘 玄昊" userId="03997660b9f98545" providerId="LiveId" clId="{D1504BE2-53F5-48AE-8472-5927B0A72348}" dt="2022-06-30T14:53:42.413" v="2209" actId="14100"/>
          <ac:cxnSpMkLst>
            <pc:docMk/>
            <pc:sldMk cId="1377134198" sldId="261"/>
            <ac:cxnSpMk id="3" creationId="{0B41C00B-36FD-42D9-9F4C-9B3868299362}"/>
          </ac:cxnSpMkLst>
        </pc:cxnChg>
        <pc:cxnChg chg="mod">
          <ac:chgData name="刘 玄昊" userId="03997660b9f98545" providerId="LiveId" clId="{D1504BE2-53F5-48AE-8472-5927B0A72348}" dt="2022-06-30T00:37:20.506" v="2172" actId="20577"/>
          <ac:cxnSpMkLst>
            <pc:docMk/>
            <pc:sldMk cId="1377134198" sldId="261"/>
            <ac:cxnSpMk id="12" creationId="{3E5682E6-9343-537F-136B-26354BDD7A54}"/>
          </ac:cxnSpMkLst>
        </pc:cxnChg>
        <pc:cxnChg chg="add del">
          <ac:chgData name="刘 玄昊" userId="03997660b9f98545" providerId="LiveId" clId="{D1504BE2-53F5-48AE-8472-5927B0A72348}" dt="2022-07-01T09:33:44.516" v="2222" actId="11529"/>
          <ac:cxnSpMkLst>
            <pc:docMk/>
            <pc:sldMk cId="1377134198" sldId="261"/>
            <ac:cxnSpMk id="22" creationId="{914CB733-499C-AF52-B429-1E799EB64966}"/>
          </ac:cxnSpMkLst>
        </pc:cxnChg>
        <pc:cxnChg chg="add del mod">
          <ac:chgData name="刘 玄昊" userId="03997660b9f98545" providerId="LiveId" clId="{D1504BE2-53F5-48AE-8472-5927B0A72348}" dt="2022-07-01T09:57:22.373" v="2498" actId="1076"/>
          <ac:cxnSpMkLst>
            <pc:docMk/>
            <pc:sldMk cId="1377134198" sldId="261"/>
            <ac:cxnSpMk id="30" creationId="{D970ED33-42D2-6121-FB80-29A8B5726FD8}"/>
          </ac:cxnSpMkLst>
        </pc:cxnChg>
        <pc:cxnChg chg="mod">
          <ac:chgData name="刘 玄昊" userId="03997660b9f98545" providerId="LiveId" clId="{D1504BE2-53F5-48AE-8472-5927B0A72348}" dt="2022-06-29T09:44:41.996" v="1792" actId="692"/>
          <ac:cxnSpMkLst>
            <pc:docMk/>
            <pc:sldMk cId="1377134198" sldId="261"/>
            <ac:cxnSpMk id="36" creationId="{1917DAB0-49BD-1A67-3AC4-B1DACA692A9A}"/>
          </ac:cxnSpMkLst>
        </pc:cxnChg>
        <pc:cxnChg chg="mod">
          <ac:chgData name="刘 玄昊" userId="03997660b9f98545" providerId="LiveId" clId="{D1504BE2-53F5-48AE-8472-5927B0A72348}" dt="2022-06-29T09:45:52.472" v="1805" actId="692"/>
          <ac:cxnSpMkLst>
            <pc:docMk/>
            <pc:sldMk cId="1377134198" sldId="261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6-29T09:45:08.793" v="1797" actId="692"/>
          <ac:cxnSpMkLst>
            <pc:docMk/>
            <pc:sldMk cId="1377134198" sldId="261"/>
            <ac:cxnSpMk id="149" creationId="{33A555E1-E10D-04A2-F1B8-E376014D5ADD}"/>
          </ac:cxnSpMkLst>
        </pc:cxnChg>
        <pc:cxnChg chg="mod">
          <ac:chgData name="刘 玄昊" userId="03997660b9f98545" providerId="LiveId" clId="{D1504BE2-53F5-48AE-8472-5927B0A72348}" dt="2022-06-29T09:45:08.793" v="1797" actId="692"/>
          <ac:cxnSpMkLst>
            <pc:docMk/>
            <pc:sldMk cId="1377134198" sldId="261"/>
            <ac:cxnSpMk id="151" creationId="{8144AA28-33A2-6459-0034-FA3BED708E83}"/>
          </ac:cxnSpMkLst>
        </pc:cxnChg>
        <pc:cxnChg chg="mod">
          <ac:chgData name="刘 玄昊" userId="03997660b9f98545" providerId="LiveId" clId="{D1504BE2-53F5-48AE-8472-5927B0A72348}" dt="2022-06-29T09:45:03.663" v="1796" actId="692"/>
          <ac:cxnSpMkLst>
            <pc:docMk/>
            <pc:sldMk cId="1377134198" sldId="261"/>
            <ac:cxnSpMk id="159" creationId="{F9C5A0F4-0AB2-E5AA-74DE-C6E9157129CE}"/>
          </ac:cxnSpMkLst>
        </pc:cxnChg>
        <pc:cxnChg chg="mod">
          <ac:chgData name="刘 玄昊" userId="03997660b9f98545" providerId="LiveId" clId="{D1504BE2-53F5-48AE-8472-5927B0A72348}" dt="2022-06-29T09:45:57.771" v="1806" actId="692"/>
          <ac:cxnSpMkLst>
            <pc:docMk/>
            <pc:sldMk cId="1377134198" sldId="261"/>
            <ac:cxnSpMk id="189" creationId="{1BCBA7A6-8DB3-2CC5-56BC-A3A4781E786D}"/>
          </ac:cxnSpMkLst>
        </pc:cxnChg>
        <pc:cxnChg chg="mod">
          <ac:chgData name="刘 玄昊" userId="03997660b9f98545" providerId="LiveId" clId="{D1504BE2-53F5-48AE-8472-5927B0A72348}" dt="2022-06-29T09:46:40.573" v="1817" actId="692"/>
          <ac:cxnSpMkLst>
            <pc:docMk/>
            <pc:sldMk cId="1377134198" sldId="261"/>
            <ac:cxnSpMk id="197" creationId="{CBCD13F1-3DBD-6DBE-B6D8-A90CDB6F7067}"/>
          </ac:cxnSpMkLst>
        </pc:cxnChg>
        <pc:cxnChg chg="mod">
          <ac:chgData name="刘 玄昊" userId="03997660b9f98545" providerId="LiveId" clId="{D1504BE2-53F5-48AE-8472-5927B0A72348}" dt="2022-06-29T09:46:44.499" v="1818" actId="692"/>
          <ac:cxnSpMkLst>
            <pc:docMk/>
            <pc:sldMk cId="1377134198" sldId="261"/>
            <ac:cxnSpMk id="201" creationId="{FADFF4D2-4232-80A0-BC9C-D100F22F37EF}"/>
          </ac:cxnSpMkLst>
        </pc:cxnChg>
        <pc:cxnChg chg="mod">
          <ac:chgData name="刘 玄昊" userId="03997660b9f98545" providerId="LiveId" clId="{D1504BE2-53F5-48AE-8472-5927B0A72348}" dt="2022-06-29T09:46:47.688" v="1819" actId="692"/>
          <ac:cxnSpMkLst>
            <pc:docMk/>
            <pc:sldMk cId="1377134198" sldId="261"/>
            <ac:cxnSpMk id="203" creationId="{405989FD-8478-9E28-811B-7AC2F2065036}"/>
          </ac:cxnSpMkLst>
        </pc:cxnChg>
        <pc:cxnChg chg="mod">
          <ac:chgData name="刘 玄昊" userId="03997660b9f98545" providerId="LiveId" clId="{D1504BE2-53F5-48AE-8472-5927B0A72348}" dt="2022-06-29T09:46:52.041" v="1820" actId="692"/>
          <ac:cxnSpMkLst>
            <pc:docMk/>
            <pc:sldMk cId="1377134198" sldId="261"/>
            <ac:cxnSpMk id="208" creationId="{81EF4EC3-00B9-C536-3C49-17DC4FF2697B}"/>
          </ac:cxnSpMkLst>
        </pc:cxnChg>
        <pc:cxnChg chg="del mod">
          <ac:chgData name="刘 玄昊" userId="03997660b9f98545" providerId="LiveId" clId="{D1504BE2-53F5-48AE-8472-5927B0A72348}" dt="2022-06-30T00:57:17.830" v="2180" actId="478"/>
          <ac:cxnSpMkLst>
            <pc:docMk/>
            <pc:sldMk cId="1377134198" sldId="261"/>
            <ac:cxnSpMk id="210" creationId="{03A74D2C-2919-AC3C-3710-B0E4FBA835B9}"/>
          </ac:cxnSpMkLst>
        </pc:cxnChg>
        <pc:cxnChg chg="mod">
          <ac:chgData name="刘 玄昊" userId="03997660b9f98545" providerId="LiveId" clId="{D1504BE2-53F5-48AE-8472-5927B0A72348}" dt="2022-06-29T09:50:07.768" v="1851" actId="14100"/>
          <ac:cxnSpMkLst>
            <pc:docMk/>
            <pc:sldMk cId="1377134198" sldId="261"/>
            <ac:cxnSpMk id="221" creationId="{E10E7B55-F3D8-973A-12AF-9461D168C4A3}"/>
          </ac:cxnSpMkLst>
        </pc:cxnChg>
        <pc:cxnChg chg="mod">
          <ac:chgData name="刘 玄昊" userId="03997660b9f98545" providerId="LiveId" clId="{D1504BE2-53F5-48AE-8472-5927B0A72348}" dt="2022-06-29T09:46:25.723" v="1813" actId="692"/>
          <ac:cxnSpMkLst>
            <pc:docMk/>
            <pc:sldMk cId="1377134198" sldId="261"/>
            <ac:cxnSpMk id="227" creationId="{F93464FD-64FF-6DFD-12AF-C2A56154BF53}"/>
          </ac:cxnSpMkLst>
        </pc:cxnChg>
        <pc:cxnChg chg="mod">
          <ac:chgData name="刘 玄昊" userId="03997660b9f98545" providerId="LiveId" clId="{D1504BE2-53F5-48AE-8472-5927B0A72348}" dt="2022-06-29T09:46:34.090" v="1815" actId="692"/>
          <ac:cxnSpMkLst>
            <pc:docMk/>
            <pc:sldMk cId="1377134198" sldId="261"/>
            <ac:cxnSpMk id="230" creationId="{3BCC1DE6-6B04-4FFF-3DEB-A7765D444344}"/>
          </ac:cxnSpMkLst>
        </pc:cxnChg>
        <pc:cxnChg chg="mod">
          <ac:chgData name="刘 玄昊" userId="03997660b9f98545" providerId="LiveId" clId="{D1504BE2-53F5-48AE-8472-5927B0A72348}" dt="2022-06-29T09:46:57.703" v="1821" actId="692"/>
          <ac:cxnSpMkLst>
            <pc:docMk/>
            <pc:sldMk cId="1377134198" sldId="261"/>
            <ac:cxnSpMk id="234" creationId="{375138F6-CB11-AAF5-07E8-92D939AB620F}"/>
          </ac:cxnSpMkLst>
        </pc:cxnChg>
        <pc:cxnChg chg="mod">
          <ac:chgData name="刘 玄昊" userId="03997660b9f98545" providerId="LiveId" clId="{D1504BE2-53F5-48AE-8472-5927B0A72348}" dt="2022-06-29T09:47:01.306" v="1822" actId="692"/>
          <ac:cxnSpMkLst>
            <pc:docMk/>
            <pc:sldMk cId="1377134198" sldId="261"/>
            <ac:cxnSpMk id="236" creationId="{59B1321E-8BBA-8F40-6F74-A0C35E20CE8C}"/>
          </ac:cxnSpMkLst>
        </pc:cxnChg>
        <pc:cxnChg chg="mod">
          <ac:chgData name="刘 玄昊" userId="03997660b9f98545" providerId="LiveId" clId="{D1504BE2-53F5-48AE-8472-5927B0A72348}" dt="2022-06-29T09:46:37.312" v="1816" actId="692"/>
          <ac:cxnSpMkLst>
            <pc:docMk/>
            <pc:sldMk cId="1377134198" sldId="261"/>
            <ac:cxnSpMk id="238" creationId="{BEBEC465-559D-8542-B001-C0350BD8957D}"/>
          </ac:cxnSpMkLst>
        </pc:cxnChg>
        <pc:cxnChg chg="mod">
          <ac:chgData name="刘 玄昊" userId="03997660b9f98545" providerId="LiveId" clId="{D1504BE2-53F5-48AE-8472-5927B0A72348}" dt="2022-06-29T09:47:08.098" v="1824" actId="692"/>
          <ac:cxnSpMkLst>
            <pc:docMk/>
            <pc:sldMk cId="1377134198" sldId="261"/>
            <ac:cxnSpMk id="248" creationId="{B8A79C4E-1A76-17E6-A497-7A2E8C026493}"/>
          </ac:cxnSpMkLst>
        </pc:cxnChg>
        <pc:cxnChg chg="mod">
          <ac:chgData name="刘 玄昊" userId="03997660b9f98545" providerId="LiveId" clId="{D1504BE2-53F5-48AE-8472-5927B0A72348}" dt="2022-06-29T09:46:08.785" v="1808" actId="692"/>
          <ac:cxnSpMkLst>
            <pc:docMk/>
            <pc:sldMk cId="1377134198" sldId="261"/>
            <ac:cxnSpMk id="259" creationId="{062EFB32-98A1-6CCC-7483-225EF46BA964}"/>
          </ac:cxnSpMkLst>
        </pc:cxnChg>
        <pc:cxnChg chg="mod">
          <ac:chgData name="刘 玄昊" userId="03997660b9f98545" providerId="LiveId" clId="{D1504BE2-53F5-48AE-8472-5927B0A72348}" dt="2022-06-29T09:49:52.271" v="1847" actId="14100"/>
          <ac:cxnSpMkLst>
            <pc:docMk/>
            <pc:sldMk cId="1377134198" sldId="261"/>
            <ac:cxnSpMk id="262" creationId="{94DA220F-1E06-416D-918D-D6B44DC9CE0B}"/>
          </ac:cxnSpMkLst>
        </pc:cxnChg>
        <pc:cxnChg chg="mod">
          <ac:chgData name="刘 玄昊" userId="03997660b9f98545" providerId="LiveId" clId="{D1504BE2-53F5-48AE-8472-5927B0A72348}" dt="2022-06-29T09:49:45.219" v="1846" actId="14100"/>
          <ac:cxnSpMkLst>
            <pc:docMk/>
            <pc:sldMk cId="1377134198" sldId="261"/>
            <ac:cxnSpMk id="265" creationId="{DF81E789-8C6D-D516-84D2-E2DB0F1E32E1}"/>
          </ac:cxnSpMkLst>
        </pc:cxnChg>
        <pc:cxnChg chg="mod">
          <ac:chgData name="刘 玄昊" userId="03997660b9f98545" providerId="LiveId" clId="{D1504BE2-53F5-48AE-8472-5927B0A72348}" dt="2022-06-29T09:47:34.797" v="1827" actId="692"/>
          <ac:cxnSpMkLst>
            <pc:docMk/>
            <pc:sldMk cId="1377134198" sldId="261"/>
            <ac:cxnSpMk id="270" creationId="{128342C2-DA36-FC3B-18BF-8F3637D436E5}"/>
          </ac:cxnSpMkLst>
        </pc:cxnChg>
        <pc:cxnChg chg="mod">
          <ac:chgData name="刘 玄昊" userId="03997660b9f98545" providerId="LiveId" clId="{D1504BE2-53F5-48AE-8472-5927B0A72348}" dt="2022-07-01T09:34:40.546" v="2232" actId="1076"/>
          <ac:cxnSpMkLst>
            <pc:docMk/>
            <pc:sldMk cId="1377134198" sldId="261"/>
            <ac:cxnSpMk id="272" creationId="{022E5769-665D-53A2-7178-CB2173FA24D9}"/>
          </ac:cxnSpMkLst>
        </pc:cxnChg>
        <pc:cxnChg chg="mod">
          <ac:chgData name="刘 玄昊" userId="03997660b9f98545" providerId="LiveId" clId="{D1504BE2-53F5-48AE-8472-5927B0A72348}" dt="2022-06-29T09:47:04.959" v="1823" actId="692"/>
          <ac:cxnSpMkLst>
            <pc:docMk/>
            <pc:sldMk cId="1377134198" sldId="261"/>
            <ac:cxnSpMk id="279" creationId="{CD1C83F4-F71F-D8C4-B262-6D7FCA136E6F}"/>
          </ac:cxnSpMkLst>
        </pc:cxnChg>
        <pc:cxnChg chg="mod">
          <ac:chgData name="刘 玄昊" userId="03997660b9f98545" providerId="LiveId" clId="{D1504BE2-53F5-48AE-8472-5927B0A72348}" dt="2022-07-01T09:33:34.820" v="2220" actId="14100"/>
          <ac:cxnSpMkLst>
            <pc:docMk/>
            <pc:sldMk cId="1377134198" sldId="261"/>
            <ac:cxnSpMk id="282" creationId="{C1BEE526-F935-91AF-2667-8EA864EFBBB3}"/>
          </ac:cxnSpMkLst>
        </pc:cxnChg>
        <pc:cxnChg chg="mod">
          <ac:chgData name="刘 玄昊" userId="03997660b9f98545" providerId="LiveId" clId="{D1504BE2-53F5-48AE-8472-5927B0A72348}" dt="2022-07-01T09:33:23.017" v="2217" actId="14100"/>
          <ac:cxnSpMkLst>
            <pc:docMk/>
            <pc:sldMk cId="1377134198" sldId="261"/>
            <ac:cxnSpMk id="316" creationId="{920B9A5E-52F2-D1A8-479A-96026BB47585}"/>
          </ac:cxnSpMkLst>
        </pc:cxnChg>
        <pc:cxnChg chg="mod">
          <ac:chgData name="刘 玄昊" userId="03997660b9f98545" providerId="LiveId" clId="{D1504BE2-53F5-48AE-8472-5927B0A72348}" dt="2022-06-29T09:48:35.775" v="1834" actId="14100"/>
          <ac:cxnSpMkLst>
            <pc:docMk/>
            <pc:sldMk cId="1377134198" sldId="261"/>
            <ac:cxnSpMk id="326" creationId="{19087C40-9E1A-515A-4C61-ABA1011299A1}"/>
          </ac:cxnSpMkLst>
        </pc:cxnChg>
        <pc:cxnChg chg="mod">
          <ac:chgData name="刘 玄昊" userId="03997660b9f98545" providerId="LiveId" clId="{D1504BE2-53F5-48AE-8472-5927B0A72348}" dt="2022-07-01T09:34:40.546" v="2232" actId="1076"/>
          <ac:cxnSpMkLst>
            <pc:docMk/>
            <pc:sldMk cId="1377134198" sldId="261"/>
            <ac:cxnSpMk id="328" creationId="{8628DFD2-18D2-9AB9-947F-BF2EFC908B11}"/>
          </ac:cxnSpMkLst>
        </pc:cxnChg>
      </pc:sldChg>
      <pc:sldChg chg="addSp delSp modSp add mod ord modNotesTx">
        <pc:chgData name="刘 玄昊" userId="03997660b9f98545" providerId="LiveId" clId="{D1504BE2-53F5-48AE-8472-5927B0A72348}" dt="2022-07-06T15:15:24.227" v="3381" actId="121"/>
        <pc:sldMkLst>
          <pc:docMk/>
          <pc:sldMk cId="1237777422" sldId="262"/>
        </pc:sldMkLst>
        <pc:spChg chg="add del mod ord">
          <ac:chgData name="刘 玄昊" userId="03997660b9f98545" providerId="LiveId" clId="{D1504BE2-53F5-48AE-8472-5927B0A72348}" dt="2022-07-01T10:03:13.297" v="2515" actId="1076"/>
          <ac:spMkLst>
            <pc:docMk/>
            <pc:sldMk cId="1237777422" sldId="262"/>
            <ac:spMk id="2" creationId="{C0CA1B58-F4D0-6D84-E2C1-96DCE9824EEB}"/>
          </ac:spMkLst>
        </pc:spChg>
        <pc:spChg chg="add del">
          <ac:chgData name="刘 玄昊" userId="03997660b9f98545" providerId="LiveId" clId="{D1504BE2-53F5-48AE-8472-5927B0A72348}" dt="2022-07-01T09:37:49.241" v="2277" actId="11529"/>
          <ac:spMkLst>
            <pc:docMk/>
            <pc:sldMk cId="1237777422" sldId="262"/>
            <ac:spMk id="5" creationId="{9560D6E8-3C6B-4936-0ECE-52AB6D84B00E}"/>
          </ac:spMkLst>
        </pc:spChg>
        <pc:spChg chg="mod ord">
          <ac:chgData name="刘 玄昊" userId="03997660b9f98545" providerId="LiveId" clId="{D1504BE2-53F5-48AE-8472-5927B0A72348}" dt="2022-07-06T15:15:03.819" v="3374" actId="167"/>
          <ac:spMkLst>
            <pc:docMk/>
            <pc:sldMk cId="1237777422" sldId="262"/>
            <ac:spMk id="25" creationId="{C2B97114-F4F6-A1AD-793A-26A895FDD23E}"/>
          </ac:spMkLst>
        </pc:spChg>
        <pc:spChg chg="mod">
          <ac:chgData name="刘 玄昊" userId="03997660b9f98545" providerId="LiveId" clId="{D1504BE2-53F5-48AE-8472-5927B0A72348}" dt="2022-07-06T15:14:51.363" v="3372" actId="1076"/>
          <ac:spMkLst>
            <pc:docMk/>
            <pc:sldMk cId="1237777422" sldId="262"/>
            <ac:spMk id="72" creationId="{29148CDD-010E-E3F3-E383-3E5974C9459A}"/>
          </ac:spMkLst>
        </pc:spChg>
        <pc:spChg chg="mod">
          <ac:chgData name="刘 玄昊" userId="03997660b9f98545" providerId="LiveId" clId="{D1504BE2-53F5-48AE-8472-5927B0A72348}" dt="2022-07-06T15:15:12.671" v="3379" actId="1076"/>
          <ac:spMkLst>
            <pc:docMk/>
            <pc:sldMk cId="1237777422" sldId="262"/>
            <ac:spMk id="80" creationId="{177172FC-41A9-321B-75A6-9A2B242FE1D2}"/>
          </ac:spMkLst>
        </pc:spChg>
        <pc:spChg chg="mod">
          <ac:chgData name="刘 玄昊" userId="03997660b9f98545" providerId="LiveId" clId="{D1504BE2-53F5-48AE-8472-5927B0A72348}" dt="2022-07-06T15:15:22.193" v="3380" actId="1076"/>
          <ac:spMkLst>
            <pc:docMk/>
            <pc:sldMk cId="1237777422" sldId="262"/>
            <ac:spMk id="88" creationId="{F71CDFF6-C84F-8445-91EF-B0AE18AE7E5D}"/>
          </ac:spMkLst>
        </pc:spChg>
        <pc:spChg chg="mod">
          <ac:chgData name="刘 玄昊" userId="03997660b9f98545" providerId="LiveId" clId="{D1504BE2-53F5-48AE-8472-5927B0A72348}" dt="2022-07-06T15:15:24.227" v="3381" actId="121"/>
          <ac:spMkLst>
            <pc:docMk/>
            <pc:sldMk cId="1237777422" sldId="262"/>
            <ac:spMk id="92" creationId="{F8E01B08-0A71-E4A9-E54B-29A4CCFBF6AF}"/>
          </ac:spMkLst>
        </pc:spChg>
        <pc:spChg chg="mod">
          <ac:chgData name="刘 玄昊" userId="03997660b9f98545" providerId="LiveId" clId="{D1504BE2-53F5-48AE-8472-5927B0A72348}" dt="2022-07-01T09:58:56.540" v="2503" actId="1076"/>
          <ac:spMkLst>
            <pc:docMk/>
            <pc:sldMk cId="1237777422" sldId="262"/>
            <ac:spMk id="106" creationId="{DCC80612-21B6-E068-1CBA-EE8CB52699C7}"/>
          </ac:spMkLst>
        </pc:spChg>
        <pc:spChg chg="mod">
          <ac:chgData name="刘 玄昊" userId="03997660b9f98545" providerId="LiveId" clId="{D1504BE2-53F5-48AE-8472-5927B0A72348}" dt="2022-07-01T10:00:41.730" v="2507" actId="1076"/>
          <ac:spMkLst>
            <pc:docMk/>
            <pc:sldMk cId="1237777422" sldId="262"/>
            <ac:spMk id="112" creationId="{1F3D723E-C689-6C04-8B9B-254BBE7954F8}"/>
          </ac:spMkLst>
        </pc:spChg>
        <pc:spChg chg="mod">
          <ac:chgData name="刘 玄昊" userId="03997660b9f98545" providerId="LiveId" clId="{D1504BE2-53F5-48AE-8472-5927B0A72348}" dt="2022-07-01T09:58:20.943" v="2502" actId="1076"/>
          <ac:spMkLst>
            <pc:docMk/>
            <pc:sldMk cId="1237777422" sldId="262"/>
            <ac:spMk id="121" creationId="{D1734666-831C-D391-DA45-03516231C938}"/>
          </ac:spMkLst>
        </pc:spChg>
        <pc:spChg chg="add mod ord">
          <ac:chgData name="刘 玄昊" userId="03997660b9f98545" providerId="LiveId" clId="{D1504BE2-53F5-48AE-8472-5927B0A72348}" dt="2022-07-06T15:14:34.270" v="3363" actId="167"/>
          <ac:spMkLst>
            <pc:docMk/>
            <pc:sldMk cId="1237777422" sldId="262"/>
            <ac:spMk id="130" creationId="{84174463-65CA-C68C-B764-B7CF9369A367}"/>
          </ac:spMkLst>
        </pc:spChg>
        <pc:spChg chg="add mod ord">
          <ac:chgData name="刘 玄昊" userId="03997660b9f98545" providerId="LiveId" clId="{D1504BE2-53F5-48AE-8472-5927B0A72348}" dt="2022-07-06T15:15:01.033" v="3373" actId="167"/>
          <ac:spMkLst>
            <pc:docMk/>
            <pc:sldMk cId="1237777422" sldId="262"/>
            <ac:spMk id="131" creationId="{419F2761-1884-E0C5-144A-9E1829C89DD3}"/>
          </ac:spMkLst>
        </pc:spChg>
        <pc:spChg chg="add mod">
          <ac:chgData name="刘 玄昊" userId="03997660b9f98545" providerId="LiveId" clId="{D1504BE2-53F5-48AE-8472-5927B0A72348}" dt="2022-07-01T09:46:27.457" v="2492" actId="207"/>
          <ac:spMkLst>
            <pc:docMk/>
            <pc:sldMk cId="1237777422" sldId="262"/>
            <ac:spMk id="132" creationId="{00ABD8E4-F172-5AC9-D5CE-51E2E401DC31}"/>
          </ac:spMkLst>
        </pc:spChg>
        <pc:spChg chg="add mod">
          <ac:chgData name="刘 玄昊" userId="03997660b9f98545" providerId="LiveId" clId="{D1504BE2-53F5-48AE-8472-5927B0A72348}" dt="2022-07-06T14:58:16.500" v="3252"/>
          <ac:spMkLst>
            <pc:docMk/>
            <pc:sldMk cId="1237777422" sldId="262"/>
            <ac:spMk id="135" creationId="{81757386-2CD4-5657-E2C5-7D3B0D1E1B3A}"/>
          </ac:spMkLst>
        </pc:spChg>
        <pc:grpChg chg="mod">
          <ac:chgData name="刘 玄昊" userId="03997660b9f98545" providerId="LiveId" clId="{D1504BE2-53F5-48AE-8472-5927B0A72348}" dt="2022-07-01T10:03:12.156" v="2514" actId="14100"/>
          <ac:grpSpMkLst>
            <pc:docMk/>
            <pc:sldMk cId="1237777422" sldId="262"/>
            <ac:grpSpMk id="26" creationId="{F777ACC1-C27F-03FC-80FF-A56D143FD5F7}"/>
          </ac:grpSpMkLst>
        </pc:grp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12" creationId="{3E5682E6-9343-537F-136B-26354BDD7A54}"/>
          </ac:cxnSpMkLst>
        </pc:cxnChg>
        <pc:cxnChg chg="mod">
          <ac:chgData name="刘 玄昊" userId="03997660b9f98545" providerId="LiveId" clId="{D1504BE2-53F5-48AE-8472-5927B0A72348}" dt="2022-07-01T10:03:28.034" v="2516" actId="14100"/>
          <ac:cxnSpMkLst>
            <pc:docMk/>
            <pc:sldMk cId="1237777422" sldId="262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149" creationId="{33A555E1-E10D-04A2-F1B8-E376014D5ADD}"/>
          </ac:cxnSpMkLst>
        </pc:cxn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259" creationId="{062EFB32-98A1-6CCC-7483-225EF46BA964}"/>
          </ac:cxnSpMkLst>
        </pc:cxnChg>
        <pc:cxnChg chg="mod">
          <ac:chgData name="刘 玄昊" userId="03997660b9f98545" providerId="LiveId" clId="{D1504BE2-53F5-48AE-8472-5927B0A72348}" dt="2022-07-01T10:03:12.156" v="2514" actId="14100"/>
          <ac:cxnSpMkLst>
            <pc:docMk/>
            <pc:sldMk cId="1237777422" sldId="262"/>
            <ac:cxnSpMk id="326" creationId="{19087C40-9E1A-515A-4C61-ABA1011299A1}"/>
          </ac:cxnSpMkLst>
        </pc:cxnChg>
        <pc:cxnChg chg="mod">
          <ac:chgData name="刘 玄昊" userId="03997660b9f98545" providerId="LiveId" clId="{D1504BE2-53F5-48AE-8472-5927B0A72348}" dt="2022-07-01T09:57:07.915" v="2496" actId="14100"/>
          <ac:cxnSpMkLst>
            <pc:docMk/>
            <pc:sldMk cId="1237777422" sldId="262"/>
            <ac:cxnSpMk id="328" creationId="{8628DFD2-18D2-9AB9-947F-BF2EFC908B11}"/>
          </ac:cxnSpMkLst>
        </pc:cxnChg>
      </pc:sldChg>
      <pc:sldChg chg="add del">
        <pc:chgData name="刘 玄昊" userId="03997660b9f98545" providerId="LiveId" clId="{D1504BE2-53F5-48AE-8472-5927B0A72348}" dt="2022-07-01T10:00:12.195" v="2505" actId="2696"/>
        <pc:sldMkLst>
          <pc:docMk/>
          <pc:sldMk cId="3615014853" sldId="263"/>
        </pc:sldMkLst>
      </pc:sldChg>
      <pc:sldChg chg="addSp delSp modSp add del mod">
        <pc:chgData name="刘 玄昊" userId="03997660b9f98545" providerId="LiveId" clId="{D1504BE2-53F5-48AE-8472-5927B0A72348}" dt="2022-07-06T14:21:37.358" v="2699" actId="2696"/>
        <pc:sldMkLst>
          <pc:docMk/>
          <pc:sldMk cId="3820851570" sldId="263"/>
        </pc:sldMkLst>
        <pc:spChg chg="mod">
          <ac:chgData name="刘 玄昊" userId="03997660b9f98545" providerId="LiveId" clId="{D1504BE2-53F5-48AE-8472-5927B0A72348}" dt="2022-07-06T14:19:54.394" v="2650" actId="1076"/>
          <ac:spMkLst>
            <pc:docMk/>
            <pc:sldMk cId="3820851570" sldId="263"/>
            <ac:spMk id="25" creationId="{C2B97114-F4F6-A1AD-793A-26A895FDD23E}"/>
          </ac:spMkLst>
        </pc:spChg>
        <pc:spChg chg="add del">
          <ac:chgData name="刘 玄昊" userId="03997660b9f98545" providerId="LiveId" clId="{D1504BE2-53F5-48AE-8472-5927B0A72348}" dt="2022-07-06T14:18:32.402" v="2587" actId="478"/>
          <ac:spMkLst>
            <pc:docMk/>
            <pc:sldMk cId="3820851570" sldId="263"/>
            <ac:spMk id="126" creationId="{AFEA2F47-D724-D792-6C65-C70D1BDD2D82}"/>
          </ac:spMkLst>
        </pc:spChg>
        <pc:grpChg chg="add del">
          <ac:chgData name="刘 玄昊" userId="03997660b9f98545" providerId="LiveId" clId="{D1504BE2-53F5-48AE-8472-5927B0A72348}" dt="2022-07-06T14:19:04.676" v="2624" actId="478"/>
          <ac:grpSpMkLst>
            <pc:docMk/>
            <pc:sldMk cId="3820851570" sldId="263"/>
            <ac:grpSpMk id="162" creationId="{3F08D139-8F9B-80C3-6F2B-560E2BD6DC1A}"/>
          </ac:grpSpMkLst>
        </pc:grpChg>
        <pc:cxnChg chg="del mod">
          <ac:chgData name="刘 玄昊" userId="03997660b9f98545" providerId="LiveId" clId="{D1504BE2-53F5-48AE-8472-5927B0A72348}" dt="2022-07-06T14:19:07.564" v="2626" actId="478"/>
          <ac:cxnSpMkLst>
            <pc:docMk/>
            <pc:sldMk cId="3820851570" sldId="263"/>
            <ac:cxnSpMk id="3" creationId="{0B41C00B-36FD-42D9-9F4C-9B3868299362}"/>
          </ac:cxnSpMkLst>
        </pc:cxnChg>
        <pc:cxnChg chg="add del mod">
          <ac:chgData name="刘 玄昊" userId="03997660b9f98545" providerId="LiveId" clId="{D1504BE2-53F5-48AE-8472-5927B0A72348}" dt="2022-07-06T14:19:02.193" v="2622" actId="478"/>
          <ac:cxnSpMkLst>
            <pc:docMk/>
            <pc:sldMk cId="3820851570" sldId="263"/>
            <ac:cxnSpMk id="12" creationId="{3E5682E6-9343-537F-136B-26354BDD7A54}"/>
          </ac:cxnSpMkLst>
        </pc:cxnChg>
        <pc:cxnChg chg="del">
          <ac:chgData name="刘 玄昊" userId="03997660b9f98545" providerId="LiveId" clId="{D1504BE2-53F5-48AE-8472-5927B0A72348}" dt="2022-07-06T14:19:44.751" v="2648" actId="478"/>
          <ac:cxnSpMkLst>
            <pc:docMk/>
            <pc:sldMk cId="3820851570" sldId="263"/>
            <ac:cxnSpMk id="30" creationId="{D970ED33-42D2-6121-FB80-29A8B5726FD8}"/>
          </ac:cxnSpMkLst>
        </pc:cxnChg>
        <pc:cxnChg chg="del mod">
          <ac:chgData name="刘 玄昊" userId="03997660b9f98545" providerId="LiveId" clId="{D1504BE2-53F5-48AE-8472-5927B0A72348}" dt="2022-07-06T14:19:37.232" v="2642" actId="478"/>
          <ac:cxnSpMkLst>
            <pc:docMk/>
            <pc:sldMk cId="3820851570" sldId="263"/>
            <ac:cxnSpMk id="36" creationId="{1917DAB0-49BD-1A67-3AC4-B1DACA692A9A}"/>
          </ac:cxnSpMkLst>
        </pc:cxnChg>
        <pc:cxnChg chg="add del mod">
          <ac:chgData name="刘 玄昊" userId="03997660b9f98545" providerId="LiveId" clId="{D1504BE2-53F5-48AE-8472-5927B0A72348}" dt="2022-07-06T14:19:00.624" v="2621" actId="478"/>
          <ac:cxnSpMkLst>
            <pc:docMk/>
            <pc:sldMk cId="3820851570" sldId="263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7-06T14:19:04.676" v="2624" actId="478"/>
          <ac:cxnSpMkLst>
            <pc:docMk/>
            <pc:sldMk cId="3820851570" sldId="263"/>
            <ac:cxnSpMk id="149" creationId="{33A555E1-E10D-04A2-F1B8-E376014D5ADD}"/>
          </ac:cxnSpMkLst>
        </pc:cxnChg>
        <pc:cxnChg chg="add del mod">
          <ac:chgData name="刘 玄昊" userId="03997660b9f98545" providerId="LiveId" clId="{D1504BE2-53F5-48AE-8472-5927B0A72348}" dt="2022-07-06T14:19:40.703" v="2645" actId="478"/>
          <ac:cxnSpMkLst>
            <pc:docMk/>
            <pc:sldMk cId="3820851570" sldId="263"/>
            <ac:cxnSpMk id="159" creationId="{F9C5A0F4-0AB2-E5AA-74DE-C6E9157129CE}"/>
          </ac:cxnSpMkLst>
        </pc:cxnChg>
        <pc:cxnChg chg="add del mod">
          <ac:chgData name="刘 玄昊" userId="03997660b9f98545" providerId="LiveId" clId="{D1504BE2-53F5-48AE-8472-5927B0A72348}" dt="2022-07-06T14:18:59.374" v="2620" actId="478"/>
          <ac:cxnSpMkLst>
            <pc:docMk/>
            <pc:sldMk cId="3820851570" sldId="263"/>
            <ac:cxnSpMk id="189" creationId="{1BCBA7A6-8DB3-2CC5-56BC-A3A4781E786D}"/>
          </ac:cxnSpMkLst>
        </pc:cxnChg>
        <pc:cxnChg chg="del mod">
          <ac:chgData name="刘 玄昊" userId="03997660b9f98545" providerId="LiveId" clId="{D1504BE2-53F5-48AE-8472-5927B0A72348}" dt="2022-07-06T14:19:08.345" v="2627" actId="478"/>
          <ac:cxnSpMkLst>
            <pc:docMk/>
            <pc:sldMk cId="3820851570" sldId="263"/>
            <ac:cxnSpMk id="197" creationId="{CBCD13F1-3DBD-6DBE-B6D8-A90CDB6F7067}"/>
          </ac:cxnSpMkLst>
        </pc:cxnChg>
        <pc:cxnChg chg="del mod">
          <ac:chgData name="刘 玄昊" userId="03997660b9f98545" providerId="LiveId" clId="{D1504BE2-53F5-48AE-8472-5927B0A72348}" dt="2022-07-06T14:19:09.253" v="2628" actId="478"/>
          <ac:cxnSpMkLst>
            <pc:docMk/>
            <pc:sldMk cId="3820851570" sldId="263"/>
            <ac:cxnSpMk id="201" creationId="{FADFF4D2-4232-80A0-BC9C-D100F22F37EF}"/>
          </ac:cxnSpMkLst>
        </pc:cxnChg>
        <pc:cxnChg chg="del mod">
          <ac:chgData name="刘 玄昊" userId="03997660b9f98545" providerId="LiveId" clId="{D1504BE2-53F5-48AE-8472-5927B0A72348}" dt="2022-07-06T14:19:10.053" v="2629" actId="478"/>
          <ac:cxnSpMkLst>
            <pc:docMk/>
            <pc:sldMk cId="3820851570" sldId="263"/>
            <ac:cxnSpMk id="203" creationId="{405989FD-8478-9E28-811B-7AC2F2065036}"/>
          </ac:cxnSpMkLst>
        </pc:cxnChg>
        <pc:cxnChg chg="del mod">
          <ac:chgData name="刘 玄昊" userId="03997660b9f98545" providerId="LiveId" clId="{D1504BE2-53F5-48AE-8472-5927B0A72348}" dt="2022-07-06T14:19:10.712" v="2630" actId="478"/>
          <ac:cxnSpMkLst>
            <pc:docMk/>
            <pc:sldMk cId="3820851570" sldId="263"/>
            <ac:cxnSpMk id="208" creationId="{81EF4EC3-00B9-C536-3C49-17DC4FF2697B}"/>
          </ac:cxnSpMkLst>
        </pc:cxnChg>
        <pc:cxnChg chg="add del mod">
          <ac:chgData name="刘 玄昊" userId="03997660b9f98545" providerId="LiveId" clId="{D1504BE2-53F5-48AE-8472-5927B0A72348}" dt="2022-07-06T14:19:05.923" v="2625" actId="478"/>
          <ac:cxnSpMkLst>
            <pc:docMk/>
            <pc:sldMk cId="3820851570" sldId="263"/>
            <ac:cxnSpMk id="221" creationId="{E10E7B55-F3D8-973A-12AF-9461D168C4A3}"/>
          </ac:cxnSpMkLst>
        </pc:cxnChg>
        <pc:cxnChg chg="add del mod">
          <ac:chgData name="刘 玄昊" userId="03997660b9f98545" providerId="LiveId" clId="{D1504BE2-53F5-48AE-8472-5927B0A72348}" dt="2022-07-06T14:19:21.450" v="2637" actId="478"/>
          <ac:cxnSpMkLst>
            <pc:docMk/>
            <pc:sldMk cId="3820851570" sldId="263"/>
            <ac:cxnSpMk id="227" creationId="{F93464FD-64FF-6DFD-12AF-C2A56154BF53}"/>
          </ac:cxnSpMkLst>
        </pc:cxnChg>
        <pc:cxnChg chg="del">
          <ac:chgData name="刘 玄昊" userId="03997660b9f98545" providerId="LiveId" clId="{D1504BE2-53F5-48AE-8472-5927B0A72348}" dt="2022-07-06T14:19:24.457" v="2638" actId="478"/>
          <ac:cxnSpMkLst>
            <pc:docMk/>
            <pc:sldMk cId="3820851570" sldId="263"/>
            <ac:cxnSpMk id="230" creationId="{3BCC1DE6-6B04-4FFF-3DEB-A7765D444344}"/>
          </ac:cxnSpMkLst>
        </pc:cxnChg>
        <pc:cxnChg chg="del mod">
          <ac:chgData name="刘 玄昊" userId="03997660b9f98545" providerId="LiveId" clId="{D1504BE2-53F5-48AE-8472-5927B0A72348}" dt="2022-07-06T14:19:32.058" v="2640" actId="478"/>
          <ac:cxnSpMkLst>
            <pc:docMk/>
            <pc:sldMk cId="3820851570" sldId="263"/>
            <ac:cxnSpMk id="234" creationId="{375138F6-CB11-AAF5-07E8-92D939AB620F}"/>
          </ac:cxnSpMkLst>
        </pc:cxnChg>
        <pc:cxnChg chg="del mod">
          <ac:chgData name="刘 玄昊" userId="03997660b9f98545" providerId="LiveId" clId="{D1504BE2-53F5-48AE-8472-5927B0A72348}" dt="2022-07-06T14:19:25.578" v="2639" actId="478"/>
          <ac:cxnSpMkLst>
            <pc:docMk/>
            <pc:sldMk cId="3820851570" sldId="263"/>
            <ac:cxnSpMk id="236" creationId="{59B1321E-8BBA-8F40-6F74-A0C35E20CE8C}"/>
          </ac:cxnSpMkLst>
        </pc:cxnChg>
        <pc:cxnChg chg="del">
          <ac:chgData name="刘 玄昊" userId="03997660b9f98545" providerId="LiveId" clId="{D1504BE2-53F5-48AE-8472-5927B0A72348}" dt="2022-07-06T14:19:13.593" v="2633" actId="478"/>
          <ac:cxnSpMkLst>
            <pc:docMk/>
            <pc:sldMk cId="3820851570" sldId="263"/>
            <ac:cxnSpMk id="238" creationId="{BEBEC465-559D-8542-B001-C0350BD8957D}"/>
          </ac:cxnSpMkLst>
        </pc:cxnChg>
        <pc:cxnChg chg="del mod">
          <ac:chgData name="刘 玄昊" userId="03997660b9f98545" providerId="LiveId" clId="{D1504BE2-53F5-48AE-8472-5927B0A72348}" dt="2022-07-06T14:19:12.714" v="2632" actId="478"/>
          <ac:cxnSpMkLst>
            <pc:docMk/>
            <pc:sldMk cId="3820851570" sldId="263"/>
            <ac:cxnSpMk id="248" creationId="{B8A79C4E-1A76-17E6-A497-7A2E8C026493}"/>
          </ac:cxnSpMkLst>
        </pc:cxnChg>
        <pc:cxnChg chg="add del mod">
          <ac:chgData name="刘 玄昊" userId="03997660b9f98545" providerId="LiveId" clId="{D1504BE2-53F5-48AE-8472-5927B0A72348}" dt="2022-07-06T14:19:03.064" v="2623" actId="478"/>
          <ac:cxnSpMkLst>
            <pc:docMk/>
            <pc:sldMk cId="3820851570" sldId="263"/>
            <ac:cxnSpMk id="259" creationId="{062EFB32-98A1-6CCC-7483-225EF46BA964}"/>
          </ac:cxnSpMkLst>
        </pc:cxnChg>
        <pc:cxnChg chg="del mod">
          <ac:chgData name="刘 玄昊" userId="03997660b9f98545" providerId="LiveId" clId="{D1504BE2-53F5-48AE-8472-5927B0A72348}" dt="2022-07-06T14:19:19.409" v="2636" actId="478"/>
          <ac:cxnSpMkLst>
            <pc:docMk/>
            <pc:sldMk cId="3820851570" sldId="263"/>
            <ac:cxnSpMk id="262" creationId="{94DA220F-1E06-416D-918D-D6B44DC9CE0B}"/>
          </ac:cxnSpMkLst>
        </pc:cxnChg>
        <pc:cxnChg chg="del mod">
          <ac:chgData name="刘 玄昊" userId="03997660b9f98545" providerId="LiveId" clId="{D1504BE2-53F5-48AE-8472-5927B0A72348}" dt="2022-07-06T14:19:18.320" v="2635" actId="478"/>
          <ac:cxnSpMkLst>
            <pc:docMk/>
            <pc:sldMk cId="3820851570" sldId="263"/>
            <ac:cxnSpMk id="265" creationId="{DF81E789-8C6D-D516-84D2-E2DB0F1E32E1}"/>
          </ac:cxnSpMkLst>
        </pc:cxnChg>
        <pc:cxnChg chg="add del mod">
          <ac:chgData name="刘 玄昊" userId="03997660b9f98545" providerId="LiveId" clId="{D1504BE2-53F5-48AE-8472-5927B0A72348}" dt="2022-07-06T14:19:43.403" v="2647" actId="478"/>
          <ac:cxnSpMkLst>
            <pc:docMk/>
            <pc:sldMk cId="3820851570" sldId="263"/>
            <ac:cxnSpMk id="270" creationId="{128342C2-DA36-FC3B-18BF-8F3637D436E5}"/>
          </ac:cxnSpMkLst>
        </pc:cxnChg>
        <pc:cxnChg chg="add del mod">
          <ac:chgData name="刘 玄昊" userId="03997660b9f98545" providerId="LiveId" clId="{D1504BE2-53F5-48AE-8472-5927B0A72348}" dt="2022-07-06T14:19:39.322" v="2644" actId="478"/>
          <ac:cxnSpMkLst>
            <pc:docMk/>
            <pc:sldMk cId="3820851570" sldId="263"/>
            <ac:cxnSpMk id="272" creationId="{022E5769-665D-53A2-7178-CB2173FA24D9}"/>
          </ac:cxnSpMkLst>
        </pc:cxnChg>
        <pc:cxnChg chg="add del mod">
          <ac:chgData name="刘 玄昊" userId="03997660b9f98545" providerId="LiveId" clId="{D1504BE2-53F5-48AE-8472-5927B0A72348}" dt="2022-07-06T14:19:14.649" v="2634" actId="478"/>
          <ac:cxnSpMkLst>
            <pc:docMk/>
            <pc:sldMk cId="3820851570" sldId="263"/>
            <ac:cxnSpMk id="279" creationId="{CD1C83F4-F71F-D8C4-B262-6D7FCA136E6F}"/>
          </ac:cxnSpMkLst>
        </pc:cxnChg>
        <pc:cxnChg chg="add del mod">
          <ac:chgData name="刘 玄昊" userId="03997660b9f98545" providerId="LiveId" clId="{D1504BE2-53F5-48AE-8472-5927B0A72348}" dt="2022-07-06T14:19:41.403" v="2646" actId="478"/>
          <ac:cxnSpMkLst>
            <pc:docMk/>
            <pc:sldMk cId="3820851570" sldId="263"/>
            <ac:cxnSpMk id="282" creationId="{C1BEE526-F935-91AF-2667-8EA864EFBBB3}"/>
          </ac:cxnSpMkLst>
        </pc:cxnChg>
        <pc:cxnChg chg="add del mod">
          <ac:chgData name="刘 玄昊" userId="03997660b9f98545" providerId="LiveId" clId="{D1504BE2-53F5-48AE-8472-5927B0A72348}" dt="2022-07-06T14:19:12.084" v="2631" actId="478"/>
          <ac:cxnSpMkLst>
            <pc:docMk/>
            <pc:sldMk cId="3820851570" sldId="263"/>
            <ac:cxnSpMk id="316" creationId="{920B9A5E-52F2-D1A8-479A-96026BB47585}"/>
          </ac:cxnSpMkLst>
        </pc:cxnChg>
        <pc:cxnChg chg="del mod">
          <ac:chgData name="刘 玄昊" userId="03997660b9f98545" providerId="LiveId" clId="{D1504BE2-53F5-48AE-8472-5927B0A72348}" dt="2022-07-06T14:19:34.434" v="2641" actId="478"/>
          <ac:cxnSpMkLst>
            <pc:docMk/>
            <pc:sldMk cId="3820851570" sldId="263"/>
            <ac:cxnSpMk id="326" creationId="{19087C40-9E1A-515A-4C61-ABA1011299A1}"/>
          </ac:cxnSpMkLst>
        </pc:cxnChg>
        <pc:cxnChg chg="del mod">
          <ac:chgData name="刘 玄昊" userId="03997660b9f98545" providerId="LiveId" clId="{D1504BE2-53F5-48AE-8472-5927B0A72348}" dt="2022-07-06T14:19:38.084" v="2643" actId="478"/>
          <ac:cxnSpMkLst>
            <pc:docMk/>
            <pc:sldMk cId="3820851570" sldId="263"/>
            <ac:cxnSpMk id="328" creationId="{8628DFD2-18D2-9AB9-947F-BF2EFC908B11}"/>
          </ac:cxnSpMkLst>
        </pc:cxnChg>
      </pc:sldChg>
      <pc:sldChg chg="addSp delSp modSp add del mod modNotesTx">
        <pc:chgData name="刘 玄昊" userId="03997660b9f98545" providerId="LiveId" clId="{D1504BE2-53F5-48AE-8472-5927B0A72348}" dt="2022-07-06T15:06:00.882" v="3362" actId="2696"/>
        <pc:sldMkLst>
          <pc:docMk/>
          <pc:sldMk cId="755141384" sldId="264"/>
        </pc:sldMkLst>
        <pc:spChg chg="del">
          <ac:chgData name="刘 玄昊" userId="03997660b9f98545" providerId="LiveId" clId="{D1504BE2-53F5-48AE-8472-5927B0A72348}" dt="2022-07-06T14:21:01.179" v="2671" actId="478"/>
          <ac:spMkLst>
            <pc:docMk/>
            <pc:sldMk cId="755141384" sldId="264"/>
            <ac:spMk id="25" creationId="{C2B97114-F4F6-A1AD-793A-26A895FDD23E}"/>
          </ac:spMkLst>
        </pc:spChg>
        <pc:spChg chg="add mod">
          <ac:chgData name="刘 玄昊" userId="03997660b9f98545" providerId="LiveId" clId="{D1504BE2-53F5-48AE-8472-5927B0A72348}" dt="2022-07-06T14:58:22.494" v="3253"/>
          <ac:spMkLst>
            <pc:docMk/>
            <pc:sldMk cId="755141384" sldId="264"/>
            <ac:spMk id="130" creationId="{D03E7EFB-443C-DADB-E66A-82893FC971E1}"/>
          </ac:spMkLst>
        </pc:spChg>
        <pc:grpChg chg="del">
          <ac:chgData name="刘 玄昊" userId="03997660b9f98545" providerId="LiveId" clId="{D1504BE2-53F5-48AE-8472-5927B0A72348}" dt="2022-07-06T14:21:09.784" v="2677" actId="478"/>
          <ac:grpSpMkLst>
            <pc:docMk/>
            <pc:sldMk cId="755141384" sldId="264"/>
            <ac:grpSpMk id="162" creationId="{3F08D139-8F9B-80C3-6F2B-560E2BD6DC1A}"/>
          </ac:grpSpMkLst>
        </pc:grpChg>
        <pc:cxnChg chg="del mod">
          <ac:chgData name="刘 玄昊" userId="03997660b9f98545" providerId="LiveId" clId="{D1504BE2-53F5-48AE-8472-5927B0A72348}" dt="2022-07-06T14:21:24.912" v="2692" actId="478"/>
          <ac:cxnSpMkLst>
            <pc:docMk/>
            <pc:sldMk cId="755141384" sldId="264"/>
            <ac:cxnSpMk id="3" creationId="{0B41C00B-36FD-42D9-9F4C-9B3868299362}"/>
          </ac:cxnSpMkLst>
        </pc:cxnChg>
        <pc:cxnChg chg="del mod">
          <ac:chgData name="刘 玄昊" userId="03997660b9f98545" providerId="LiveId" clId="{D1504BE2-53F5-48AE-8472-5927B0A72348}" dt="2022-07-06T14:21:11.577" v="2678" actId="478"/>
          <ac:cxnSpMkLst>
            <pc:docMk/>
            <pc:sldMk cId="755141384" sldId="264"/>
            <ac:cxnSpMk id="12" creationId="{3E5682E6-9343-537F-136B-26354BDD7A54}"/>
          </ac:cxnSpMkLst>
        </pc:cxnChg>
        <pc:cxnChg chg="del">
          <ac:chgData name="刘 玄昊" userId="03997660b9f98545" providerId="LiveId" clId="{D1504BE2-53F5-48AE-8472-5927B0A72348}" dt="2022-07-06T14:21:34.561" v="2698" actId="478"/>
          <ac:cxnSpMkLst>
            <pc:docMk/>
            <pc:sldMk cId="755141384" sldId="264"/>
            <ac:cxnSpMk id="30" creationId="{D970ED33-42D2-6121-FB80-29A8B5726FD8}"/>
          </ac:cxnSpMkLst>
        </pc:cxnChg>
        <pc:cxnChg chg="del mod">
          <ac:chgData name="刘 玄昊" userId="03997660b9f98545" providerId="LiveId" clId="{D1504BE2-53F5-48AE-8472-5927B0A72348}" dt="2022-07-06T14:21:06.690" v="2675" actId="478"/>
          <ac:cxnSpMkLst>
            <pc:docMk/>
            <pc:sldMk cId="755141384" sldId="264"/>
            <ac:cxnSpMk id="36" creationId="{1917DAB0-49BD-1A67-3AC4-B1DACA692A9A}"/>
          </ac:cxnSpMkLst>
        </pc:cxnChg>
        <pc:cxnChg chg="del mod">
          <ac:chgData name="刘 玄昊" userId="03997660b9f98545" providerId="LiveId" clId="{D1504BE2-53F5-48AE-8472-5927B0A72348}" dt="2022-07-06T14:21:00.568" v="2670" actId="478"/>
          <ac:cxnSpMkLst>
            <pc:docMk/>
            <pc:sldMk cId="755141384" sldId="264"/>
            <ac:cxnSpMk id="134" creationId="{5B6CA6EE-4884-491F-ABB8-532128E92B52}"/>
          </ac:cxnSpMkLst>
        </pc:cxnChg>
        <pc:cxnChg chg="mod">
          <ac:chgData name="刘 玄昊" userId="03997660b9f98545" providerId="LiveId" clId="{D1504BE2-53F5-48AE-8472-5927B0A72348}" dt="2022-07-06T14:21:09.784" v="2677" actId="478"/>
          <ac:cxnSpMkLst>
            <pc:docMk/>
            <pc:sldMk cId="755141384" sldId="264"/>
            <ac:cxnSpMk id="149" creationId="{33A555E1-E10D-04A2-F1B8-E376014D5ADD}"/>
          </ac:cxnSpMkLst>
        </pc:cxnChg>
        <pc:cxnChg chg="del mod">
          <ac:chgData name="刘 玄昊" userId="03997660b9f98545" providerId="LiveId" clId="{D1504BE2-53F5-48AE-8472-5927B0A72348}" dt="2022-07-06T14:21:05.176" v="2674" actId="478"/>
          <ac:cxnSpMkLst>
            <pc:docMk/>
            <pc:sldMk cId="755141384" sldId="264"/>
            <ac:cxnSpMk id="159" creationId="{F9C5A0F4-0AB2-E5AA-74DE-C6E9157129CE}"/>
          </ac:cxnSpMkLst>
        </pc:cxnChg>
        <pc:cxnChg chg="del mod">
          <ac:chgData name="刘 玄昊" userId="03997660b9f98545" providerId="LiveId" clId="{D1504BE2-53F5-48AE-8472-5927B0A72348}" dt="2022-07-06T14:21:12.830" v="2679" actId="478"/>
          <ac:cxnSpMkLst>
            <pc:docMk/>
            <pc:sldMk cId="755141384" sldId="264"/>
            <ac:cxnSpMk id="189" creationId="{1BCBA7A6-8DB3-2CC5-56BC-A3A4781E786D}"/>
          </ac:cxnSpMkLst>
        </pc:cxnChg>
        <pc:cxnChg chg="del mod">
          <ac:chgData name="刘 玄昊" userId="03997660b9f98545" providerId="LiveId" clId="{D1504BE2-53F5-48AE-8472-5927B0A72348}" dt="2022-07-06T14:21:24.490" v="2691" actId="478"/>
          <ac:cxnSpMkLst>
            <pc:docMk/>
            <pc:sldMk cId="755141384" sldId="264"/>
            <ac:cxnSpMk id="197" creationId="{CBCD13F1-3DBD-6DBE-B6D8-A90CDB6F7067}"/>
          </ac:cxnSpMkLst>
        </pc:cxnChg>
        <pc:cxnChg chg="del mod">
          <ac:chgData name="刘 玄昊" userId="03997660b9f98545" providerId="LiveId" clId="{D1504BE2-53F5-48AE-8472-5927B0A72348}" dt="2022-07-06T14:21:25.762" v="2693" actId="478"/>
          <ac:cxnSpMkLst>
            <pc:docMk/>
            <pc:sldMk cId="755141384" sldId="264"/>
            <ac:cxnSpMk id="201" creationId="{FADFF4D2-4232-80A0-BC9C-D100F22F37EF}"/>
          </ac:cxnSpMkLst>
        </pc:cxnChg>
        <pc:cxnChg chg="del mod">
          <ac:chgData name="刘 玄昊" userId="03997660b9f98545" providerId="LiveId" clId="{D1504BE2-53F5-48AE-8472-5927B0A72348}" dt="2022-07-06T14:21:26.537" v="2694" actId="478"/>
          <ac:cxnSpMkLst>
            <pc:docMk/>
            <pc:sldMk cId="755141384" sldId="264"/>
            <ac:cxnSpMk id="203" creationId="{405989FD-8478-9E28-811B-7AC2F2065036}"/>
          </ac:cxnSpMkLst>
        </pc:cxnChg>
        <pc:cxnChg chg="del mod">
          <ac:chgData name="刘 玄昊" userId="03997660b9f98545" providerId="LiveId" clId="{D1504BE2-53F5-48AE-8472-5927B0A72348}" dt="2022-07-06T14:21:33.011" v="2697" actId="478"/>
          <ac:cxnSpMkLst>
            <pc:docMk/>
            <pc:sldMk cId="755141384" sldId="264"/>
            <ac:cxnSpMk id="208" creationId="{81EF4EC3-00B9-C536-3C49-17DC4FF2697B}"/>
          </ac:cxnSpMkLst>
        </pc:cxnChg>
        <pc:cxnChg chg="del mod">
          <ac:chgData name="刘 玄昊" userId="03997660b9f98545" providerId="LiveId" clId="{D1504BE2-53F5-48AE-8472-5927B0A72348}" dt="2022-07-06T14:21:13.639" v="2680" actId="478"/>
          <ac:cxnSpMkLst>
            <pc:docMk/>
            <pc:sldMk cId="755141384" sldId="264"/>
            <ac:cxnSpMk id="221" creationId="{E10E7B55-F3D8-973A-12AF-9461D168C4A3}"/>
          </ac:cxnSpMkLst>
        </pc:cxnChg>
        <pc:cxnChg chg="del mod">
          <ac:chgData name="刘 玄昊" userId="03997660b9f98545" providerId="LiveId" clId="{D1504BE2-53F5-48AE-8472-5927B0A72348}" dt="2022-07-06T14:21:18.828" v="2685" actId="478"/>
          <ac:cxnSpMkLst>
            <pc:docMk/>
            <pc:sldMk cId="755141384" sldId="264"/>
            <ac:cxnSpMk id="227" creationId="{F93464FD-64FF-6DFD-12AF-C2A56154BF53}"/>
          </ac:cxnSpMkLst>
        </pc:cxnChg>
        <pc:cxnChg chg="del">
          <ac:chgData name="刘 玄昊" userId="03997660b9f98545" providerId="LiveId" clId="{D1504BE2-53F5-48AE-8472-5927B0A72348}" dt="2022-07-06T14:21:21.912" v="2688" actId="478"/>
          <ac:cxnSpMkLst>
            <pc:docMk/>
            <pc:sldMk cId="755141384" sldId="264"/>
            <ac:cxnSpMk id="230" creationId="{3BCC1DE6-6B04-4FFF-3DEB-A7765D444344}"/>
          </ac:cxnSpMkLst>
        </pc:cxnChg>
        <pc:cxnChg chg="del mod">
          <ac:chgData name="刘 玄昊" userId="03997660b9f98545" providerId="LiveId" clId="{D1504BE2-53F5-48AE-8472-5927B0A72348}" dt="2022-07-06T14:21:28.848" v="2695" actId="478"/>
          <ac:cxnSpMkLst>
            <pc:docMk/>
            <pc:sldMk cId="755141384" sldId="264"/>
            <ac:cxnSpMk id="234" creationId="{375138F6-CB11-AAF5-07E8-92D939AB620F}"/>
          </ac:cxnSpMkLst>
        </pc:cxnChg>
        <pc:cxnChg chg="del mod">
          <ac:chgData name="刘 玄昊" userId="03997660b9f98545" providerId="LiveId" clId="{D1504BE2-53F5-48AE-8472-5927B0A72348}" dt="2022-07-06T14:21:22.987" v="2689" actId="478"/>
          <ac:cxnSpMkLst>
            <pc:docMk/>
            <pc:sldMk cId="755141384" sldId="264"/>
            <ac:cxnSpMk id="236" creationId="{59B1321E-8BBA-8F40-6F74-A0C35E20CE8C}"/>
          </ac:cxnSpMkLst>
        </pc:cxnChg>
        <pc:cxnChg chg="del">
          <ac:chgData name="刘 玄昊" userId="03997660b9f98545" providerId="LiveId" clId="{D1504BE2-53F5-48AE-8472-5927B0A72348}" dt="2022-07-06T14:21:23.579" v="2690" actId="478"/>
          <ac:cxnSpMkLst>
            <pc:docMk/>
            <pc:sldMk cId="755141384" sldId="264"/>
            <ac:cxnSpMk id="238" creationId="{BEBEC465-559D-8542-B001-C0350BD8957D}"/>
          </ac:cxnSpMkLst>
        </pc:cxnChg>
        <pc:cxnChg chg="del mod">
          <ac:chgData name="刘 玄昊" userId="03997660b9f98545" providerId="LiveId" clId="{D1504BE2-53F5-48AE-8472-5927B0A72348}" dt="2022-07-06T14:21:32.255" v="2696" actId="478"/>
          <ac:cxnSpMkLst>
            <pc:docMk/>
            <pc:sldMk cId="755141384" sldId="264"/>
            <ac:cxnSpMk id="248" creationId="{B8A79C4E-1A76-17E6-A497-7A2E8C026493}"/>
          </ac:cxnSpMkLst>
        </pc:cxnChg>
        <pc:cxnChg chg="del mod">
          <ac:chgData name="刘 玄昊" userId="03997660b9f98545" providerId="LiveId" clId="{D1504BE2-53F5-48AE-8472-5927B0A72348}" dt="2022-07-06T14:21:08.720" v="2676" actId="478"/>
          <ac:cxnSpMkLst>
            <pc:docMk/>
            <pc:sldMk cId="755141384" sldId="264"/>
            <ac:cxnSpMk id="259" creationId="{062EFB32-98A1-6CCC-7483-225EF46BA964}"/>
          </ac:cxnSpMkLst>
        </pc:cxnChg>
        <pc:cxnChg chg="del mod">
          <ac:chgData name="刘 玄昊" userId="03997660b9f98545" providerId="LiveId" clId="{D1504BE2-53F5-48AE-8472-5927B0A72348}" dt="2022-07-06T14:21:20.835" v="2687" actId="478"/>
          <ac:cxnSpMkLst>
            <pc:docMk/>
            <pc:sldMk cId="755141384" sldId="264"/>
            <ac:cxnSpMk id="262" creationId="{94DA220F-1E06-416D-918D-D6B44DC9CE0B}"/>
          </ac:cxnSpMkLst>
        </pc:cxnChg>
        <pc:cxnChg chg="del mod">
          <ac:chgData name="刘 玄昊" userId="03997660b9f98545" providerId="LiveId" clId="{D1504BE2-53F5-48AE-8472-5927B0A72348}" dt="2022-07-06T14:21:19.872" v="2686" actId="478"/>
          <ac:cxnSpMkLst>
            <pc:docMk/>
            <pc:sldMk cId="755141384" sldId="264"/>
            <ac:cxnSpMk id="265" creationId="{DF81E789-8C6D-D516-84D2-E2DB0F1E32E1}"/>
          </ac:cxnSpMkLst>
        </pc:cxnChg>
        <pc:cxnChg chg="del mod">
          <ac:chgData name="刘 玄昊" userId="03997660b9f98545" providerId="LiveId" clId="{D1504BE2-53F5-48AE-8472-5927B0A72348}" dt="2022-07-06T14:21:16.050" v="2682" actId="478"/>
          <ac:cxnSpMkLst>
            <pc:docMk/>
            <pc:sldMk cId="755141384" sldId="264"/>
            <ac:cxnSpMk id="270" creationId="{128342C2-DA36-FC3B-18BF-8F3637D436E5}"/>
          </ac:cxnSpMkLst>
        </pc:cxnChg>
        <pc:cxnChg chg="del mod">
          <ac:chgData name="刘 玄昊" userId="03997660b9f98545" providerId="LiveId" clId="{D1504BE2-53F5-48AE-8472-5927B0A72348}" dt="2022-07-06T14:20:59.256" v="2669" actId="478"/>
          <ac:cxnSpMkLst>
            <pc:docMk/>
            <pc:sldMk cId="755141384" sldId="264"/>
            <ac:cxnSpMk id="272" creationId="{022E5769-665D-53A2-7178-CB2173FA24D9}"/>
          </ac:cxnSpMkLst>
        </pc:cxnChg>
        <pc:cxnChg chg="del mod">
          <ac:chgData name="刘 玄昊" userId="03997660b9f98545" providerId="LiveId" clId="{D1504BE2-53F5-48AE-8472-5927B0A72348}" dt="2022-07-06T14:21:14.707" v="2681" actId="478"/>
          <ac:cxnSpMkLst>
            <pc:docMk/>
            <pc:sldMk cId="755141384" sldId="264"/>
            <ac:cxnSpMk id="279" creationId="{CD1C83F4-F71F-D8C4-B262-6D7FCA136E6F}"/>
          </ac:cxnSpMkLst>
        </pc:cxnChg>
        <pc:cxnChg chg="del mod">
          <ac:chgData name="刘 玄昊" userId="03997660b9f98545" providerId="LiveId" clId="{D1504BE2-53F5-48AE-8472-5927B0A72348}" dt="2022-07-06T14:21:16.871" v="2683" actId="478"/>
          <ac:cxnSpMkLst>
            <pc:docMk/>
            <pc:sldMk cId="755141384" sldId="264"/>
            <ac:cxnSpMk id="282" creationId="{C1BEE526-F935-91AF-2667-8EA864EFBBB3}"/>
          </ac:cxnSpMkLst>
        </pc:cxnChg>
        <pc:cxnChg chg="del mod">
          <ac:chgData name="刘 玄昊" userId="03997660b9f98545" providerId="LiveId" clId="{D1504BE2-53F5-48AE-8472-5927B0A72348}" dt="2022-07-06T14:21:17.577" v="2684" actId="478"/>
          <ac:cxnSpMkLst>
            <pc:docMk/>
            <pc:sldMk cId="755141384" sldId="264"/>
            <ac:cxnSpMk id="316" creationId="{920B9A5E-52F2-D1A8-479A-96026BB47585}"/>
          </ac:cxnSpMkLst>
        </pc:cxnChg>
        <pc:cxnChg chg="del mod">
          <ac:chgData name="刘 玄昊" userId="03997660b9f98545" providerId="LiveId" clId="{D1504BE2-53F5-48AE-8472-5927B0A72348}" dt="2022-07-06T14:21:03.863" v="2673" actId="478"/>
          <ac:cxnSpMkLst>
            <pc:docMk/>
            <pc:sldMk cId="755141384" sldId="264"/>
            <ac:cxnSpMk id="326" creationId="{19087C40-9E1A-515A-4C61-ABA1011299A1}"/>
          </ac:cxnSpMkLst>
        </pc:cxnChg>
        <pc:cxnChg chg="del mod">
          <ac:chgData name="刘 玄昊" userId="03997660b9f98545" providerId="LiveId" clId="{D1504BE2-53F5-48AE-8472-5927B0A72348}" dt="2022-07-06T14:21:02.760" v="2672" actId="478"/>
          <ac:cxnSpMkLst>
            <pc:docMk/>
            <pc:sldMk cId="755141384" sldId="264"/>
            <ac:cxnSpMk id="328" creationId="{8628DFD2-18D2-9AB9-947F-BF2EFC908B11}"/>
          </ac:cxnSpMkLst>
        </pc:cxnChg>
      </pc:sldChg>
      <pc:sldChg chg="addSp delSp modSp add mod modNotesTx">
        <pc:chgData name="刘 玄昊" userId="03997660b9f98545" providerId="LiveId" clId="{D1504BE2-53F5-48AE-8472-5927B0A72348}" dt="2022-07-06T14:52:46.014" v="3164" actId="121"/>
        <pc:sldMkLst>
          <pc:docMk/>
          <pc:sldMk cId="1276398130" sldId="265"/>
        </pc:sldMkLst>
        <pc:spChg chg="mod">
          <ac:chgData name="刘 玄昊" userId="03997660b9f98545" providerId="LiveId" clId="{D1504BE2-53F5-48AE-8472-5927B0A72348}" dt="2022-07-06T14:31:08.300" v="2873" actId="1076"/>
          <ac:spMkLst>
            <pc:docMk/>
            <pc:sldMk cId="1276398130" sldId="265"/>
            <ac:spMk id="6" creationId="{F308CBEB-BAC9-7D98-8670-19721A2CA064}"/>
          </ac:spMkLst>
        </pc:spChg>
        <pc:spChg chg="mod">
          <ac:chgData name="刘 玄昊" userId="03997660b9f98545" providerId="LiveId" clId="{D1504BE2-53F5-48AE-8472-5927B0A72348}" dt="2022-07-06T14:43:15.047" v="3019" actId="122"/>
          <ac:spMkLst>
            <pc:docMk/>
            <pc:sldMk cId="1276398130" sldId="265"/>
            <ac:spMk id="43" creationId="{34F4A404-BA72-3553-3295-D392514E0ABF}"/>
          </ac:spMkLst>
        </pc:spChg>
        <pc:spChg chg="del mod">
          <ac:chgData name="刘 玄昊" userId="03997660b9f98545" providerId="LiveId" clId="{D1504BE2-53F5-48AE-8472-5927B0A72348}" dt="2022-07-06T14:39:03.591" v="2961" actId="478"/>
          <ac:spMkLst>
            <pc:docMk/>
            <pc:sldMk cId="1276398130" sldId="265"/>
            <ac:spMk id="105" creationId="{BA3406FC-FB08-1508-ADAC-1C5AC4826848}"/>
          </ac:spMkLst>
        </pc:spChg>
        <pc:spChg chg="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06" creationId="{DCC80612-21B6-E068-1CBA-EE8CB52699C7}"/>
          </ac:spMkLst>
        </pc:spChg>
        <pc:spChg chg="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07" creationId="{B7F78F02-B780-4FA8-E86F-01F13A03B2CF}"/>
          </ac:spMkLst>
        </pc:spChg>
        <pc:spChg chg="del">
          <ac:chgData name="刘 玄昊" userId="03997660b9f98545" providerId="LiveId" clId="{D1504BE2-53F5-48AE-8472-5927B0A72348}" dt="2022-07-06T14:37:29.454" v="2945" actId="478"/>
          <ac:spMkLst>
            <pc:docMk/>
            <pc:sldMk cId="1276398130" sldId="265"/>
            <ac:spMk id="120" creationId="{11D755C1-4ABC-7E2E-383F-C3F86D2D08F0}"/>
          </ac:spMkLst>
        </pc:spChg>
        <pc:spChg chg="del mod">
          <ac:chgData name="刘 玄昊" userId="03997660b9f98545" providerId="LiveId" clId="{D1504BE2-53F5-48AE-8472-5927B0A72348}" dt="2022-07-06T14:39:27.894" v="2964" actId="478"/>
          <ac:spMkLst>
            <pc:docMk/>
            <pc:sldMk cId="1276398130" sldId="265"/>
            <ac:spMk id="121" creationId="{D1734666-831C-D391-DA45-03516231C938}"/>
          </ac:spMkLst>
        </pc:spChg>
        <pc:spChg chg="del mod">
          <ac:chgData name="刘 玄昊" userId="03997660b9f98545" providerId="LiveId" clId="{D1504BE2-53F5-48AE-8472-5927B0A72348}" dt="2022-07-06T14:42:19.420" v="3008" actId="478"/>
          <ac:spMkLst>
            <pc:docMk/>
            <pc:sldMk cId="1276398130" sldId="265"/>
            <ac:spMk id="122" creationId="{33709683-3398-37E1-8B65-B19812DF53E0}"/>
          </ac:spMkLst>
        </pc:spChg>
        <pc:spChg chg="del mod">
          <ac:chgData name="刘 玄昊" userId="03997660b9f98545" providerId="LiveId" clId="{D1504BE2-53F5-48AE-8472-5927B0A72348}" dt="2022-07-06T14:42:33.683" v="3012" actId="478"/>
          <ac:spMkLst>
            <pc:docMk/>
            <pc:sldMk cId="1276398130" sldId="265"/>
            <ac:spMk id="123" creationId="{7DA9380B-D342-AAAD-012F-DBB273A35690}"/>
          </ac:spMkLst>
        </pc:spChg>
        <pc:spChg chg="del mod">
          <ac:chgData name="刘 玄昊" userId="03997660b9f98545" providerId="LiveId" clId="{D1504BE2-53F5-48AE-8472-5927B0A72348}" dt="2022-07-06T14:42:46.364" v="3014" actId="478"/>
          <ac:spMkLst>
            <pc:docMk/>
            <pc:sldMk cId="1276398130" sldId="265"/>
            <ac:spMk id="124" creationId="{C5833FB5-019B-FBC3-AB30-3AE81C7068A1}"/>
          </ac:spMkLst>
        </pc:spChg>
        <pc:spChg chg="del mod">
          <ac:chgData name="刘 玄昊" userId="03997660b9f98545" providerId="LiveId" clId="{D1504BE2-53F5-48AE-8472-5927B0A72348}" dt="2022-07-06T14:41:27.498" v="2990" actId="478"/>
          <ac:spMkLst>
            <pc:docMk/>
            <pc:sldMk cId="1276398130" sldId="265"/>
            <ac:spMk id="125" creationId="{7FE2C8B5-4F39-9633-7B8B-B70F9FE361DE}"/>
          </ac:spMkLst>
        </pc:spChg>
        <pc:spChg chg="mod">
          <ac:chgData name="刘 玄昊" userId="03997660b9f98545" providerId="LiveId" clId="{D1504BE2-53F5-48AE-8472-5927B0A72348}" dt="2022-07-06T14:52:40.040" v="3161" actId="121"/>
          <ac:spMkLst>
            <pc:docMk/>
            <pc:sldMk cId="1276398130" sldId="265"/>
            <ac:spMk id="126" creationId="{AFEA2F47-D724-D792-6C65-C70D1BDD2D82}"/>
          </ac:spMkLst>
        </pc:spChg>
        <pc:spChg chg="mod">
          <ac:chgData name="刘 玄昊" userId="03997660b9f98545" providerId="LiveId" clId="{D1504BE2-53F5-48AE-8472-5927B0A72348}" dt="2022-07-06T14:52:42.542" v="3162" actId="121"/>
          <ac:spMkLst>
            <pc:docMk/>
            <pc:sldMk cId="1276398130" sldId="265"/>
            <ac:spMk id="127" creationId="{00638464-A31E-B543-BA06-E195DFC9B5DA}"/>
          </ac:spMkLst>
        </pc:spChg>
        <pc:spChg chg="mod">
          <ac:chgData name="刘 玄昊" userId="03997660b9f98545" providerId="LiveId" clId="{D1504BE2-53F5-48AE-8472-5927B0A72348}" dt="2022-07-06T14:52:44.154" v="3163" actId="121"/>
          <ac:spMkLst>
            <pc:docMk/>
            <pc:sldMk cId="1276398130" sldId="265"/>
            <ac:spMk id="128" creationId="{1F39A036-C5D8-2533-6EB5-6CC20574C875}"/>
          </ac:spMkLst>
        </pc:spChg>
        <pc:spChg chg="mod">
          <ac:chgData name="刘 玄昊" userId="03997660b9f98545" providerId="LiveId" clId="{D1504BE2-53F5-48AE-8472-5927B0A72348}" dt="2022-07-06T14:52:46.014" v="3164" actId="121"/>
          <ac:spMkLst>
            <pc:docMk/>
            <pc:sldMk cId="1276398130" sldId="265"/>
            <ac:spMk id="129" creationId="{ECCDF28A-79AD-DC13-1AAA-1D442DB046F8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0" creationId="{C813A436-BFB1-4667-3966-3CEA29F39B2F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1" creationId="{2FD7DC2E-C3B5-7B9F-B72C-16364E0730BA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2" creationId="{2F67236A-42B5-73FD-29A0-0A4F351F4F56}"/>
          </ac:spMkLst>
        </pc:spChg>
        <pc:spChg chg="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3" creationId="{716C6D55-C98D-BAE8-DB6A-4EA6C5347A02}"/>
          </ac:spMkLst>
        </pc:spChg>
        <pc:spChg chg="add mod">
          <ac:chgData name="刘 玄昊" userId="03997660b9f98545" providerId="LiveId" clId="{D1504BE2-53F5-48AE-8472-5927B0A72348}" dt="2022-07-06T14:29:22.092" v="2857" actId="164"/>
          <ac:spMkLst>
            <pc:docMk/>
            <pc:sldMk cId="1276398130" sldId="265"/>
            <ac:spMk id="134" creationId="{389CA4C4-E59F-E3F3-3FBB-8AFF838BAFEA}"/>
          </ac:spMkLst>
        </pc:spChg>
        <pc:spChg chg="del mod">
          <ac:chgData name="刘 玄昊" userId="03997660b9f98545" providerId="LiveId" clId="{D1504BE2-53F5-48AE-8472-5927B0A72348}" dt="2022-07-06T14:41:25.724" v="2989" actId="478"/>
          <ac:spMkLst>
            <pc:docMk/>
            <pc:sldMk cId="1276398130" sldId="265"/>
            <ac:spMk id="136" creationId="{3C3D51E7-BFD7-1FA6-5CD5-51B9268F9389}"/>
          </ac:spMkLst>
        </pc:spChg>
        <pc:spChg chg="del mod">
          <ac:chgData name="刘 玄昊" userId="03997660b9f98545" providerId="LiveId" clId="{D1504BE2-53F5-48AE-8472-5927B0A72348}" dt="2022-07-06T14:39:51.643" v="2973" actId="478"/>
          <ac:spMkLst>
            <pc:docMk/>
            <pc:sldMk cId="1276398130" sldId="265"/>
            <ac:spMk id="137" creationId="{EF5526E2-65DB-B7C3-2558-7E59C782825C}"/>
          </ac:spMkLst>
        </pc:spChg>
        <pc:spChg chg="mod">
          <ac:chgData name="刘 玄昊" userId="03997660b9f98545" providerId="LiveId" clId="{D1504BE2-53F5-48AE-8472-5927B0A72348}" dt="2022-07-06T14:35:21.197" v="2896" actId="164"/>
          <ac:spMkLst>
            <pc:docMk/>
            <pc:sldMk cId="1276398130" sldId="265"/>
            <ac:spMk id="138" creationId="{C15567CB-126D-8ABF-DB87-899C20C42B8A}"/>
          </ac:spMkLst>
        </pc:spChg>
        <pc:spChg chg="add mod">
          <ac:chgData name="刘 玄昊" userId="03997660b9f98545" providerId="LiveId" clId="{D1504BE2-53F5-48AE-8472-5927B0A72348}" dt="2022-07-06T14:34:30.037" v="2886" actId="164"/>
          <ac:spMkLst>
            <pc:docMk/>
            <pc:sldMk cId="1276398130" sldId="265"/>
            <ac:spMk id="139" creationId="{B5F56820-87B3-A6DB-238C-90EB6A212CAE}"/>
          </ac:spMkLst>
        </pc:spChg>
        <pc:spChg chg="del">
          <ac:chgData name="刘 玄昊" userId="03997660b9f98545" providerId="LiveId" clId="{D1504BE2-53F5-48AE-8472-5927B0A72348}" dt="2022-07-06T14:37:42.251" v="2948" actId="478"/>
          <ac:spMkLst>
            <pc:docMk/>
            <pc:sldMk cId="1276398130" sldId="265"/>
            <ac:spMk id="141" creationId="{532A67E2-B2C0-414A-7EC7-332F01A6AC56}"/>
          </ac:spMkLst>
        </pc:spChg>
        <pc:spChg chg="del">
          <ac:chgData name="刘 玄昊" userId="03997660b9f98545" providerId="LiveId" clId="{D1504BE2-53F5-48AE-8472-5927B0A72348}" dt="2022-07-06T14:37:43.150" v="2949" actId="478"/>
          <ac:spMkLst>
            <pc:docMk/>
            <pc:sldMk cId="1276398130" sldId="265"/>
            <ac:spMk id="143" creationId="{E3D839FA-1C0A-F3DD-0F5A-F3B73B1B79ED}"/>
          </ac:spMkLst>
        </pc:spChg>
        <pc:spChg chg="del">
          <ac:chgData name="刘 玄昊" userId="03997660b9f98545" providerId="LiveId" clId="{D1504BE2-53F5-48AE-8472-5927B0A72348}" dt="2022-07-06T14:37:44.188" v="2950" actId="478"/>
          <ac:spMkLst>
            <pc:docMk/>
            <pc:sldMk cId="1276398130" sldId="265"/>
            <ac:spMk id="144" creationId="{6E31534F-9096-3F4C-426A-9FDF4E452C70}"/>
          </ac:spMkLst>
        </pc:spChg>
        <pc:spChg chg="add mod">
          <ac:chgData name="刘 玄昊" userId="03997660b9f98545" providerId="LiveId" clId="{D1504BE2-53F5-48AE-8472-5927B0A72348}" dt="2022-07-06T14:35:21.197" v="2896" actId="164"/>
          <ac:spMkLst>
            <pc:docMk/>
            <pc:sldMk cId="1276398130" sldId="265"/>
            <ac:spMk id="146" creationId="{ED46CCDE-C2B9-3A30-F107-FFDC051E3750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49" creationId="{4FB9C998-07BA-0CFB-8806-B0E659D518A0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0" creationId="{83D65B16-D38A-BB3E-8C41-4D9BABA63B79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1" creationId="{37BBA873-6FDB-45F9-E812-96AEDE4641B2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8" creationId="{AE07A12B-69F8-77F7-0073-9B10AB2EBB5D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59" creationId="{D36C7353-B501-C7AF-CD26-9A17BA914D78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0" creationId="{10FE437E-38C2-413D-A23A-D3EE0E37BC15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1" creationId="{512EFB7F-1873-82C7-1BC0-83CB55A72FD2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2" creationId="{E1C9CF97-6831-59A9-D0EC-67522EB791C9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3" creationId="{16E3205C-9FD7-5CFA-D6DF-3837ABAD1AE5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4" creationId="{96690553-7343-476F-6C72-96C347EAEAF6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5" creationId="{3895FFF7-62EF-CE44-C5EA-17D25D7F17A5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6" creationId="{818B6086-5BCE-B088-52B5-F622EA5144B7}"/>
          </ac:spMkLst>
        </pc:spChg>
        <pc:spChg chg="mod">
          <ac:chgData name="刘 玄昊" userId="03997660b9f98545" providerId="LiveId" clId="{D1504BE2-53F5-48AE-8472-5927B0A72348}" dt="2022-07-06T14:38:29.379" v="2955"/>
          <ac:spMkLst>
            <pc:docMk/>
            <pc:sldMk cId="1276398130" sldId="265"/>
            <ac:spMk id="167" creationId="{77F58066-3874-1E3B-AD01-960A705472DB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69" creationId="{78E03015-90B3-F36B-648D-001E95188C03}"/>
          </ac:spMkLst>
        </pc:spChg>
        <pc:spChg chg="add mod">
          <ac:chgData name="刘 玄昊" userId="03997660b9f98545" providerId="LiveId" clId="{D1504BE2-53F5-48AE-8472-5927B0A72348}" dt="2022-07-06T14:40:13.493" v="2975" actId="164"/>
          <ac:spMkLst>
            <pc:docMk/>
            <pc:sldMk cId="1276398130" sldId="265"/>
            <ac:spMk id="171" creationId="{CD1BA6B8-ACBC-F950-E861-428C2893A1A6}"/>
          </ac:spMkLst>
        </pc:spChg>
        <pc:spChg chg="add mod">
          <ac:chgData name="刘 玄昊" userId="03997660b9f98545" providerId="LiveId" clId="{D1504BE2-53F5-48AE-8472-5927B0A72348}" dt="2022-07-06T14:40:13.493" v="2975" actId="164"/>
          <ac:spMkLst>
            <pc:docMk/>
            <pc:sldMk cId="1276398130" sldId="265"/>
            <ac:spMk id="173" creationId="{F057C189-1C4C-1161-39CC-9161D7B2C209}"/>
          </ac:spMkLst>
        </pc:spChg>
        <pc:spChg chg="add mod">
          <ac:chgData name="刘 玄昊" userId="03997660b9f98545" providerId="LiveId" clId="{D1504BE2-53F5-48AE-8472-5927B0A72348}" dt="2022-07-06T14:41:18.278" v="2987" actId="164"/>
          <ac:spMkLst>
            <pc:docMk/>
            <pc:sldMk cId="1276398130" sldId="265"/>
            <ac:spMk id="175" creationId="{8B60B565-0B15-700A-081C-0F98FBDF3394}"/>
          </ac:spMkLst>
        </pc:spChg>
        <pc:spChg chg="add del mod">
          <ac:chgData name="刘 玄昊" userId="03997660b9f98545" providerId="LiveId" clId="{D1504BE2-53F5-48AE-8472-5927B0A72348}" dt="2022-07-06T14:40:46.444" v="2979" actId="478"/>
          <ac:spMkLst>
            <pc:docMk/>
            <pc:sldMk cId="1276398130" sldId="265"/>
            <ac:spMk id="177" creationId="{424DEB6F-888E-3254-DF01-A305ADD004C7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82" creationId="{7941464F-679C-63A3-6B3A-429C653AF5D2}"/>
          </ac:spMkLst>
        </pc:spChg>
        <pc:spChg chg="add del mod">
          <ac:chgData name="刘 玄昊" userId="03997660b9f98545" providerId="LiveId" clId="{D1504BE2-53F5-48AE-8472-5927B0A72348}" dt="2022-07-06T14:41:45.068" v="2996"/>
          <ac:spMkLst>
            <pc:docMk/>
            <pc:sldMk cId="1276398130" sldId="265"/>
            <ac:spMk id="184" creationId="{3829EC3F-A0BB-F82D-7489-50D0A67C4721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86" creationId="{8B9490A5-5292-E7AB-1FA2-1F4661E84AF0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88" creationId="{8005899E-E9FC-A46F-78B9-E634314E7597}"/>
          </ac:spMkLst>
        </pc:spChg>
        <pc:spChg chg="add del mod">
          <ac:chgData name="刘 玄昊" userId="03997660b9f98545" providerId="LiveId" clId="{D1504BE2-53F5-48AE-8472-5927B0A72348}" dt="2022-07-06T14:46:18.873" v="3061" actId="478"/>
          <ac:spMkLst>
            <pc:docMk/>
            <pc:sldMk cId="1276398130" sldId="265"/>
            <ac:spMk id="190" creationId="{8FA3FED2-094B-4E98-0F8A-5523C87C2AA2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192" creationId="{AB75D593-ACCB-5D24-FE53-1BCB1D334D59}"/>
          </ac:spMkLst>
        </pc:spChg>
        <pc:spChg chg="add del mod">
          <ac:chgData name="刘 玄昊" userId="03997660b9f98545" providerId="LiveId" clId="{D1504BE2-53F5-48AE-8472-5927B0A72348}" dt="2022-07-06T14:42:23.263" v="3010" actId="478"/>
          <ac:spMkLst>
            <pc:docMk/>
            <pc:sldMk cId="1276398130" sldId="265"/>
            <ac:spMk id="194" creationId="{BE2093BC-01DB-967F-AA9E-EEDA76C48185}"/>
          </ac:spMkLst>
        </pc:spChg>
        <pc:spChg chg="add mod">
          <ac:chgData name="刘 玄昊" userId="03997660b9f98545" providerId="LiveId" clId="{D1504BE2-53F5-48AE-8472-5927B0A72348}" dt="2022-07-06T14:44:10.132" v="3027" actId="1076"/>
          <ac:spMkLst>
            <pc:docMk/>
            <pc:sldMk cId="1276398130" sldId="265"/>
            <ac:spMk id="196" creationId="{8B38F35A-276B-E3B4-84FF-F049BCD608E5}"/>
          </ac:spMkLst>
        </pc:spChg>
        <pc:spChg chg="add mod">
          <ac:chgData name="刘 玄昊" userId="03997660b9f98545" providerId="LiveId" clId="{D1504BE2-53F5-48AE-8472-5927B0A72348}" dt="2022-07-06T14:45:12.933" v="3049" actId="1076"/>
          <ac:spMkLst>
            <pc:docMk/>
            <pc:sldMk cId="1276398130" sldId="265"/>
            <ac:spMk id="198" creationId="{A36198E1-5DF8-33BE-6EB3-BFADFAD14302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200" creationId="{E9AE7691-A594-A73A-BF7A-832298F55D0B}"/>
          </ac:spMkLst>
        </pc:spChg>
        <pc:spChg chg="add mod">
          <ac:chgData name="刘 玄昊" userId="03997660b9f98545" providerId="LiveId" clId="{D1504BE2-53F5-48AE-8472-5927B0A72348}" dt="2022-07-06T14:46:28.310" v="3065" actId="164"/>
          <ac:spMkLst>
            <pc:docMk/>
            <pc:sldMk cId="1276398130" sldId="265"/>
            <ac:spMk id="202" creationId="{D1D9F08F-427C-4429-B2FB-B4975DFCEF99}"/>
          </ac:spMkLst>
        </pc:spChg>
        <pc:grpChg chg="mod">
          <ac:chgData name="刘 玄昊" userId="03997660b9f98545" providerId="LiveId" clId="{D1504BE2-53F5-48AE-8472-5927B0A72348}" dt="2022-07-06T14:34:30.037" v="2886" actId="164"/>
          <ac:grpSpMkLst>
            <pc:docMk/>
            <pc:sldMk cId="1276398130" sldId="265"/>
            <ac:grpSpMk id="4" creationId="{A0D77938-4F6A-C8CC-4A42-056E6D30BC57}"/>
          </ac:grpSpMkLst>
        </pc:grpChg>
        <pc:grpChg chg="mod">
          <ac:chgData name="刘 玄昊" userId="03997660b9f98545" providerId="LiveId" clId="{D1504BE2-53F5-48AE-8472-5927B0A72348}" dt="2022-07-06T14:29:22.092" v="2857" actId="164"/>
          <ac:grpSpMkLst>
            <pc:docMk/>
            <pc:sldMk cId="1276398130" sldId="265"/>
            <ac:grpSpMk id="14" creationId="{FAD0A158-BEDE-341F-35BF-C7B0B7F46AAC}"/>
          </ac:grpSpMkLst>
        </pc:grpChg>
        <pc:grpChg chg="mod">
          <ac:chgData name="刘 玄昊" userId="03997660b9f98545" providerId="LiveId" clId="{D1504BE2-53F5-48AE-8472-5927B0A72348}" dt="2022-07-06T14:35:21.197" v="2896" actId="164"/>
          <ac:grpSpMkLst>
            <pc:docMk/>
            <pc:sldMk cId="1276398130" sldId="265"/>
            <ac:grpSpMk id="26" creationId="{F777ACC1-C27F-03FC-80FF-A56D143FD5F7}"/>
          </ac:grpSpMkLst>
        </pc:grpChg>
        <pc:grpChg chg="add del mod">
          <ac:chgData name="刘 玄昊" userId="03997660b9f98545" providerId="LiveId" clId="{D1504BE2-53F5-48AE-8472-5927B0A72348}" dt="2022-07-06T14:37:16.203" v="2941" actId="478"/>
          <ac:grpSpMkLst>
            <pc:docMk/>
            <pc:sldMk cId="1276398130" sldId="265"/>
            <ac:grpSpMk id="38" creationId="{4B78F978-B0C6-C02F-E9AD-4E54FBD57923}"/>
          </ac:grpSpMkLst>
        </pc:grpChg>
        <pc:grpChg chg="mod">
          <ac:chgData name="刘 玄昊" userId="03997660b9f98545" providerId="LiveId" clId="{D1504BE2-53F5-48AE-8472-5927B0A72348}" dt="2022-07-06T14:40:13.493" v="2975" actId="164"/>
          <ac:grpSpMkLst>
            <pc:docMk/>
            <pc:sldMk cId="1276398130" sldId="265"/>
            <ac:grpSpMk id="39" creationId="{3E182D99-926A-DA32-E381-4EBE3B9396B4}"/>
          </ac:grpSpMkLst>
        </pc:grpChg>
        <pc:grpChg chg="add del mod">
          <ac:chgData name="刘 玄昊" userId="03997660b9f98545" providerId="LiveId" clId="{D1504BE2-53F5-48AE-8472-5927B0A72348}" dt="2022-07-06T14:37:17.902" v="2942" actId="478"/>
          <ac:grpSpMkLst>
            <pc:docMk/>
            <pc:sldMk cId="1276398130" sldId="265"/>
            <ac:grpSpMk id="44" creationId="{B824C8C8-7157-4B2B-BBB0-3EA5DD04E9D9}"/>
          </ac:grpSpMkLst>
        </pc:grpChg>
        <pc:grpChg chg="add del mod">
          <ac:chgData name="刘 玄昊" userId="03997660b9f98545" providerId="LiveId" clId="{D1504BE2-53F5-48AE-8472-5927B0A72348}" dt="2022-07-06T14:37:18.686" v="2943" actId="478"/>
          <ac:grpSpMkLst>
            <pc:docMk/>
            <pc:sldMk cId="1276398130" sldId="265"/>
            <ac:grpSpMk id="45" creationId="{9C6DAA5A-D205-EF34-6C9B-6E41F7E0D586}"/>
          </ac:grpSpMkLst>
        </pc:grpChg>
        <pc:grpChg chg="add mod">
          <ac:chgData name="刘 玄昊" userId="03997660b9f98545" providerId="LiveId" clId="{D1504BE2-53F5-48AE-8472-5927B0A72348}" dt="2022-07-06T14:43:36.292" v="3025" actId="164"/>
          <ac:grpSpMkLst>
            <pc:docMk/>
            <pc:sldMk cId="1276398130" sldId="265"/>
            <ac:grpSpMk id="46" creationId="{8C47DD44-EF0D-7C1D-9823-36CCC6B277B4}"/>
          </ac:grpSpMkLst>
        </pc:grpChg>
        <pc:grpChg chg="mod">
          <ac:chgData name="刘 玄昊" userId="03997660b9f98545" providerId="LiveId" clId="{D1504BE2-53F5-48AE-8472-5927B0A72348}" dt="2022-07-06T14:46:28.310" v="3065" actId="164"/>
          <ac:grpSpMkLst>
            <pc:docMk/>
            <pc:sldMk cId="1276398130" sldId="265"/>
            <ac:grpSpMk id="47" creationId="{0CFB6D81-AED6-22AA-D12B-24C5A5576A1C}"/>
          </ac:grpSpMkLst>
        </pc:grpChg>
        <pc:grpChg chg="add mod">
          <ac:chgData name="刘 玄昊" userId="03997660b9f98545" providerId="LiveId" clId="{D1504BE2-53F5-48AE-8472-5927B0A72348}" dt="2022-07-06T14:45:06.802" v="3048" actId="164"/>
          <ac:grpSpMkLst>
            <pc:docMk/>
            <pc:sldMk cId="1276398130" sldId="265"/>
            <ac:grpSpMk id="58" creationId="{81FF75E3-EC66-D852-7F68-50D4C627F5C2}"/>
          </ac:grpSpMkLst>
        </pc:grpChg>
        <pc:grpChg chg="add mod">
          <ac:chgData name="刘 玄昊" userId="03997660b9f98545" providerId="LiveId" clId="{D1504BE2-53F5-48AE-8472-5927B0A72348}" dt="2022-07-06T14:47:27.501" v="3078" actId="1076"/>
          <ac:grpSpMkLst>
            <pc:docMk/>
            <pc:sldMk cId="1276398130" sldId="265"/>
            <ac:grpSpMk id="59" creationId="{BE6A6B77-577F-0D4D-75DC-A95B9B864649}"/>
          </ac:grpSpMkLst>
        </pc:grpChg>
        <pc:grpChg chg="add mod">
          <ac:chgData name="刘 玄昊" userId="03997660b9f98545" providerId="LiveId" clId="{D1504BE2-53F5-48AE-8472-5927B0A72348}" dt="2022-07-06T14:47:27.501" v="3078" actId="1076"/>
          <ac:grpSpMkLst>
            <pc:docMk/>
            <pc:sldMk cId="1276398130" sldId="265"/>
            <ac:grpSpMk id="60" creationId="{32C3FE15-3CF3-397C-0128-E8DC31776B45}"/>
          </ac:grpSpMkLst>
        </pc:grpChg>
        <pc:grpChg chg="add mod">
          <ac:chgData name="刘 玄昊" userId="03997660b9f98545" providerId="LiveId" clId="{D1504BE2-53F5-48AE-8472-5927B0A72348}" dt="2022-07-06T14:47:27.501" v="3078" actId="1076"/>
          <ac:grpSpMkLst>
            <pc:docMk/>
            <pc:sldMk cId="1276398130" sldId="265"/>
            <ac:grpSpMk id="61" creationId="{0E1AF094-A39D-FA41-01E6-09081A4A57EF}"/>
          </ac:grpSpMkLst>
        </pc:grpChg>
        <pc:grpChg chg="mod">
          <ac:chgData name="刘 玄昊" userId="03997660b9f98545" providerId="LiveId" clId="{D1504BE2-53F5-48AE-8472-5927B0A72348}" dt="2022-07-06T14:41:18.278" v="2987" actId="164"/>
          <ac:grpSpMkLst>
            <pc:docMk/>
            <pc:sldMk cId="1276398130" sldId="265"/>
            <ac:grpSpMk id="65" creationId="{E40C0BB3-B495-4E4C-0EB7-5E36407C4F60}"/>
          </ac:grpSpMkLst>
        </pc:grpChg>
        <pc:grpChg chg="del">
          <ac:chgData name="刘 玄昊" userId="03997660b9f98545" providerId="LiveId" clId="{D1504BE2-53F5-48AE-8472-5927B0A72348}" dt="2022-07-06T14:37:39.749" v="2946" actId="478"/>
          <ac:grpSpMkLst>
            <pc:docMk/>
            <pc:sldMk cId="1276398130" sldId="265"/>
            <ac:grpSpMk id="78" creationId="{FED78805-3BB9-155C-D1EA-B70F77E2C9B5}"/>
          </ac:grpSpMkLst>
        </pc:grpChg>
        <pc:grpChg chg="del">
          <ac:chgData name="刘 玄昊" userId="03997660b9f98545" providerId="LiveId" clId="{D1504BE2-53F5-48AE-8472-5927B0A72348}" dt="2022-07-06T14:37:40.881" v="2947" actId="478"/>
          <ac:grpSpMkLst>
            <pc:docMk/>
            <pc:sldMk cId="1276398130" sldId="265"/>
            <ac:grpSpMk id="86" creationId="{1DA27D36-D021-2141-C3DE-0314251A0468}"/>
          </ac:grpSpMkLst>
        </pc:grpChg>
        <pc:grpChg chg="del">
          <ac:chgData name="刘 玄昊" userId="03997660b9f98545" providerId="LiveId" clId="{D1504BE2-53F5-48AE-8472-5927B0A72348}" dt="2022-07-06T14:37:44.188" v="2950" actId="478"/>
          <ac:grpSpMkLst>
            <pc:docMk/>
            <pc:sldMk cId="1276398130" sldId="265"/>
            <ac:grpSpMk id="97" creationId="{6EE75901-DC35-4E65-C3A3-14414F682A1E}"/>
          </ac:grpSpMkLst>
        </pc:grpChg>
        <pc:grpChg chg="del">
          <ac:chgData name="刘 玄昊" userId="03997660b9f98545" providerId="LiveId" clId="{D1504BE2-53F5-48AE-8472-5927B0A72348}" dt="2022-07-06T14:37:27.556" v="2944" actId="478"/>
          <ac:grpSpMkLst>
            <pc:docMk/>
            <pc:sldMk cId="1276398130" sldId="265"/>
            <ac:grpSpMk id="109" creationId="{02AE4773-0489-EBF3-425E-95FCB00F84B9}"/>
          </ac:grpSpMkLst>
        </pc:grpChg>
        <pc:grpChg chg="add del mod">
          <ac:chgData name="刘 玄昊" userId="03997660b9f98545" providerId="LiveId" clId="{D1504BE2-53F5-48AE-8472-5927B0A72348}" dt="2022-07-06T14:46:24.795" v="3064" actId="478"/>
          <ac:grpSpMkLst>
            <pc:docMk/>
            <pc:sldMk cId="1276398130" sldId="265"/>
            <ac:grpSpMk id="147" creationId="{EBE4F238-99FB-BDC5-A26B-FFD04B8E6C9C}"/>
          </ac:grpSpMkLst>
        </pc:grpChg>
        <pc:grpChg chg="mod">
          <ac:chgData name="刘 玄昊" userId="03997660b9f98545" providerId="LiveId" clId="{D1504BE2-53F5-48AE-8472-5927B0A72348}" dt="2022-07-06T14:38:29.379" v="2955"/>
          <ac:grpSpMkLst>
            <pc:docMk/>
            <pc:sldMk cId="1276398130" sldId="265"/>
            <ac:grpSpMk id="148" creationId="{21554E8C-8BFE-5502-5330-FCC752C8166C}"/>
          </ac:grpSpMkLst>
        </pc:grp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3" creationId="{23153486-3B73-19A4-CA5C-7DA0A349CDA8}"/>
          </ac:cxnSpMkLst>
        </pc:cxn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13" creationId="{C061766E-3AE7-CAAA-DF1D-5D8D7CAF7227}"/>
          </ac:cxnSpMkLst>
        </pc:cxn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22" creationId="{BBB53E53-C653-5FB4-02C4-D3D5B49799F4}"/>
          </ac:cxnSpMkLst>
        </pc:cxnChg>
        <pc:cxnChg chg="add mod">
          <ac:chgData name="刘 玄昊" userId="03997660b9f98545" providerId="LiveId" clId="{D1504BE2-53F5-48AE-8472-5927B0A72348}" dt="2022-07-06T14:37:16.203" v="2941" actId="478"/>
          <ac:cxnSpMkLst>
            <pc:docMk/>
            <pc:sldMk cId="1276398130" sldId="265"/>
            <ac:cxnSpMk id="25" creationId="{190FC46D-E788-4BE6-3C51-F9D64792D41E}"/>
          </ac:cxnSpMkLst>
        </pc:cxnChg>
        <pc:cxnChg chg="add mod">
          <ac:chgData name="刘 玄昊" userId="03997660b9f98545" providerId="LiveId" clId="{D1504BE2-53F5-48AE-8472-5927B0A72348}" dt="2022-07-06T14:37:16.203" v="2941" actId="478"/>
          <ac:cxnSpMkLst>
            <pc:docMk/>
            <pc:sldMk cId="1276398130" sldId="265"/>
            <ac:cxnSpMk id="32" creationId="{8260CBFF-E418-1B74-D490-76EA9C99DDB2}"/>
          </ac:cxnSpMkLst>
        </pc:cxnChg>
        <pc:cxnChg chg="add mod">
          <ac:chgData name="刘 玄昊" userId="03997660b9f98545" providerId="LiveId" clId="{D1504BE2-53F5-48AE-8472-5927B0A72348}" dt="2022-07-06T14:29:22.092" v="2857" actId="164"/>
          <ac:cxnSpMkLst>
            <pc:docMk/>
            <pc:sldMk cId="1276398130" sldId="265"/>
            <ac:cxnSpMk id="36" creationId="{DA073BD0-3B71-6E3E-12B5-6F7E513C3ECF}"/>
          </ac:cxnSpMkLst>
        </pc:cxnChg>
        <pc:cxnChg chg="add mod">
          <ac:chgData name="刘 玄昊" userId="03997660b9f98545" providerId="LiveId" clId="{D1504BE2-53F5-48AE-8472-5927B0A72348}" dt="2022-07-06T14:34:30.037" v="2886" actId="164"/>
          <ac:cxnSpMkLst>
            <pc:docMk/>
            <pc:sldMk cId="1276398130" sldId="265"/>
            <ac:cxnSpMk id="135" creationId="{A4855EF8-014E-5EE8-29F1-0B9FBB3E52C6}"/>
          </ac:cxnSpMkLst>
        </pc:cxnChg>
        <pc:cxnChg chg="add mod">
          <ac:chgData name="刘 玄昊" userId="03997660b9f98545" providerId="LiveId" clId="{D1504BE2-53F5-48AE-8472-5927B0A72348}" dt="2022-07-06T14:34:30.037" v="2886" actId="164"/>
          <ac:cxnSpMkLst>
            <pc:docMk/>
            <pc:sldMk cId="1276398130" sldId="265"/>
            <ac:cxnSpMk id="140" creationId="{32388489-5F85-07C6-ECB5-A2449B010ACF}"/>
          </ac:cxnSpMkLst>
        </pc:cxnChg>
        <pc:cxnChg chg="add mod">
          <ac:chgData name="刘 玄昊" userId="03997660b9f98545" providerId="LiveId" clId="{D1504BE2-53F5-48AE-8472-5927B0A72348}" dt="2022-07-06T14:35:21.197" v="2896" actId="164"/>
          <ac:cxnSpMkLst>
            <pc:docMk/>
            <pc:sldMk cId="1276398130" sldId="265"/>
            <ac:cxnSpMk id="142" creationId="{64634CF7-A0FE-1DA7-F755-B50FF108CA06}"/>
          </ac:cxnSpMkLst>
        </pc:cxnChg>
        <pc:cxnChg chg="add mod">
          <ac:chgData name="刘 玄昊" userId="03997660b9f98545" providerId="LiveId" clId="{D1504BE2-53F5-48AE-8472-5927B0A72348}" dt="2022-07-06T14:35:21.197" v="2896" actId="164"/>
          <ac:cxnSpMkLst>
            <pc:docMk/>
            <pc:sldMk cId="1276398130" sldId="265"/>
            <ac:cxnSpMk id="145" creationId="{21110512-F2AD-5403-4D29-8A4F694992D3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2" creationId="{319F5029-7BC9-3BCC-9FBA-6F40F3A9DCA0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3" creationId="{5C81B0C4-DBEE-FDD7-2165-160CAC102DD2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4" creationId="{95B403C0-D535-3997-BCD8-1AF38296B814}"/>
          </ac:cxnSpMkLst>
        </pc:cxnChg>
        <pc:cxnChg chg="mod">
          <ac:chgData name="刘 玄昊" userId="03997660b9f98545" providerId="LiveId" clId="{D1504BE2-53F5-48AE-8472-5927B0A72348}" dt="2022-07-06T14:46:24.795" v="3064" actId="478"/>
          <ac:cxnSpMkLst>
            <pc:docMk/>
            <pc:sldMk cId="1276398130" sldId="265"/>
            <ac:cxnSpMk id="155" creationId="{AB4EA9D1-E3A8-BB72-2EEF-4322086A9981}"/>
          </ac:cxnSpMkLst>
        </pc:cxnChg>
        <pc:cxnChg chg="mod">
          <ac:chgData name="刘 玄昊" userId="03997660b9f98545" providerId="LiveId" clId="{D1504BE2-53F5-48AE-8472-5927B0A72348}" dt="2022-07-06T14:46:24.795" v="3064" actId="478"/>
          <ac:cxnSpMkLst>
            <pc:docMk/>
            <pc:sldMk cId="1276398130" sldId="265"/>
            <ac:cxnSpMk id="156" creationId="{2C35F66E-36B2-BA31-7FB3-C67F46136E34}"/>
          </ac:cxnSpMkLst>
        </pc:cxnChg>
        <pc:cxnChg chg="mod">
          <ac:chgData name="刘 玄昊" userId="03997660b9f98545" providerId="LiveId" clId="{D1504BE2-53F5-48AE-8472-5927B0A72348}" dt="2022-07-06T14:38:29.379" v="2955"/>
          <ac:cxnSpMkLst>
            <pc:docMk/>
            <pc:sldMk cId="1276398130" sldId="265"/>
            <ac:cxnSpMk id="157" creationId="{D5AF694C-A56F-72F3-D60C-B66B2AB6E9C6}"/>
          </ac:cxnSpMkLst>
        </pc:cxnChg>
        <pc:cxnChg chg="add mod">
          <ac:chgData name="刘 玄昊" userId="03997660b9f98545" providerId="LiveId" clId="{D1504BE2-53F5-48AE-8472-5927B0A72348}" dt="2022-07-06T14:48:33.889" v="3088" actId="13822"/>
          <ac:cxnSpMkLst>
            <pc:docMk/>
            <pc:sldMk cId="1276398130" sldId="265"/>
            <ac:cxnSpMk id="168" creationId="{B14F1B1D-65C4-03F2-4528-C1A0880A5F70}"/>
          </ac:cxnSpMkLst>
        </pc:cxnChg>
        <pc:cxnChg chg="add mod">
          <ac:chgData name="刘 玄昊" userId="03997660b9f98545" providerId="LiveId" clId="{D1504BE2-53F5-48AE-8472-5927B0A72348}" dt="2022-07-06T14:47:55.101" v="3085" actId="13822"/>
          <ac:cxnSpMkLst>
            <pc:docMk/>
            <pc:sldMk cId="1276398130" sldId="265"/>
            <ac:cxnSpMk id="170" creationId="{68158156-7BE6-271E-F1A6-4757ADE8AF82}"/>
          </ac:cxnSpMkLst>
        </pc:cxnChg>
        <pc:cxnChg chg="add mod">
          <ac:chgData name="刘 玄昊" userId="03997660b9f98545" providerId="LiveId" clId="{D1504BE2-53F5-48AE-8472-5927B0A72348}" dt="2022-07-06T14:47:52.674" v="3084" actId="13822"/>
          <ac:cxnSpMkLst>
            <pc:docMk/>
            <pc:sldMk cId="1276398130" sldId="265"/>
            <ac:cxnSpMk id="172" creationId="{6BEE1917-AC58-8F3E-4CFB-3987C9DBCF36}"/>
          </ac:cxnSpMkLst>
        </pc:cxnChg>
        <pc:cxnChg chg="add mod">
          <ac:chgData name="刘 玄昊" userId="03997660b9f98545" providerId="LiveId" clId="{D1504BE2-53F5-48AE-8472-5927B0A72348}" dt="2022-07-06T14:47:41.517" v="3083" actId="13822"/>
          <ac:cxnSpMkLst>
            <pc:docMk/>
            <pc:sldMk cId="1276398130" sldId="265"/>
            <ac:cxnSpMk id="174" creationId="{64D76D77-4880-783A-2021-6278DA57F45D}"/>
          </ac:cxnSpMkLst>
        </pc:cxnChg>
        <pc:cxnChg chg="add mod">
          <ac:chgData name="刘 玄昊" userId="03997660b9f98545" providerId="LiveId" clId="{D1504BE2-53F5-48AE-8472-5927B0A72348}" dt="2022-07-06T14:47:34.613" v="3080" actId="13822"/>
          <ac:cxnSpMkLst>
            <pc:docMk/>
            <pc:sldMk cId="1276398130" sldId="265"/>
            <ac:cxnSpMk id="176" creationId="{E57967E1-9A1B-85B3-B516-59343F796369}"/>
          </ac:cxnSpMkLst>
        </pc:cxnChg>
        <pc:cxnChg chg="add mod">
          <ac:chgData name="刘 玄昊" userId="03997660b9f98545" providerId="LiveId" clId="{D1504BE2-53F5-48AE-8472-5927B0A72348}" dt="2022-07-06T14:47:32.468" v="3079" actId="13822"/>
          <ac:cxnSpMkLst>
            <pc:docMk/>
            <pc:sldMk cId="1276398130" sldId="265"/>
            <ac:cxnSpMk id="178" creationId="{76D2C4BA-893D-1211-2941-A4AC8782C63F}"/>
          </ac:cxnSpMkLst>
        </pc:cxnChg>
        <pc:cxnChg chg="add mod">
          <ac:chgData name="刘 玄昊" userId="03997660b9f98545" providerId="LiveId" clId="{D1504BE2-53F5-48AE-8472-5927B0A72348}" dt="2022-07-06T14:47:37.051" v="3081" actId="13822"/>
          <ac:cxnSpMkLst>
            <pc:docMk/>
            <pc:sldMk cId="1276398130" sldId="265"/>
            <ac:cxnSpMk id="179" creationId="{38A017D4-10FA-3897-33AA-5C3751985FFE}"/>
          </ac:cxnSpMkLst>
        </pc:cxnChg>
        <pc:cxnChg chg="add mod">
          <ac:chgData name="刘 玄昊" userId="03997660b9f98545" providerId="LiveId" clId="{D1504BE2-53F5-48AE-8472-5927B0A72348}" dt="2022-07-06T14:47:39.353" v="3082" actId="13822"/>
          <ac:cxnSpMkLst>
            <pc:docMk/>
            <pc:sldMk cId="1276398130" sldId="265"/>
            <ac:cxnSpMk id="180" creationId="{E1BF5338-1557-B61F-4BDC-09C577494DE7}"/>
          </ac:cxnSpMkLst>
        </pc:cxnChg>
        <pc:cxnChg chg="add mod">
          <ac:chgData name="刘 玄昊" userId="03997660b9f98545" providerId="LiveId" clId="{D1504BE2-53F5-48AE-8472-5927B0A72348}" dt="2022-07-06T14:48:43.121" v="3091" actId="13822"/>
          <ac:cxnSpMkLst>
            <pc:docMk/>
            <pc:sldMk cId="1276398130" sldId="265"/>
            <ac:cxnSpMk id="181" creationId="{D0ED9794-504D-205A-A6B0-714D90BB0B5E}"/>
          </ac:cxnSpMkLst>
        </pc:cxnChg>
        <pc:cxnChg chg="add del mod">
          <ac:chgData name="刘 玄昊" userId="03997660b9f98545" providerId="LiveId" clId="{D1504BE2-53F5-48AE-8472-5927B0A72348}" dt="2022-07-06T14:41:45.068" v="2996"/>
          <ac:cxnSpMkLst>
            <pc:docMk/>
            <pc:sldMk cId="1276398130" sldId="265"/>
            <ac:cxnSpMk id="183" creationId="{0956D6CB-8CAC-D72F-5214-EDA3CAD1BED3}"/>
          </ac:cxnSpMkLst>
        </pc:cxnChg>
        <pc:cxnChg chg="add mod">
          <ac:chgData name="刘 玄昊" userId="03997660b9f98545" providerId="LiveId" clId="{D1504BE2-53F5-48AE-8472-5927B0A72348}" dt="2022-07-06T14:48:39.282" v="3090" actId="13822"/>
          <ac:cxnSpMkLst>
            <pc:docMk/>
            <pc:sldMk cId="1276398130" sldId="265"/>
            <ac:cxnSpMk id="185" creationId="{722B0644-892E-B871-31D7-86F60BAEC3C9}"/>
          </ac:cxnSpMkLst>
        </pc:cxnChg>
        <pc:cxnChg chg="add mod">
          <ac:chgData name="刘 玄昊" userId="03997660b9f98545" providerId="LiveId" clId="{D1504BE2-53F5-48AE-8472-5927B0A72348}" dt="2022-07-06T14:48:36.365" v="3089" actId="13822"/>
          <ac:cxnSpMkLst>
            <pc:docMk/>
            <pc:sldMk cId="1276398130" sldId="265"/>
            <ac:cxnSpMk id="187" creationId="{D825C59A-CC48-A1CB-1540-BC35A15BF202}"/>
          </ac:cxnSpMkLst>
        </pc:cxnChg>
        <pc:cxnChg chg="add del mod">
          <ac:chgData name="刘 玄昊" userId="03997660b9f98545" providerId="LiveId" clId="{D1504BE2-53F5-48AE-8472-5927B0A72348}" dt="2022-07-06T14:46:19.462" v="3062" actId="478"/>
          <ac:cxnSpMkLst>
            <pc:docMk/>
            <pc:sldMk cId="1276398130" sldId="265"/>
            <ac:cxnSpMk id="189" creationId="{470293E3-405D-26C6-6E24-E3257A25DA0C}"/>
          </ac:cxnSpMkLst>
        </pc:cxnChg>
        <pc:cxnChg chg="add mod">
          <ac:chgData name="刘 玄昊" userId="03997660b9f98545" providerId="LiveId" clId="{D1504BE2-53F5-48AE-8472-5927B0A72348}" dt="2022-07-06T14:48:31.903" v="3087" actId="13822"/>
          <ac:cxnSpMkLst>
            <pc:docMk/>
            <pc:sldMk cId="1276398130" sldId="265"/>
            <ac:cxnSpMk id="191" creationId="{205C4FC9-979D-986F-2A2B-3EB94CC8652E}"/>
          </ac:cxnSpMkLst>
        </pc:cxnChg>
        <pc:cxnChg chg="add del mod">
          <ac:chgData name="刘 玄昊" userId="03997660b9f98545" providerId="LiveId" clId="{D1504BE2-53F5-48AE-8472-5927B0A72348}" dt="2022-07-06T14:42:23.263" v="3010" actId="478"/>
          <ac:cxnSpMkLst>
            <pc:docMk/>
            <pc:sldMk cId="1276398130" sldId="265"/>
            <ac:cxnSpMk id="193" creationId="{9D109D3B-8178-2D3F-A1E7-B884806368FE}"/>
          </ac:cxnSpMkLst>
        </pc:cxnChg>
        <pc:cxnChg chg="add mod">
          <ac:chgData name="刘 玄昊" userId="03997660b9f98545" providerId="LiveId" clId="{D1504BE2-53F5-48AE-8472-5927B0A72348}" dt="2022-07-06T14:43:36.292" v="3025" actId="164"/>
          <ac:cxnSpMkLst>
            <pc:docMk/>
            <pc:sldMk cId="1276398130" sldId="265"/>
            <ac:cxnSpMk id="195" creationId="{4D667886-1C18-A555-AE9A-F9023B8A8F8A}"/>
          </ac:cxnSpMkLst>
        </pc:cxnChg>
        <pc:cxnChg chg="add mod">
          <ac:chgData name="刘 玄昊" userId="03997660b9f98545" providerId="LiveId" clId="{D1504BE2-53F5-48AE-8472-5927B0A72348}" dt="2022-07-06T14:45:06.802" v="3048" actId="164"/>
          <ac:cxnSpMkLst>
            <pc:docMk/>
            <pc:sldMk cId="1276398130" sldId="265"/>
            <ac:cxnSpMk id="197" creationId="{7A72BF6F-4170-41AD-AB67-3614490FD9CD}"/>
          </ac:cxnSpMkLst>
        </pc:cxnChg>
        <pc:cxnChg chg="add mod">
          <ac:chgData name="刘 玄昊" userId="03997660b9f98545" providerId="LiveId" clId="{D1504BE2-53F5-48AE-8472-5927B0A72348}" dt="2022-07-06T14:48:45.461" v="3092" actId="13822"/>
          <ac:cxnSpMkLst>
            <pc:docMk/>
            <pc:sldMk cId="1276398130" sldId="265"/>
            <ac:cxnSpMk id="199" creationId="{521D3CB9-E762-1764-1D1F-487CC5A8EFAA}"/>
          </ac:cxnSpMkLst>
        </pc:cxnChg>
        <pc:cxnChg chg="add mod">
          <ac:chgData name="刘 玄昊" userId="03997660b9f98545" providerId="LiveId" clId="{D1504BE2-53F5-48AE-8472-5927B0A72348}" dt="2022-07-06T14:46:28.310" v="3065" actId="164"/>
          <ac:cxnSpMkLst>
            <pc:docMk/>
            <pc:sldMk cId="1276398130" sldId="265"/>
            <ac:cxnSpMk id="201" creationId="{3A29D26B-1570-D872-0C84-12E3BC1BC393}"/>
          </ac:cxnSpMkLst>
        </pc:cxnChg>
      </pc:sldChg>
      <pc:sldChg chg="delSp modSp add mod ord modNotesTx">
        <pc:chgData name="刘 玄昊" userId="03997660b9f98545" providerId="LiveId" clId="{D1504BE2-53F5-48AE-8472-5927B0A72348}" dt="2022-07-06T14:53:33.464" v="3168" actId="1076"/>
        <pc:sldMkLst>
          <pc:docMk/>
          <pc:sldMk cId="1314599308" sldId="266"/>
        </pc:sldMkLst>
        <pc:spChg chg="del">
          <ac:chgData name="刘 玄昊" userId="03997660b9f98545" providerId="LiveId" clId="{D1504BE2-53F5-48AE-8472-5927B0A72348}" dt="2022-07-06T14:35:51.270" v="2914" actId="478"/>
          <ac:spMkLst>
            <pc:docMk/>
            <pc:sldMk cId="1314599308" sldId="266"/>
            <ac:spMk id="105" creationId="{BA3406FC-FB08-1508-ADAC-1C5AC4826848}"/>
          </ac:spMkLst>
        </pc:spChg>
        <pc:spChg chg="mod">
          <ac:chgData name="刘 玄昊" userId="03997660b9f98545" providerId="LiveId" clId="{D1504BE2-53F5-48AE-8472-5927B0A72348}" dt="2022-07-06T14:53:33.464" v="3168" actId="1076"/>
          <ac:spMkLst>
            <pc:docMk/>
            <pc:sldMk cId="1314599308" sldId="266"/>
            <ac:spMk id="107" creationId="{B7F78F02-B780-4FA8-E86F-01F13A03B2CF}"/>
          </ac:spMkLst>
        </pc:spChg>
        <pc:spChg chg="del">
          <ac:chgData name="刘 玄昊" userId="03997660b9f98545" providerId="LiveId" clId="{D1504BE2-53F5-48AE-8472-5927B0A72348}" dt="2022-07-06T14:35:51.270" v="2914" actId="478"/>
          <ac:spMkLst>
            <pc:docMk/>
            <pc:sldMk cId="1314599308" sldId="266"/>
            <ac:spMk id="120" creationId="{11D755C1-4ABC-7E2E-383F-C3F86D2D08F0}"/>
          </ac:spMkLst>
        </pc:spChg>
        <pc:spChg chg="del">
          <ac:chgData name="刘 玄昊" userId="03997660b9f98545" providerId="LiveId" clId="{D1504BE2-53F5-48AE-8472-5927B0A72348}" dt="2022-07-06T14:35:51.270" v="2914" actId="478"/>
          <ac:spMkLst>
            <pc:docMk/>
            <pc:sldMk cId="1314599308" sldId="266"/>
            <ac:spMk id="121" creationId="{D1734666-831C-D391-DA45-03516231C938}"/>
          </ac:spMkLst>
        </pc:spChg>
        <pc:spChg chg="del">
          <ac:chgData name="刘 玄昊" userId="03997660b9f98545" providerId="LiveId" clId="{D1504BE2-53F5-48AE-8472-5927B0A72348}" dt="2022-07-06T14:35:57.541" v="2917" actId="478"/>
          <ac:spMkLst>
            <pc:docMk/>
            <pc:sldMk cId="1314599308" sldId="266"/>
            <ac:spMk id="122" creationId="{33709683-3398-37E1-8B65-B19812DF53E0}"/>
          </ac:spMkLst>
        </pc:spChg>
        <pc:spChg chg="del">
          <ac:chgData name="刘 玄昊" userId="03997660b9f98545" providerId="LiveId" clId="{D1504BE2-53F5-48AE-8472-5927B0A72348}" dt="2022-07-06T14:35:57.541" v="2917" actId="478"/>
          <ac:spMkLst>
            <pc:docMk/>
            <pc:sldMk cId="1314599308" sldId="266"/>
            <ac:spMk id="123" creationId="{7DA9380B-D342-AAAD-012F-DBB273A35690}"/>
          </ac:spMkLst>
        </pc:spChg>
        <pc:spChg chg="del">
          <ac:chgData name="刘 玄昊" userId="03997660b9f98545" providerId="LiveId" clId="{D1504BE2-53F5-48AE-8472-5927B0A72348}" dt="2022-07-06T14:35:57.541" v="2917" actId="478"/>
          <ac:spMkLst>
            <pc:docMk/>
            <pc:sldMk cId="1314599308" sldId="266"/>
            <ac:spMk id="124" creationId="{C5833FB5-019B-FBC3-AB30-3AE81C7068A1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25" creationId="{7FE2C8B5-4F39-9633-7B8B-B70F9FE361DE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6" creationId="{AFEA2F47-D724-D792-6C65-C70D1BDD2D82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7" creationId="{00638464-A31E-B543-BA06-E195DFC9B5DA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8" creationId="{1F39A036-C5D8-2533-6EB5-6CC20574C875}"/>
          </ac:spMkLst>
        </pc:spChg>
        <pc:spChg chg="del">
          <ac:chgData name="刘 玄昊" userId="03997660b9f98545" providerId="LiveId" clId="{D1504BE2-53F5-48AE-8472-5927B0A72348}" dt="2022-07-06T14:36:03.111" v="2919" actId="478"/>
          <ac:spMkLst>
            <pc:docMk/>
            <pc:sldMk cId="1314599308" sldId="266"/>
            <ac:spMk id="129" creationId="{ECCDF28A-79AD-DC13-1AAA-1D442DB046F8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36" creationId="{3C3D51E7-BFD7-1FA6-5CD5-51B9268F9389}"/>
          </ac:spMkLst>
        </pc:spChg>
        <pc:spChg chg="del">
          <ac:chgData name="刘 玄昊" userId="03997660b9f98545" providerId="LiveId" clId="{D1504BE2-53F5-48AE-8472-5927B0A72348}" dt="2022-07-06T14:36:04.294" v="2920" actId="478"/>
          <ac:spMkLst>
            <pc:docMk/>
            <pc:sldMk cId="1314599308" sldId="266"/>
            <ac:spMk id="137" creationId="{EF5526E2-65DB-B7C3-2558-7E59C782825C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41" creationId="{532A67E2-B2C0-414A-7EC7-332F01A6AC56}"/>
          </ac:spMkLst>
        </pc:spChg>
        <pc:spChg chg="del">
          <ac:chgData name="刘 玄昊" userId="03997660b9f98545" providerId="LiveId" clId="{D1504BE2-53F5-48AE-8472-5927B0A72348}" dt="2022-07-06T14:35:55.604" v="2916" actId="478"/>
          <ac:spMkLst>
            <pc:docMk/>
            <pc:sldMk cId="1314599308" sldId="266"/>
            <ac:spMk id="143" creationId="{E3D839FA-1C0A-F3DD-0F5A-F3B73B1B79ED}"/>
          </ac:spMkLst>
        </pc:spChg>
        <pc:spChg chg="del">
          <ac:chgData name="刘 玄昊" userId="03997660b9f98545" providerId="LiveId" clId="{D1504BE2-53F5-48AE-8472-5927B0A72348}" dt="2022-07-06T14:36:00.069" v="2918" actId="478"/>
          <ac:spMkLst>
            <pc:docMk/>
            <pc:sldMk cId="1314599308" sldId="266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7-06T14:36:48.628" v="2927" actId="1076"/>
          <ac:grpSpMkLst>
            <pc:docMk/>
            <pc:sldMk cId="1314599308" sldId="266"/>
            <ac:grpSpMk id="38" creationId="{4B78F978-B0C6-C02F-E9AD-4E54FBD57923}"/>
          </ac:grpSpMkLst>
        </pc:grpChg>
        <pc:grpChg chg="del">
          <ac:chgData name="刘 玄昊" userId="03997660b9f98545" providerId="LiveId" clId="{D1504BE2-53F5-48AE-8472-5927B0A72348}" dt="2022-07-06T14:35:51.270" v="2914" actId="478"/>
          <ac:grpSpMkLst>
            <pc:docMk/>
            <pc:sldMk cId="1314599308" sldId="266"/>
            <ac:grpSpMk id="39" creationId="{3E182D99-926A-DA32-E381-4EBE3B9396B4}"/>
          </ac:grpSpMkLst>
        </pc:grpChg>
        <pc:grpChg chg="mod">
          <ac:chgData name="刘 玄昊" userId="03997660b9f98545" providerId="LiveId" clId="{D1504BE2-53F5-48AE-8472-5927B0A72348}" dt="2022-07-06T14:36:52.566" v="2928" actId="1076"/>
          <ac:grpSpMkLst>
            <pc:docMk/>
            <pc:sldMk cId="1314599308" sldId="266"/>
            <ac:grpSpMk id="44" creationId="{B824C8C8-7157-4B2B-BBB0-3EA5DD04E9D9}"/>
          </ac:grpSpMkLst>
        </pc:grpChg>
        <pc:grpChg chg="mod">
          <ac:chgData name="刘 玄昊" userId="03997660b9f98545" providerId="LiveId" clId="{D1504BE2-53F5-48AE-8472-5927B0A72348}" dt="2022-07-06T14:36:44.854" v="2926" actId="1076"/>
          <ac:grpSpMkLst>
            <pc:docMk/>
            <pc:sldMk cId="1314599308" sldId="266"/>
            <ac:grpSpMk id="45" creationId="{9C6DAA5A-D205-EF34-6C9B-6E41F7E0D586}"/>
          </ac:grpSpMkLst>
        </pc:grpChg>
        <pc:grpChg chg="del">
          <ac:chgData name="刘 玄昊" userId="03997660b9f98545" providerId="LiveId" clId="{D1504BE2-53F5-48AE-8472-5927B0A72348}" dt="2022-07-06T14:35:55.604" v="2916" actId="478"/>
          <ac:grpSpMkLst>
            <pc:docMk/>
            <pc:sldMk cId="1314599308" sldId="266"/>
            <ac:grpSpMk id="47" creationId="{0CFB6D81-AED6-22AA-D12B-24C5A5576A1C}"/>
          </ac:grpSpMkLst>
        </pc:grpChg>
        <pc:grpChg chg="del">
          <ac:chgData name="刘 玄昊" userId="03997660b9f98545" providerId="LiveId" clId="{D1504BE2-53F5-48AE-8472-5927B0A72348}" dt="2022-07-06T14:36:03.111" v="2919" actId="478"/>
          <ac:grpSpMkLst>
            <pc:docMk/>
            <pc:sldMk cId="1314599308" sldId="266"/>
            <ac:grpSpMk id="65" creationId="{E40C0BB3-B495-4E4C-0EB7-5E36407C4F60}"/>
          </ac:grpSpMkLst>
        </pc:grpChg>
        <pc:grpChg chg="del">
          <ac:chgData name="刘 玄昊" userId="03997660b9f98545" providerId="LiveId" clId="{D1504BE2-53F5-48AE-8472-5927B0A72348}" dt="2022-07-06T14:35:55.604" v="2916" actId="478"/>
          <ac:grpSpMkLst>
            <pc:docMk/>
            <pc:sldMk cId="1314599308" sldId="266"/>
            <ac:grpSpMk id="78" creationId="{FED78805-3BB9-155C-D1EA-B70F77E2C9B5}"/>
          </ac:grpSpMkLst>
        </pc:grpChg>
        <pc:grpChg chg="del">
          <ac:chgData name="刘 玄昊" userId="03997660b9f98545" providerId="LiveId" clId="{D1504BE2-53F5-48AE-8472-5927B0A72348}" dt="2022-07-06T14:35:57.541" v="2917" actId="478"/>
          <ac:grpSpMkLst>
            <pc:docMk/>
            <pc:sldMk cId="1314599308" sldId="266"/>
            <ac:grpSpMk id="86" creationId="{1DA27D36-D021-2141-C3DE-0314251A0468}"/>
          </ac:grpSpMkLst>
        </pc:grpChg>
        <pc:grpChg chg="del">
          <ac:chgData name="刘 玄昊" userId="03997660b9f98545" providerId="LiveId" clId="{D1504BE2-53F5-48AE-8472-5927B0A72348}" dt="2022-07-06T14:35:55.604" v="2916" actId="478"/>
          <ac:grpSpMkLst>
            <pc:docMk/>
            <pc:sldMk cId="1314599308" sldId="266"/>
            <ac:grpSpMk id="97" creationId="{6EE75901-DC35-4E65-C3A3-14414F682A1E}"/>
          </ac:grpSpMkLst>
        </pc:grpChg>
        <pc:grpChg chg="del">
          <ac:chgData name="刘 玄昊" userId="03997660b9f98545" providerId="LiveId" clId="{D1504BE2-53F5-48AE-8472-5927B0A72348}" dt="2022-07-06T14:35:53.223" v="2915" actId="478"/>
          <ac:grpSpMkLst>
            <pc:docMk/>
            <pc:sldMk cId="1314599308" sldId="266"/>
            <ac:grpSpMk id="109" creationId="{02AE4773-0489-EBF3-425E-95FCB00F84B9}"/>
          </ac:grpSpMkLst>
        </pc:grpChg>
        <pc:cxnChg chg="mod">
          <ac:chgData name="刘 玄昊" userId="03997660b9f98545" providerId="LiveId" clId="{D1504BE2-53F5-48AE-8472-5927B0A72348}" dt="2022-07-06T14:46:47.746" v="3069" actId="13822"/>
          <ac:cxnSpMkLst>
            <pc:docMk/>
            <pc:sldMk cId="1314599308" sldId="266"/>
            <ac:cxnSpMk id="13" creationId="{C061766E-3AE7-CAAA-DF1D-5D8D7CAF7227}"/>
          </ac:cxnSpMkLst>
        </pc:cxnChg>
        <pc:cxnChg chg="mod">
          <ac:chgData name="刘 玄昊" userId="03997660b9f98545" providerId="LiveId" clId="{D1504BE2-53F5-48AE-8472-5927B0A72348}" dt="2022-07-06T14:47:01.613" v="3072" actId="13822"/>
          <ac:cxnSpMkLst>
            <pc:docMk/>
            <pc:sldMk cId="1314599308" sldId="266"/>
            <ac:cxnSpMk id="22" creationId="{BBB53E53-C653-5FB4-02C4-D3D5B49799F4}"/>
          </ac:cxnSpMkLst>
        </pc:cxnChg>
        <pc:cxnChg chg="mod">
          <ac:chgData name="刘 玄昊" userId="03997660b9f98545" providerId="LiveId" clId="{D1504BE2-53F5-48AE-8472-5927B0A72348}" dt="2022-07-06T14:47:04.484" v="3073" actId="13822"/>
          <ac:cxnSpMkLst>
            <pc:docMk/>
            <pc:sldMk cId="1314599308" sldId="266"/>
            <ac:cxnSpMk id="25" creationId="{190FC46D-E788-4BE6-3C51-F9D64792D41E}"/>
          </ac:cxnSpMkLst>
        </pc:cxnChg>
        <pc:cxnChg chg="mod">
          <ac:chgData name="刘 玄昊" userId="03997660b9f98545" providerId="LiveId" clId="{D1504BE2-53F5-48AE-8472-5927B0A72348}" dt="2022-07-06T14:46:50.182" v="3070" actId="13822"/>
          <ac:cxnSpMkLst>
            <pc:docMk/>
            <pc:sldMk cId="1314599308" sldId="266"/>
            <ac:cxnSpMk id="32" creationId="{8260CBFF-E418-1B74-D490-76EA9C99DDB2}"/>
          </ac:cxnSpMkLst>
        </pc:cxnChg>
        <pc:cxnChg chg="mod">
          <ac:chgData name="刘 玄昊" userId="03997660b9f98545" providerId="LiveId" clId="{D1504BE2-53F5-48AE-8472-5927B0A72348}" dt="2022-07-06T14:46:52.434" v="3071" actId="13822"/>
          <ac:cxnSpMkLst>
            <pc:docMk/>
            <pc:sldMk cId="1314599308" sldId="266"/>
            <ac:cxnSpMk id="36" creationId="{DA073BD0-3B71-6E3E-12B5-6F7E513C3ECF}"/>
          </ac:cxnSpMkLst>
        </pc:cxnChg>
        <pc:cxnChg chg="mod">
          <ac:chgData name="刘 玄昊" userId="03997660b9f98545" providerId="LiveId" clId="{D1504BE2-53F5-48AE-8472-5927B0A72348}" dt="2022-07-06T14:47:11.840" v="3075" actId="13822"/>
          <ac:cxnSpMkLst>
            <pc:docMk/>
            <pc:sldMk cId="1314599308" sldId="266"/>
            <ac:cxnSpMk id="135" creationId="{A4855EF8-014E-5EE8-29F1-0B9FBB3E52C6}"/>
          </ac:cxnSpMkLst>
        </pc:cxnChg>
        <pc:cxnChg chg="mod">
          <ac:chgData name="刘 玄昊" userId="03997660b9f98545" providerId="LiveId" clId="{D1504BE2-53F5-48AE-8472-5927B0A72348}" dt="2022-07-06T14:47:09.361" v="3074" actId="13822"/>
          <ac:cxnSpMkLst>
            <pc:docMk/>
            <pc:sldMk cId="1314599308" sldId="266"/>
            <ac:cxnSpMk id="140" creationId="{32388489-5F85-07C6-ECB5-A2449B010ACF}"/>
          </ac:cxnSpMkLst>
        </pc:cxnChg>
        <pc:cxnChg chg="mod">
          <ac:chgData name="刘 玄昊" userId="03997660b9f98545" providerId="LiveId" clId="{D1504BE2-53F5-48AE-8472-5927B0A72348}" dt="2022-07-06T14:47:20.386" v="3077" actId="13822"/>
          <ac:cxnSpMkLst>
            <pc:docMk/>
            <pc:sldMk cId="1314599308" sldId="266"/>
            <ac:cxnSpMk id="142" creationId="{64634CF7-A0FE-1DA7-F755-B50FF108CA06}"/>
          </ac:cxnSpMkLst>
        </pc:cxnChg>
        <pc:cxnChg chg="mod">
          <ac:chgData name="刘 玄昊" userId="03997660b9f98545" providerId="LiveId" clId="{D1504BE2-53F5-48AE-8472-5927B0A72348}" dt="2022-07-06T14:48:17.559" v="3086" actId="13822"/>
          <ac:cxnSpMkLst>
            <pc:docMk/>
            <pc:sldMk cId="1314599308" sldId="266"/>
            <ac:cxnSpMk id="145" creationId="{21110512-F2AD-5403-4D29-8A4F694992D3}"/>
          </ac:cxnSpMkLst>
        </pc:cxnChg>
      </pc:sldChg>
      <pc:sldChg chg="addSp delSp modSp add mod ord modNotesTx">
        <pc:chgData name="刘 玄昊" userId="03997660b9f98545" providerId="LiveId" clId="{D1504BE2-53F5-48AE-8472-5927B0A72348}" dt="2022-07-06T15:05:06.252" v="3360" actId="20577"/>
        <pc:sldMkLst>
          <pc:docMk/>
          <pc:sldMk cId="963222802" sldId="267"/>
        </pc:sldMkLst>
        <pc:spChg chg="mod">
          <ac:chgData name="刘 玄昊" userId="03997660b9f98545" providerId="LiveId" clId="{D1504BE2-53F5-48AE-8472-5927B0A72348}" dt="2022-07-06T14:55:40.675" v="3203" actId="1076"/>
          <ac:spMkLst>
            <pc:docMk/>
            <pc:sldMk cId="963222802" sldId="267"/>
            <ac:spMk id="92" creationId="{F8E01B08-0A71-E4A9-E54B-29A4CCFBF6AF}"/>
          </ac:spMkLst>
        </pc:spChg>
        <pc:spChg chg="del">
          <ac:chgData name="刘 玄昊" userId="03997660b9f98545" providerId="LiveId" clId="{D1504BE2-53F5-48AE-8472-5927B0A72348}" dt="2022-07-06T14:49:44.211" v="3115" actId="478"/>
          <ac:spMkLst>
            <pc:docMk/>
            <pc:sldMk cId="963222802" sldId="267"/>
            <ac:spMk id="105" creationId="{BA3406FC-FB08-1508-ADAC-1C5AC4826848}"/>
          </ac:spMkLst>
        </pc:spChg>
        <pc:spChg chg="del">
          <ac:chgData name="刘 玄昊" userId="03997660b9f98545" providerId="LiveId" clId="{D1504BE2-53F5-48AE-8472-5927B0A72348}" dt="2022-07-06T14:49:37.185" v="3112" actId="478"/>
          <ac:spMkLst>
            <pc:docMk/>
            <pc:sldMk cId="963222802" sldId="267"/>
            <ac:spMk id="106" creationId="{DCC80612-21B6-E068-1CBA-EE8CB52699C7}"/>
          </ac:spMkLst>
        </pc:spChg>
        <pc:spChg chg="del">
          <ac:chgData name="刘 玄昊" userId="03997660b9f98545" providerId="LiveId" clId="{D1504BE2-53F5-48AE-8472-5927B0A72348}" dt="2022-07-06T14:49:37.185" v="3112" actId="478"/>
          <ac:spMkLst>
            <pc:docMk/>
            <pc:sldMk cId="963222802" sldId="267"/>
            <ac:spMk id="107" creationId="{B7F78F02-B780-4FA8-E86F-01F13A03B2CF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08" creationId="{222219CD-A12E-9563-C2BB-81C8FDF6CFEF}"/>
          </ac:spMkLst>
        </pc:spChg>
        <pc:spChg chg="del">
          <ac:chgData name="刘 玄昊" userId="03997660b9f98545" providerId="LiveId" clId="{D1504BE2-53F5-48AE-8472-5927B0A72348}" dt="2022-07-06T14:50:51.752" v="3118" actId="478"/>
          <ac:spMkLst>
            <pc:docMk/>
            <pc:sldMk cId="963222802" sldId="267"/>
            <ac:spMk id="120" creationId="{11D755C1-4ABC-7E2E-383F-C3F86D2D08F0}"/>
          </ac:spMkLst>
        </pc:spChg>
        <pc:spChg chg="del">
          <ac:chgData name="刘 玄昊" userId="03997660b9f98545" providerId="LiveId" clId="{D1504BE2-53F5-48AE-8472-5927B0A72348}" dt="2022-07-06T14:49:44.211" v="3115" actId="478"/>
          <ac:spMkLst>
            <pc:docMk/>
            <pc:sldMk cId="963222802" sldId="267"/>
            <ac:spMk id="121" creationId="{D1734666-831C-D391-DA45-03516231C938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2" creationId="{33709683-3398-37E1-8B65-B19812DF53E0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3" creationId="{7DA9380B-D342-AAAD-012F-DBB273A35690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4" creationId="{C5833FB5-019B-FBC3-AB30-3AE81C7068A1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25" creationId="{7FE2C8B5-4F39-9633-7B8B-B70F9FE361DE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6" creationId="{AFEA2F47-D724-D792-6C65-C70D1BDD2D82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7" creationId="{00638464-A31E-B543-BA06-E195DFC9B5DA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8" creationId="{1F39A036-C5D8-2533-6EB5-6CC20574C875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29" creationId="{ECCDF28A-79AD-DC13-1AAA-1D442DB046F8}"/>
          </ac:spMkLst>
        </pc:spChg>
        <pc:spChg chg="mod">
          <ac:chgData name="刘 玄昊" userId="03997660b9f98545" providerId="LiveId" clId="{D1504BE2-53F5-48AE-8472-5927B0A72348}" dt="2022-07-06T14:53:24.719" v="3167" actId="1076"/>
          <ac:spMkLst>
            <pc:docMk/>
            <pc:sldMk cId="963222802" sldId="267"/>
            <ac:spMk id="130" creationId="{B821ED60-EE75-6FFA-5737-7C520F836DCD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31" creationId="{340F3464-484E-3676-539B-774BD7D94777}"/>
          </ac:spMkLst>
        </pc:spChg>
        <pc:spChg chg="del">
          <ac:chgData name="刘 玄昊" userId="03997660b9f98545" providerId="LiveId" clId="{D1504BE2-53F5-48AE-8472-5927B0A72348}" dt="2022-07-06T14:49:37.185" v="3112" actId="478"/>
          <ac:spMkLst>
            <pc:docMk/>
            <pc:sldMk cId="963222802" sldId="267"/>
            <ac:spMk id="133" creationId="{716C6D55-C98D-BAE8-DB6A-4EA6C5347A02}"/>
          </ac:spMkLst>
        </pc:spChg>
        <pc:spChg chg="del">
          <ac:chgData name="刘 玄昊" userId="03997660b9f98545" providerId="LiveId" clId="{D1504BE2-53F5-48AE-8472-5927B0A72348}" dt="2022-07-06T14:49:51.954" v="3117" actId="478"/>
          <ac:spMkLst>
            <pc:docMk/>
            <pc:sldMk cId="963222802" sldId="267"/>
            <ac:spMk id="136" creationId="{3C3D51E7-BFD7-1FA6-5CD5-51B9268F9389}"/>
          </ac:spMkLst>
        </pc:spChg>
        <pc:spChg chg="del">
          <ac:chgData name="刘 玄昊" userId="03997660b9f98545" providerId="LiveId" clId="{D1504BE2-53F5-48AE-8472-5927B0A72348}" dt="2022-07-06T14:49:49.368" v="3116" actId="478"/>
          <ac:spMkLst>
            <pc:docMk/>
            <pc:sldMk cId="963222802" sldId="267"/>
            <ac:spMk id="137" creationId="{EF5526E2-65DB-B7C3-2558-7E59C782825C}"/>
          </ac:spMkLst>
        </pc:spChg>
        <pc:spChg chg="del">
          <ac:chgData name="刘 玄昊" userId="03997660b9f98545" providerId="LiveId" clId="{D1504BE2-53F5-48AE-8472-5927B0A72348}" dt="2022-07-06T14:49:42.096" v="3114" actId="478"/>
          <ac:spMkLst>
            <pc:docMk/>
            <pc:sldMk cId="963222802" sldId="267"/>
            <ac:spMk id="138" creationId="{C15567CB-126D-8ABF-DB87-899C20C42B8A}"/>
          </ac:spMkLst>
        </pc:spChg>
        <pc:spChg chg="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41" creationId="{532A67E2-B2C0-414A-7EC7-332F01A6AC56}"/>
          </ac:spMkLst>
        </pc:spChg>
        <pc:spChg chg="del mod">
          <ac:chgData name="刘 玄昊" userId="03997660b9f98545" providerId="LiveId" clId="{D1504BE2-53F5-48AE-8472-5927B0A72348}" dt="2022-07-06T14:53:53.281" v="3171" actId="478"/>
          <ac:spMkLst>
            <pc:docMk/>
            <pc:sldMk cId="963222802" sldId="267"/>
            <ac:spMk id="143" creationId="{E3D839FA-1C0A-F3DD-0F5A-F3B73B1B79ED}"/>
          </ac:spMkLst>
        </pc:spChg>
        <pc:spChg chg="del mod">
          <ac:chgData name="刘 玄昊" userId="03997660b9f98545" providerId="LiveId" clId="{D1504BE2-53F5-48AE-8472-5927B0A72348}" dt="2022-07-06T15:04:18.935" v="3349" actId="478"/>
          <ac:spMkLst>
            <pc:docMk/>
            <pc:sldMk cId="963222802" sldId="267"/>
            <ac:spMk id="144" creationId="{6E31534F-9096-3F4C-426A-9FDF4E452C70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5" creationId="{D5F712DE-F15F-73BD-0398-B2531FBC1EE2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6" creationId="{ADB0E0DF-1D46-9753-29DA-A0266B6F2401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7" creationId="{268AC536-A22F-D4B6-D9B6-BB936C87B58B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8" creationId="{EFB63012-AAAF-A4AE-7807-0C90421DBF50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49" creationId="{B5CDE4AF-2067-07EB-33A5-C4B7A9271846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0" creationId="{553AB54E-6FE8-0CAC-F450-54C84D6C695C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1" creationId="{EF0CD2A1-93EA-602F-AD97-048372583B97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2" creationId="{F7C0310A-0B6F-99E1-D143-BBAB3822686B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3" creationId="{7FD3F070-F5B2-982B-70FE-875842824B86}"/>
          </ac:spMkLst>
        </pc:spChg>
        <pc:spChg chg="mod">
          <ac:chgData name="刘 玄昊" userId="03997660b9f98545" providerId="LiveId" clId="{D1504BE2-53F5-48AE-8472-5927B0A72348}" dt="2022-07-06T14:51:21.711" v="3121"/>
          <ac:spMkLst>
            <pc:docMk/>
            <pc:sldMk cId="963222802" sldId="267"/>
            <ac:spMk id="154" creationId="{B050B8E1-007E-4F14-5A30-E09A07642EE0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56" creationId="{61E87194-ED98-FF95-ABA5-9F1E7B38FE66}"/>
          </ac:spMkLst>
        </pc:spChg>
        <pc:spChg chg="add del mod">
          <ac:chgData name="刘 玄昊" userId="03997660b9f98545" providerId="LiveId" clId="{D1504BE2-53F5-48AE-8472-5927B0A72348}" dt="2022-07-06T14:54:35.418" v="3183" actId="478"/>
          <ac:spMkLst>
            <pc:docMk/>
            <pc:sldMk cId="963222802" sldId="267"/>
            <ac:spMk id="157" creationId="{86306BD7-6E12-9E07-EA67-A92CB021EA1F}"/>
          </ac:spMkLst>
        </pc:spChg>
        <pc:spChg chg="add del mod">
          <ac:chgData name="刘 玄昊" userId="03997660b9f98545" providerId="LiveId" clId="{D1504BE2-53F5-48AE-8472-5927B0A72348}" dt="2022-07-06T14:54:32.799" v="3182"/>
          <ac:spMkLst>
            <pc:docMk/>
            <pc:sldMk cId="963222802" sldId="267"/>
            <ac:spMk id="159" creationId="{042DC3D2-9DE1-8030-9FC2-6E57E10E0031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1" creationId="{68407135-153C-1ACE-A9D1-CFF98A8C1264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3" creationId="{2964A9A3-C33A-E600-8250-B2B2C8AD499D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5" creationId="{4D5AC373-F21F-C2FE-75F2-FCBB6A5657D1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7" creationId="{5CE943AD-C21A-B5D3-9BCA-382420683C9C}"/>
          </ac:spMkLst>
        </pc:spChg>
        <pc:spChg chg="add mod">
          <ac:chgData name="刘 玄昊" userId="03997660b9f98545" providerId="LiveId" clId="{D1504BE2-53F5-48AE-8472-5927B0A72348}" dt="2022-07-06T14:59:21.387" v="3256" actId="164"/>
          <ac:spMkLst>
            <pc:docMk/>
            <pc:sldMk cId="963222802" sldId="267"/>
            <ac:spMk id="168" creationId="{A911799E-7EDB-D299-604F-E3B5F3A82247}"/>
          </ac:spMkLst>
        </pc:spChg>
        <pc:spChg chg="add 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72" creationId="{6FCACE21-BAF8-342A-71B8-0B6997E1933F}"/>
          </ac:spMkLst>
        </pc:spChg>
        <pc:spChg chg="add 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73" creationId="{90B77F3D-BEC2-7E6F-A29E-85D589A326F6}"/>
          </ac:spMkLst>
        </pc:spChg>
        <pc:spChg chg="add mod">
          <ac:chgData name="刘 玄昊" userId="03997660b9f98545" providerId="LiveId" clId="{D1504BE2-53F5-48AE-8472-5927B0A72348}" dt="2022-07-06T15:02:30.661" v="3319" actId="164"/>
          <ac:spMkLst>
            <pc:docMk/>
            <pc:sldMk cId="963222802" sldId="267"/>
            <ac:spMk id="175" creationId="{14C8F17E-299C-CD03-3219-8863CB6047DA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77" creationId="{1E868253-C367-8BCF-70F5-25DF6127390B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79" creationId="{CFA51F06-CE01-2C11-1B4F-965F47906CA3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81" creationId="{84E34ED0-6032-2898-1D34-19F071390FB1}"/>
          </ac:spMkLst>
        </pc:spChg>
        <pc:spChg chg="add mod">
          <ac:chgData name="刘 玄昊" userId="03997660b9f98545" providerId="LiveId" clId="{D1504BE2-53F5-48AE-8472-5927B0A72348}" dt="2022-07-06T15:04:45.632" v="3353" actId="164"/>
          <ac:spMkLst>
            <pc:docMk/>
            <pc:sldMk cId="963222802" sldId="267"/>
            <ac:spMk id="183" creationId="{B669539E-E98A-00FD-D284-7EF254F08982}"/>
          </ac:spMkLst>
        </pc:spChg>
        <pc:grpChg chg="add del mod">
          <ac:chgData name="刘 玄昊" userId="03997660b9f98545" providerId="LiveId" clId="{D1504BE2-53F5-48AE-8472-5927B0A72348}" dt="2022-07-06T15:03:16.404" v="3332" actId="478"/>
          <ac:grpSpMkLst>
            <pc:docMk/>
            <pc:sldMk cId="963222802" sldId="267"/>
            <ac:grpSpMk id="2" creationId="{7B5745CB-2631-179F-2D82-5DF4A1112E2B}"/>
          </ac:grpSpMkLst>
        </pc:grpChg>
        <pc:grpChg chg="add del mod">
          <ac:chgData name="刘 玄昊" userId="03997660b9f98545" providerId="LiveId" clId="{D1504BE2-53F5-48AE-8472-5927B0A72348}" dt="2022-07-06T15:03:16.404" v="3332" actId="478"/>
          <ac:grpSpMkLst>
            <pc:docMk/>
            <pc:sldMk cId="963222802" sldId="267"/>
            <ac:grpSpMk id="3" creationId="{A94080F4-C452-8DEA-2399-49F37EFC59CE}"/>
          </ac:grpSpMkLst>
        </pc:grpChg>
        <pc:grpChg chg="del">
          <ac:chgData name="刘 玄昊" userId="03997660b9f98545" providerId="LiveId" clId="{D1504BE2-53F5-48AE-8472-5927B0A72348}" dt="2022-07-06T14:49:40.355" v="3113" actId="478"/>
          <ac:grpSpMkLst>
            <pc:docMk/>
            <pc:sldMk cId="963222802" sldId="267"/>
            <ac:grpSpMk id="4" creationId="{A0D77938-4F6A-C8CC-4A42-056E6D30BC57}"/>
          </ac:grpSpMkLst>
        </pc:grpChg>
        <pc:grpChg chg="add mod">
          <ac:chgData name="刘 玄昊" userId="03997660b9f98545" providerId="LiveId" clId="{D1504BE2-53F5-48AE-8472-5927B0A72348}" dt="2022-07-06T15:04:54.491" v="3355" actId="1076"/>
          <ac:grpSpMkLst>
            <pc:docMk/>
            <pc:sldMk cId="963222802" sldId="267"/>
            <ac:grpSpMk id="5" creationId="{778E0207-043C-7178-B00F-0F5782014ADB}"/>
          </ac:grpSpMkLst>
        </pc:grpChg>
        <pc:grpChg chg="del">
          <ac:chgData name="刘 玄昊" userId="03997660b9f98545" providerId="LiveId" clId="{D1504BE2-53F5-48AE-8472-5927B0A72348}" dt="2022-07-06T14:49:37.185" v="3112" actId="478"/>
          <ac:grpSpMkLst>
            <pc:docMk/>
            <pc:sldMk cId="963222802" sldId="267"/>
            <ac:grpSpMk id="14" creationId="{FAD0A158-BEDE-341F-35BF-C7B0B7F46AAC}"/>
          </ac:grpSpMkLst>
        </pc:grpChg>
        <pc:grpChg chg="del">
          <ac:chgData name="刘 玄昊" userId="03997660b9f98545" providerId="LiveId" clId="{D1504BE2-53F5-48AE-8472-5927B0A72348}" dt="2022-07-06T14:49:42.096" v="3114" actId="478"/>
          <ac:grpSpMkLst>
            <pc:docMk/>
            <pc:sldMk cId="963222802" sldId="267"/>
            <ac:grpSpMk id="26" creationId="{F777ACC1-C27F-03FC-80FF-A56D143FD5F7}"/>
          </ac:grpSpMkLst>
        </pc:grpChg>
        <pc:grpChg chg="del">
          <ac:chgData name="刘 玄昊" userId="03997660b9f98545" providerId="LiveId" clId="{D1504BE2-53F5-48AE-8472-5927B0A72348}" dt="2022-07-06T14:49:44.211" v="3115" actId="478"/>
          <ac:grpSpMkLst>
            <pc:docMk/>
            <pc:sldMk cId="963222802" sldId="267"/>
            <ac:grpSpMk id="39" creationId="{3E182D99-926A-DA32-E381-4EBE3B9396B4}"/>
          </ac:grpSpMkLst>
        </pc:grpChg>
        <pc:grpChg chg="del">
          <ac:chgData name="刘 玄昊" userId="03997660b9f98545" providerId="LiveId" clId="{D1504BE2-53F5-48AE-8472-5927B0A72348}" dt="2022-07-06T14:49:51.954" v="3117" actId="478"/>
          <ac:grpSpMkLst>
            <pc:docMk/>
            <pc:sldMk cId="963222802" sldId="267"/>
            <ac:grpSpMk id="47" creationId="{0CFB6D81-AED6-22AA-D12B-24C5A5576A1C}"/>
          </ac:grpSpMkLst>
        </pc:grpChg>
        <pc:grpChg chg="del">
          <ac:chgData name="刘 玄昊" userId="03997660b9f98545" providerId="LiveId" clId="{D1504BE2-53F5-48AE-8472-5927B0A72348}" dt="2022-07-06T14:49:49.368" v="3116" actId="478"/>
          <ac:grpSpMkLst>
            <pc:docMk/>
            <pc:sldMk cId="963222802" sldId="267"/>
            <ac:grpSpMk id="65" creationId="{E40C0BB3-B495-4E4C-0EB7-5E36407C4F60}"/>
          </ac:grpSpMkLst>
        </pc:grpChg>
        <pc:grpChg chg="mod">
          <ac:chgData name="刘 玄昊" userId="03997660b9f98545" providerId="LiveId" clId="{D1504BE2-53F5-48AE-8472-5927B0A72348}" dt="2022-07-06T15:02:30.661" v="3319" actId="164"/>
          <ac:grpSpMkLst>
            <pc:docMk/>
            <pc:sldMk cId="963222802" sldId="267"/>
            <ac:grpSpMk id="78" creationId="{FED78805-3BB9-155C-D1EA-B70F77E2C9B5}"/>
          </ac:grpSpMkLst>
        </pc:grpChg>
        <pc:grpChg chg="mod">
          <ac:chgData name="刘 玄昊" userId="03997660b9f98545" providerId="LiveId" clId="{D1504BE2-53F5-48AE-8472-5927B0A72348}" dt="2022-07-06T14:59:21.387" v="3256" actId="164"/>
          <ac:grpSpMkLst>
            <pc:docMk/>
            <pc:sldMk cId="963222802" sldId="267"/>
            <ac:grpSpMk id="86" creationId="{1DA27D36-D021-2141-C3DE-0314251A0468}"/>
          </ac:grpSpMkLst>
        </pc:grpChg>
        <pc:grpChg chg="add del mod">
          <ac:chgData name="刘 玄昊" userId="03997660b9f98545" providerId="LiveId" clId="{D1504BE2-53F5-48AE-8472-5927B0A72348}" dt="2022-07-06T15:04:48.133" v="3354" actId="478"/>
          <ac:grpSpMkLst>
            <pc:docMk/>
            <pc:sldMk cId="963222802" sldId="267"/>
            <ac:grpSpMk id="95" creationId="{06DD28FC-04DC-F593-D421-138C8A6E55BD}"/>
          </ac:grpSpMkLst>
        </pc:grpChg>
        <pc:grpChg chg="mod">
          <ac:chgData name="刘 玄昊" userId="03997660b9f98545" providerId="LiveId" clId="{D1504BE2-53F5-48AE-8472-5927B0A72348}" dt="2022-07-06T14:51:21.711" v="3121"/>
          <ac:grpSpMkLst>
            <pc:docMk/>
            <pc:sldMk cId="963222802" sldId="267"/>
            <ac:grpSpMk id="96" creationId="{80C857E8-E9FB-0887-2293-3586016A3165}"/>
          </ac:grpSpMkLst>
        </pc:grpChg>
        <pc:grpChg chg="mod">
          <ac:chgData name="刘 玄昊" userId="03997660b9f98545" providerId="LiveId" clId="{D1504BE2-53F5-48AE-8472-5927B0A72348}" dt="2022-07-06T15:04:45.632" v="3353" actId="164"/>
          <ac:grpSpMkLst>
            <pc:docMk/>
            <pc:sldMk cId="963222802" sldId="267"/>
            <ac:grpSpMk id="97" creationId="{6EE75901-DC35-4E65-C3A3-14414F682A1E}"/>
          </ac:grpSpMkLst>
        </pc:grpChg>
        <pc:grpChg chg="del">
          <ac:chgData name="刘 玄昊" userId="03997660b9f98545" providerId="LiveId" clId="{D1504BE2-53F5-48AE-8472-5927B0A72348}" dt="2022-07-06T14:50:51.752" v="3118" actId="478"/>
          <ac:grpSpMkLst>
            <pc:docMk/>
            <pc:sldMk cId="963222802" sldId="267"/>
            <ac:grpSpMk id="109" creationId="{02AE4773-0489-EBF3-425E-95FCB00F84B9}"/>
          </ac:grpSpMkLst>
        </pc:grp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32" creationId="{20948C44-D703-573F-1322-DC17659B7D42}"/>
          </ac:cxnSpMkLst>
        </pc:cxn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34" creationId="{C3EE1597-C582-F3A1-7618-8322147C380B}"/>
          </ac:cxnSpMkLst>
        </pc:cxn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35" creationId="{309BDE15-A1B3-FA62-18B4-E97682877A3B}"/>
          </ac:cxnSpMkLst>
        </pc:cxnChg>
        <pc:cxnChg chg="mod">
          <ac:chgData name="刘 玄昊" userId="03997660b9f98545" providerId="LiveId" clId="{D1504BE2-53F5-48AE-8472-5927B0A72348}" dt="2022-07-06T15:04:48.133" v="3354" actId="478"/>
          <ac:cxnSpMkLst>
            <pc:docMk/>
            <pc:sldMk cId="963222802" sldId="267"/>
            <ac:cxnSpMk id="139" creationId="{6786E74F-2A98-BEAE-968D-F8DE95F667F4}"/>
          </ac:cxnSpMkLst>
        </pc:cxnChg>
        <pc:cxnChg chg="mod">
          <ac:chgData name="刘 玄昊" userId="03997660b9f98545" providerId="LiveId" clId="{D1504BE2-53F5-48AE-8472-5927B0A72348}" dt="2022-07-06T15:04:48.133" v="3354" actId="478"/>
          <ac:cxnSpMkLst>
            <pc:docMk/>
            <pc:sldMk cId="963222802" sldId="267"/>
            <ac:cxnSpMk id="140" creationId="{9C31AB65-F510-14B2-3C7B-BCC1D8C813B1}"/>
          </ac:cxnSpMkLst>
        </pc:cxnChg>
        <pc:cxnChg chg="mod">
          <ac:chgData name="刘 玄昊" userId="03997660b9f98545" providerId="LiveId" clId="{D1504BE2-53F5-48AE-8472-5927B0A72348}" dt="2022-07-06T14:51:21.711" v="3121"/>
          <ac:cxnSpMkLst>
            <pc:docMk/>
            <pc:sldMk cId="963222802" sldId="267"/>
            <ac:cxnSpMk id="142" creationId="{E45EFF31-2B11-CC09-D1CF-092832E71B54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55" creationId="{504CE313-0C8D-9895-6C4D-1D5B819AE106}"/>
          </ac:cxnSpMkLst>
        </pc:cxnChg>
        <pc:cxnChg chg="add del mod">
          <ac:chgData name="刘 玄昊" userId="03997660b9f98545" providerId="LiveId" clId="{D1504BE2-53F5-48AE-8472-5927B0A72348}" dt="2022-07-06T14:54:32.799" v="3182"/>
          <ac:cxnSpMkLst>
            <pc:docMk/>
            <pc:sldMk cId="963222802" sldId="267"/>
            <ac:cxnSpMk id="158" creationId="{9E9A12E7-BA4E-7335-CB73-4A515DFCF70A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60" creationId="{68DED0E3-CBF8-88BE-10FC-8EA146621216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62" creationId="{97CB556A-A126-F77F-C695-140C2925E1A0}"/>
          </ac:cxnSpMkLst>
        </pc:cxnChg>
        <pc:cxnChg chg="add mod">
          <ac:chgData name="刘 玄昊" userId="03997660b9f98545" providerId="LiveId" clId="{D1504BE2-53F5-48AE-8472-5927B0A72348}" dt="2022-07-06T15:01:38.161" v="3300" actId="13822"/>
          <ac:cxnSpMkLst>
            <pc:docMk/>
            <pc:sldMk cId="963222802" sldId="267"/>
            <ac:cxnSpMk id="164" creationId="{3589DD98-B0F9-6003-90E7-B4D6CE75F39F}"/>
          </ac:cxnSpMkLst>
        </pc:cxnChg>
        <pc:cxnChg chg="add mod">
          <ac:chgData name="刘 玄昊" userId="03997660b9f98545" providerId="LiveId" clId="{D1504BE2-53F5-48AE-8472-5927B0A72348}" dt="2022-07-06T14:59:21.387" v="3256" actId="164"/>
          <ac:cxnSpMkLst>
            <pc:docMk/>
            <pc:sldMk cId="963222802" sldId="267"/>
            <ac:cxnSpMk id="166" creationId="{BACF97C8-7341-897C-5C9B-D258E99CADD4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69" creationId="{0A35CFE0-12C4-83E4-EF3E-0175F036F068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70" creationId="{9086E8EA-C690-DBD1-2158-5A2D27963D6F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71" creationId="{8BFF4009-0B52-0388-0CB6-7A2C163B9914}"/>
          </ac:cxnSpMkLst>
        </pc:cxnChg>
        <pc:cxnChg chg="add mod">
          <ac:chgData name="刘 玄昊" userId="03997660b9f98545" providerId="LiveId" clId="{D1504BE2-53F5-48AE-8472-5927B0A72348}" dt="2022-07-06T15:02:30.661" v="3319" actId="164"/>
          <ac:cxnSpMkLst>
            <pc:docMk/>
            <pc:sldMk cId="963222802" sldId="267"/>
            <ac:cxnSpMk id="174" creationId="{58B12409-09EF-F997-0C62-80D06E9316AF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76" creationId="{9DF38F96-8D64-5130-00E8-9F4C1BA2BC3E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78" creationId="{34941239-E81F-3A7D-D80C-CF7765D34A23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80" creationId="{A3D01312-D859-EE62-0DDD-BD65405EDFE2}"/>
          </ac:cxnSpMkLst>
        </pc:cxnChg>
        <pc:cxnChg chg="add mod">
          <ac:chgData name="刘 玄昊" userId="03997660b9f98545" providerId="LiveId" clId="{D1504BE2-53F5-48AE-8472-5927B0A72348}" dt="2022-07-06T15:04:45.632" v="3353" actId="164"/>
          <ac:cxnSpMkLst>
            <pc:docMk/>
            <pc:sldMk cId="963222802" sldId="267"/>
            <ac:cxnSpMk id="182" creationId="{73A096E6-2963-0FC1-D207-3FE2B4CF7025}"/>
          </ac:cxnSpMkLst>
        </pc:cxnChg>
      </pc:sldChg>
      <pc:sldChg chg="delSp modSp add mod ord">
        <pc:chgData name="刘 玄昊" userId="03997660b9f98545" providerId="LiveId" clId="{D1504BE2-53F5-48AE-8472-5927B0A72348}" dt="2022-07-06T15:05:22.138" v="3361" actId="1076"/>
        <pc:sldMkLst>
          <pc:docMk/>
          <pc:sldMk cId="1679362625" sldId="268"/>
        </pc:sldMkLst>
        <pc:spChg chg="mod">
          <ac:chgData name="刘 玄昊" userId="03997660b9f98545" providerId="LiveId" clId="{D1504BE2-53F5-48AE-8472-5927B0A72348}" dt="2022-07-06T15:05:22.138" v="3361" actId="1076"/>
          <ac:spMkLst>
            <pc:docMk/>
            <pc:sldMk cId="1679362625" sldId="268"/>
            <ac:spMk id="88" creationId="{F71CDFF6-C84F-8445-91EF-B0AE18AE7E5D}"/>
          </ac:spMkLst>
        </pc:spChg>
        <pc:spChg chg="del">
          <ac:chgData name="刘 玄昊" userId="03997660b9f98545" providerId="LiveId" clId="{D1504BE2-53F5-48AE-8472-5927B0A72348}" dt="2022-07-06T15:02:43.125" v="3323" actId="478"/>
          <ac:spMkLst>
            <pc:docMk/>
            <pc:sldMk cId="1679362625" sldId="268"/>
            <ac:spMk id="144" creationId="{6E31534F-9096-3F4C-426A-9FDF4E452C70}"/>
          </ac:spMkLst>
        </pc:spChg>
        <pc:grpChg chg="mod">
          <ac:chgData name="刘 玄昊" userId="03997660b9f98545" providerId="LiveId" clId="{D1504BE2-53F5-48AE-8472-5927B0A72348}" dt="2022-07-06T15:03:02.241" v="3329" actId="1076"/>
          <ac:grpSpMkLst>
            <pc:docMk/>
            <pc:sldMk cId="1679362625" sldId="268"/>
            <ac:grpSpMk id="2" creationId="{7B5745CB-2631-179F-2D82-5DF4A1112E2B}"/>
          </ac:grpSpMkLst>
        </pc:grpChg>
        <pc:grpChg chg="mod">
          <ac:chgData name="刘 玄昊" userId="03997660b9f98545" providerId="LiveId" clId="{D1504BE2-53F5-48AE-8472-5927B0A72348}" dt="2022-07-06T15:03:02.241" v="3329" actId="1076"/>
          <ac:grpSpMkLst>
            <pc:docMk/>
            <pc:sldMk cId="1679362625" sldId="268"/>
            <ac:grpSpMk id="3" creationId="{A94080F4-C452-8DEA-2399-49F37EFC59CE}"/>
          </ac:grpSpMkLst>
        </pc:grpChg>
        <pc:grpChg chg="del">
          <ac:chgData name="刘 玄昊" userId="03997660b9f98545" providerId="LiveId" clId="{D1504BE2-53F5-48AE-8472-5927B0A72348}" dt="2022-07-06T15:02:44.356" v="3324" actId="478"/>
          <ac:grpSpMkLst>
            <pc:docMk/>
            <pc:sldMk cId="1679362625" sldId="268"/>
            <ac:grpSpMk id="95" creationId="{06DD28FC-04DC-F593-D421-138C8A6E55BD}"/>
          </ac:grpSpMkLst>
        </pc:grpChg>
        <pc:grpChg chg="del">
          <ac:chgData name="刘 玄昊" userId="03997660b9f98545" providerId="LiveId" clId="{D1504BE2-53F5-48AE-8472-5927B0A72348}" dt="2022-07-06T15:02:41.306" v="3322" actId="478"/>
          <ac:grpSpMkLst>
            <pc:docMk/>
            <pc:sldMk cId="1679362625" sldId="268"/>
            <ac:grpSpMk id="97" creationId="{6EE75901-DC35-4E65-C3A3-14414F682A1E}"/>
          </ac:grpSpMkLst>
        </pc:grpChg>
        <pc:cxnChg chg="mod">
          <ac:chgData name="刘 玄昊" userId="03997660b9f98545" providerId="LiveId" clId="{D1504BE2-53F5-48AE-8472-5927B0A72348}" dt="2022-07-06T15:02:44.356" v="3324" actId="478"/>
          <ac:cxnSpMkLst>
            <pc:docMk/>
            <pc:sldMk cId="1679362625" sldId="268"/>
            <ac:cxnSpMk id="139" creationId="{6786E74F-2A98-BEAE-968D-F8DE95F667F4}"/>
          </ac:cxnSpMkLst>
        </pc:cxnChg>
        <pc:cxnChg chg="mod">
          <ac:chgData name="刘 玄昊" userId="03997660b9f98545" providerId="LiveId" clId="{D1504BE2-53F5-48AE-8472-5927B0A72348}" dt="2022-07-06T15:02:44.356" v="3324" actId="478"/>
          <ac:cxnSpMkLst>
            <pc:docMk/>
            <pc:sldMk cId="1679362625" sldId="268"/>
            <ac:cxnSpMk id="140" creationId="{9C31AB65-F510-14B2-3C7B-BCC1D8C813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6CD8D-65FB-413C-A5B8-53627CFD302F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C75D4-BD65-4A84-8216-3432A8E64B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3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第一次绘制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36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无连线 部件图：</a:t>
            </a:r>
            <a:r>
              <a:rPr lang="en-US" altLang="zh-CN" dirty="0"/>
              <a:t>EX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611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无连线 部件图：</a:t>
            </a:r>
            <a:r>
              <a:rPr lang="en-US" altLang="zh-CN" dirty="0"/>
              <a:t>MEM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第一次连线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69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第二次连线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63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第三次连线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784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单周期数据通路图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43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阶段图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832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阶段图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33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连线 部件图：</a:t>
            </a:r>
            <a:r>
              <a:rPr lang="en-US" altLang="zh-CN" dirty="0"/>
              <a:t>IF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414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可利用的 连线 部件图：</a:t>
            </a:r>
            <a:r>
              <a:rPr lang="en-US" altLang="zh-CN" dirty="0"/>
              <a:t>ID </a:t>
            </a:r>
            <a:r>
              <a:rPr lang="zh-CN" altLang="en-US" dirty="0"/>
              <a:t>阶段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C75D4-BD65-4A84-8216-3432A8E64BA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93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9CD7F-C971-5A31-9BD1-97366D870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518576-86F9-04C6-093F-ADBD78D6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C1B05-FDD0-FFA2-C26D-2526C1CB3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AD2E36-3295-2269-E95F-87FF20A8E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A318-3B16-0A7A-6524-03C537F5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2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1AA2-253A-D812-0C80-D32B2D31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BF0718-FFBB-6407-9057-A6538D16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B6EEDF-D624-6E50-DC5C-DDBF4A14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661775-FB81-8877-41A5-F053776B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1375D-6113-7D0D-6CDE-B9FD46C2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44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1A9B51-1706-5AC2-A0F1-719737563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D502B4-5A48-5D1C-4955-BFF1C5366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B97DF6-3B75-AEA2-D9AC-809CDCA0D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8A91F-91A4-9925-CC8B-207EEC522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5BA53-11AF-76C8-BFA9-E02C9B31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72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C4FC2-6AB8-0238-A640-38B3A73E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46578-F051-E1D9-C796-D87825D69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59C2A-FD74-6E36-AB3D-FB496ED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E5717B-E8AC-3007-92B9-706F6B0CB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2AA317-6529-894E-8309-B2E68FF0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31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30C8B-16BC-A8E3-3CE2-EEF88C381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04CB82-2594-F155-E27E-5244EEAF5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BBC3AC-B74E-320A-ED51-1A672F39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62F05D-FB07-FF7C-0B06-8EF946CD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12B41-E381-EAB7-4FCC-4D416B81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32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E80F0-0CAE-7839-A2E1-A7C7D3ED2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1882F-04B9-C041-D3F7-22CBB72ED4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EAF645-0FFC-56CE-E6A5-900684C8C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27630-49FA-27BC-F835-A5410656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D0A310-98FF-948D-3783-46454A91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D396A1-898A-D5D7-6449-79835C2E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51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4AB3F-B1E7-E897-CCE9-99B39991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13727-2171-34D1-85A4-69EDCDF31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26CF0C-63C7-C394-4319-CEDF4F66E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B2A811-C710-477F-E6EF-44AFE06CF7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DB753B-11E9-82D8-F23D-9CC07765F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BD81C6-5FB5-C5A2-EF20-39582D2B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07917F-50E2-9B51-FD07-CC07C7B46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96AF7C-3B4C-E263-698F-C3DCC7B5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64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097E0-B12C-0E94-780E-45C7DC4B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CE147B-FD9A-56B4-EB77-8A530E564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BF19BD-C12F-78B7-6129-31AE6B56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9EC4D-9AB6-1DE2-EB17-B0C726716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664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E23249-DDF9-4E47-38E2-E7D65F92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9D5311-1B9C-13BE-FE99-929126E9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34DAAF-A61E-5EBC-385B-E6008B4B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128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221B4-CEC3-7DC0-C8C7-FF19D2CE8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1CD79-8F0E-8464-9A38-ACC71863C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5EB9FE-C10F-E0D0-D044-09F89E56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211E3-FBAA-5A6D-9519-93805562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118FC0-3715-4310-88DD-37F1944B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AEA45B-9389-5415-F8D8-B051D063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80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77F41-37B4-CC29-EC69-DDA2500A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70CAB1D-801C-B2FB-C8FD-A653E82A7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A3DCA-F1F1-E879-27A8-35F8B2BDD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F62731-AAA6-3CCB-66CD-6585386A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6F970E-288E-B380-D404-F9D81604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1886C9-1CE6-E8EA-4BC8-084A5E5D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926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DFA716-A7E9-52A5-58B7-A7E81C463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B22DE5-3C32-0611-7076-289A6718F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C37DD4-5C75-49B6-E532-953F0D3C7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4064D-0FB8-4F61-A60A-D84AFD14DB40}" type="datetimeFigureOut">
              <a:rPr lang="zh-CN" altLang="en-US" smtClean="0"/>
              <a:t>2022/7/19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237C5-9196-F790-C7B8-F04EAD31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A7FEB-518D-10E6-DD9C-72C5E261E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6F7E-FB22-45B9-B0F6-D2F0D70F25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1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7B8C5DC0-E37B-79F5-FA03-9A363020427F}"/>
              </a:ext>
            </a:extLst>
          </p:cNvPr>
          <p:cNvGrpSpPr/>
          <p:nvPr/>
        </p:nvGrpSpPr>
        <p:grpSpPr>
          <a:xfrm>
            <a:off x="-3657600" y="-946935"/>
            <a:ext cx="3390377" cy="2335427"/>
            <a:chOff x="628261" y="1581665"/>
            <a:chExt cx="3390377" cy="2335427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24E0D0B-5DEB-3557-4DD9-F1AAF21401AA}"/>
                </a:ext>
              </a:extLst>
            </p:cNvPr>
            <p:cNvSpPr txBox="1"/>
            <p:nvPr/>
          </p:nvSpPr>
          <p:spPr>
            <a:xfrm>
              <a:off x="740902" y="246328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89C2FD1-83D3-1FF8-A93B-CA6613762720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9A0596D-18E8-9BE1-80FD-CCF62982A2E5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3" name="等腰三角形 2">
              <a:extLst>
                <a:ext uri="{FF2B5EF4-FFF2-40B4-BE49-F238E27FC236}">
                  <a16:creationId xmlns:a16="http://schemas.microsoft.com/office/drawing/2014/main" id="{CDF7FBDC-DD46-ED35-A0F9-91AB4C90A5CB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86500F01-81A3-EA22-0BFB-B53FD6646B46}"/>
                </a:ext>
              </a:extLst>
            </p:cNvPr>
            <p:cNvSpPr txBox="1"/>
            <p:nvPr/>
          </p:nvSpPr>
          <p:spPr>
            <a:xfrm>
              <a:off x="2002971" y="339945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E9EF70D-6234-5DB5-08D7-2610FD8FC2EB}"/>
                </a:ext>
              </a:extLst>
            </p:cNvPr>
            <p:cNvSpPr txBox="1"/>
            <p:nvPr/>
          </p:nvSpPr>
          <p:spPr>
            <a:xfrm>
              <a:off x="1555102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B1EAEDA-3C21-2344-367F-6776F26C2A94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4A1003C-21AC-7794-D539-11150B5B3DB0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628261" y="2749378"/>
              <a:ext cx="817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9DD09E0-B091-DFD7-1C39-05DF82715BA5}"/>
                </a:ext>
              </a:extLst>
            </p:cNvPr>
            <p:cNvCxnSpPr/>
            <p:nvPr/>
          </p:nvCxnSpPr>
          <p:spPr>
            <a:xfrm>
              <a:off x="3150973" y="2749378"/>
              <a:ext cx="817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2B1382D-367E-D279-8539-CF946D77D8F7}"/>
              </a:ext>
            </a:extLst>
          </p:cNvPr>
          <p:cNvGrpSpPr/>
          <p:nvPr/>
        </p:nvGrpSpPr>
        <p:grpSpPr>
          <a:xfrm>
            <a:off x="-4055706" y="2038567"/>
            <a:ext cx="4111690" cy="2265680"/>
            <a:chOff x="1984310" y="3769360"/>
            <a:chExt cx="4111690" cy="226568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CDA74E2-9C23-8DA5-A4B2-F62415C50C43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F2661A5-CED9-8562-0D80-6996577CD1B6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79ED16-43AD-4D8B-8EF6-9D20EB1BE91D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pc4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6198F0D-D80E-96AF-CADF-614531C56E64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38E2F79-6DEE-3D8E-AA7E-B29E78E96D8D}"/>
                </a:ext>
              </a:extLst>
            </p:cNvPr>
            <p:cNvSpPr txBox="1"/>
            <p:nvPr/>
          </p:nvSpPr>
          <p:spPr>
            <a:xfrm>
              <a:off x="2864797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imm</a:t>
              </a:r>
              <a:endParaRPr lang="zh-CN" altLang="en-US" dirty="0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794133A-78A0-E626-A7EC-DAB740BA9CF0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5313680" y="4929386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E8B29739-0E43-B7AD-1D3C-72AB594EEF3A}"/>
                </a:ext>
              </a:extLst>
            </p:cNvPr>
            <p:cNvCxnSpPr>
              <a:endCxn id="18" idx="1"/>
            </p:cNvCxnSpPr>
            <p:nvPr/>
          </p:nvCxnSpPr>
          <p:spPr>
            <a:xfrm>
              <a:off x="1984310" y="4929386"/>
              <a:ext cx="8804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D79B687D-5496-B261-4CD3-AC7A6F159E2F}"/>
                </a:ext>
              </a:extLst>
            </p:cNvPr>
            <p:cNvCxnSpPr>
              <a:endCxn id="15" idx="3"/>
            </p:cNvCxnSpPr>
            <p:nvPr/>
          </p:nvCxnSpPr>
          <p:spPr>
            <a:xfrm flipH="1">
              <a:off x="5313680" y="4177546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11403AA-F3EA-8EB3-16AA-2BFA338F4695}"/>
                </a:ext>
              </a:extLst>
            </p:cNvPr>
            <p:cNvCxnSpPr/>
            <p:nvPr/>
          </p:nvCxnSpPr>
          <p:spPr>
            <a:xfrm flipH="1">
              <a:off x="1984310" y="4177546"/>
              <a:ext cx="860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707D268-4AB1-360D-4EF0-CC48CD546E92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  <a:endParaRPr lang="zh-CN" altLang="en-US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781A721-6287-F908-C5F1-5FDBDDCBE829}"/>
                </a:ext>
              </a:extLst>
            </p:cNvPr>
            <p:cNvCxnSpPr>
              <a:endCxn id="14" idx="2"/>
            </p:cNvCxnSpPr>
            <p:nvPr/>
          </p:nvCxnSpPr>
          <p:spPr>
            <a:xfrm flipV="1">
              <a:off x="4079240" y="534416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6517C672-2E5A-9367-EB99-F8915CDF39FF}"/>
              </a:ext>
            </a:extLst>
          </p:cNvPr>
          <p:cNvGrpSpPr/>
          <p:nvPr/>
        </p:nvGrpSpPr>
        <p:grpSpPr>
          <a:xfrm>
            <a:off x="-4329865" y="4775886"/>
            <a:ext cx="4660007" cy="2082114"/>
            <a:chOff x="4450080" y="1817788"/>
            <a:chExt cx="4660007" cy="208211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94714CE-A9E0-D117-33FE-32B5F8F9BBEB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73FEF6D-0A86-84D8-6F60-0C6C3DE12522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77486A88-C88C-7CF4-EECE-888E50C67714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ext</a:t>
              </a:r>
              <a:endParaRPr lang="zh-CN" altLang="en-US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FC7558D-9F42-DB1C-C5CB-D1B5D21AA691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</a:p>
          </p:txBody>
        </p: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50E3C152-7699-EEDA-B734-AC7B02E65132}"/>
                </a:ext>
              </a:extLst>
            </p:cNvPr>
            <p:cNvCxnSpPr/>
            <p:nvPr/>
          </p:nvCxnSpPr>
          <p:spPr>
            <a:xfrm flipV="1">
              <a:off x="6731000" y="3209022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6589F2DD-2B65-6BC7-04BC-A834B3EE3270}"/>
                </a:ext>
              </a:extLst>
            </p:cNvPr>
            <p:cNvCxnSpPr/>
            <p:nvPr/>
          </p:nvCxnSpPr>
          <p:spPr>
            <a:xfrm>
              <a:off x="4450080" y="2513405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798DB4C-22AD-09EB-02C1-FFB668EBC3CC}"/>
                </a:ext>
              </a:extLst>
            </p:cNvPr>
            <p:cNvCxnSpPr/>
            <p:nvPr/>
          </p:nvCxnSpPr>
          <p:spPr>
            <a:xfrm>
              <a:off x="8229600" y="2523813"/>
              <a:ext cx="8804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1ACBC663-D487-6F60-022B-2A913F554BAF}"/>
              </a:ext>
            </a:extLst>
          </p:cNvPr>
          <p:cNvGrpSpPr/>
          <p:nvPr/>
        </p:nvGrpSpPr>
        <p:grpSpPr>
          <a:xfrm>
            <a:off x="233680" y="-517782"/>
            <a:ext cx="4409440" cy="1503675"/>
            <a:chOff x="4470400" y="2560320"/>
            <a:chExt cx="4409440" cy="1503675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615FFB9-C946-680A-2CCC-19A37EC8DFF9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7E0FF8DC-F1FA-123D-D2BD-546FA5F45DBC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60DF0E8F-62B3-D84D-BD7E-21656693481F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5F34DC1-00A6-E0F9-3220-4677628BEFFB}"/>
                </a:ext>
              </a:extLst>
            </p:cNvPr>
            <p:cNvCxnSpPr/>
            <p:nvPr/>
          </p:nvCxnSpPr>
          <p:spPr>
            <a:xfrm>
              <a:off x="4470400" y="331215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51F7238-CA8D-6CE8-3473-A0754BE89D11}"/>
                </a:ext>
              </a:extLst>
            </p:cNvPr>
            <p:cNvCxnSpPr/>
            <p:nvPr/>
          </p:nvCxnSpPr>
          <p:spPr>
            <a:xfrm>
              <a:off x="8097520" y="3301994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262A2FB-192E-0DA0-7852-6CDCCC5B1E93}"/>
              </a:ext>
            </a:extLst>
          </p:cNvPr>
          <p:cNvGrpSpPr/>
          <p:nvPr/>
        </p:nvGrpSpPr>
        <p:grpSpPr>
          <a:xfrm>
            <a:off x="766861" y="1859280"/>
            <a:ext cx="4139067" cy="4653280"/>
            <a:chOff x="5303520" y="2895600"/>
            <a:chExt cx="4139067" cy="465328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2C42681-93BC-DE0B-41DB-54A86FB603C3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531255E0-2160-1CF7-DDB3-E5EE0CF160E0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3A6BDBB-F236-7A39-49A6-3A3DC95D0FFC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713AA7B-4AB9-6EC1-1FA9-222F98E5984B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rR1</a:t>
              </a:r>
              <a:endParaRPr lang="zh-CN" altLang="en-US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BB66DF1-E000-5B9D-051A-FF7DFEB548B5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rR2</a:t>
              </a:r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C5256218-07FB-A3F8-3C99-7B33E3289390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wR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37E81F1C-5F1E-71A7-47D6-431A978D32A8}"/>
                </a:ext>
              </a:extLst>
            </p:cNvPr>
            <p:cNvSpPr txBox="1"/>
            <p:nvPr/>
          </p:nvSpPr>
          <p:spPr>
            <a:xfrm>
              <a:off x="8107563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6183728B-4F89-8A27-6E2D-4A433E46F1C8}"/>
                </a:ext>
              </a:extLst>
            </p:cNvPr>
            <p:cNvSpPr txBox="1"/>
            <p:nvPr/>
          </p:nvSpPr>
          <p:spPr>
            <a:xfrm>
              <a:off x="8107563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rD2</a:t>
              </a:r>
              <a:endParaRPr lang="zh-CN" alt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6A51C04A-402F-F398-DF7F-B52ED563900A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88EEE65-35EC-A6D6-0FB0-A22D7D694FE6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</a:t>
              </a:r>
              <a:endParaRPr lang="zh-CN" altLang="en-US" dirty="0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EBAC5673-F6A1-0C70-3062-31DCC663C06C}"/>
                </a:ext>
              </a:extLst>
            </p:cNvPr>
            <p:cNvCxnSpPr/>
            <p:nvPr/>
          </p:nvCxnSpPr>
          <p:spPr>
            <a:xfrm>
              <a:off x="8660267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97010D51-3A63-1867-0499-AA8B60312648}"/>
                </a:ext>
              </a:extLst>
            </p:cNvPr>
            <p:cNvCxnSpPr/>
            <p:nvPr/>
          </p:nvCxnSpPr>
          <p:spPr>
            <a:xfrm>
              <a:off x="8660267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FCFD1A3-7752-B1BF-FA6C-B24A5BB2421F}"/>
                </a:ext>
              </a:extLst>
            </p:cNvPr>
            <p:cNvCxnSpPr/>
            <p:nvPr/>
          </p:nvCxnSpPr>
          <p:spPr>
            <a:xfrm>
              <a:off x="5303520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25D87BCD-180B-71D5-F21D-6077193F9BF9}"/>
                </a:ext>
              </a:extLst>
            </p:cNvPr>
            <p:cNvCxnSpPr/>
            <p:nvPr/>
          </p:nvCxnSpPr>
          <p:spPr>
            <a:xfrm>
              <a:off x="5303520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C801BB9-9393-66B3-6A6D-90B2AE8967A1}"/>
                </a:ext>
              </a:extLst>
            </p:cNvPr>
            <p:cNvCxnSpPr/>
            <p:nvPr/>
          </p:nvCxnSpPr>
          <p:spPr>
            <a:xfrm>
              <a:off x="5303520" y="525742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14C9D049-825F-F8AC-FE40-FB70A655B1FD}"/>
                </a:ext>
              </a:extLst>
            </p:cNvPr>
            <p:cNvCxnSpPr/>
            <p:nvPr/>
          </p:nvCxnSpPr>
          <p:spPr>
            <a:xfrm flipV="1">
              <a:off x="7023935" y="685800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A403B6BD-FBEB-CDD8-4CC7-16CF56892D7C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7355840" y="2895600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92564073-9A67-E188-F377-85E5A96D89DB}"/>
              </a:ext>
            </a:extLst>
          </p:cNvPr>
          <p:cNvGrpSpPr/>
          <p:nvPr/>
        </p:nvGrpSpPr>
        <p:grpSpPr>
          <a:xfrm>
            <a:off x="5445760" y="-1174577"/>
            <a:ext cx="3272110" cy="3230880"/>
            <a:chOff x="7281482" y="1588198"/>
            <a:chExt cx="3272110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4865C273-E849-8BCD-A7FD-028A7FE4D997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9D54C89-6D8B-236E-F677-F26EC05C2B99}"/>
                </a:ext>
              </a:extLst>
            </p:cNvPr>
            <p:cNvSpPr txBox="1"/>
            <p:nvPr/>
          </p:nvSpPr>
          <p:spPr>
            <a:xfrm>
              <a:off x="8406476" y="2987544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48B7CE6-FD25-FD27-9ECF-770C66675F86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28249BC-4894-DF76-024B-C71A7B74E465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06D9CAA-95C1-BA34-046F-2E178134FECE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EFD8DA39-3680-FDF1-2EDC-2AE348842BBE}"/>
                </a:ext>
              </a:extLst>
            </p:cNvPr>
            <p:cNvSpPr txBox="1"/>
            <p:nvPr/>
          </p:nvSpPr>
          <p:spPr>
            <a:xfrm>
              <a:off x="8721436" y="2262087"/>
              <a:ext cx="1049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7C7C3B6-B6FF-2485-D14E-96E3E6A251A6}"/>
                </a:ext>
              </a:extLst>
            </p:cNvPr>
            <p:cNvCxnSpPr/>
            <p:nvPr/>
          </p:nvCxnSpPr>
          <p:spPr>
            <a:xfrm>
              <a:off x="977127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11E5AADE-1374-713D-B9BE-1B3BD843CEFB}"/>
                </a:ext>
              </a:extLst>
            </p:cNvPr>
            <p:cNvCxnSpPr/>
            <p:nvPr/>
          </p:nvCxnSpPr>
          <p:spPr>
            <a:xfrm>
              <a:off x="9771272" y="4113110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1F7FD20-8E18-BFA3-7DCF-9ECAA394E725}"/>
                </a:ext>
              </a:extLst>
            </p:cNvPr>
            <p:cNvCxnSpPr/>
            <p:nvPr/>
          </p:nvCxnSpPr>
          <p:spPr>
            <a:xfrm>
              <a:off x="728148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57A1E2FB-2AE7-4AB0-6739-F1DE9450B0FD}"/>
                </a:ext>
              </a:extLst>
            </p:cNvPr>
            <p:cNvCxnSpPr/>
            <p:nvPr/>
          </p:nvCxnSpPr>
          <p:spPr>
            <a:xfrm>
              <a:off x="7281482" y="409915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718E6733-91EE-680A-481B-0B61C85497B1}"/>
              </a:ext>
            </a:extLst>
          </p:cNvPr>
          <p:cNvGrpSpPr/>
          <p:nvPr/>
        </p:nvGrpSpPr>
        <p:grpSpPr>
          <a:xfrm>
            <a:off x="9836611" y="1422033"/>
            <a:ext cx="4139067" cy="3894348"/>
            <a:chOff x="5303520" y="3654532"/>
            <a:chExt cx="4139067" cy="3894348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B654F37-928F-F751-26D1-73CDF43292A7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BB265C03-4609-2C08-30AA-610E9D326ECA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EBB94D46-A2C9-48F4-0A26-50651BD2A877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18655DA-80BE-A252-EA15-CCDA8980BACF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0A55B5D8-823F-790D-8E47-DA948C8E3217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wdin</a:t>
              </a:r>
              <a:endParaRPr lang="zh-CN" altLang="en-US" dirty="0"/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5787DF9-140C-D328-58EA-C74F79BE2B1F}"/>
                </a:ext>
              </a:extLst>
            </p:cNvPr>
            <p:cNvSpPr txBox="1"/>
            <p:nvPr/>
          </p:nvSpPr>
          <p:spPr>
            <a:xfrm>
              <a:off x="8107563" y="506842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1759DFA-EC33-34F2-BD55-35CB153CC034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10BB2C40-E94A-9CFA-D9F7-418B5CA06E85}"/>
                </a:ext>
              </a:extLst>
            </p:cNvPr>
            <p:cNvCxnSpPr/>
            <p:nvPr/>
          </p:nvCxnSpPr>
          <p:spPr>
            <a:xfrm>
              <a:off x="8660267" y="525308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AA09F8FB-BBFC-E81B-621E-21EE82FBEDE3}"/>
                </a:ext>
              </a:extLst>
            </p:cNvPr>
            <p:cNvCxnSpPr/>
            <p:nvPr/>
          </p:nvCxnSpPr>
          <p:spPr>
            <a:xfrm>
              <a:off x="5303520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1B3E2C22-DE50-49EE-235A-201E763DC746}"/>
                </a:ext>
              </a:extLst>
            </p:cNvPr>
            <p:cNvCxnSpPr/>
            <p:nvPr/>
          </p:nvCxnSpPr>
          <p:spPr>
            <a:xfrm>
              <a:off x="5303520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6B06AB0D-4EEE-DEA5-1915-CABB4A5659CC}"/>
                </a:ext>
              </a:extLst>
            </p:cNvPr>
            <p:cNvCxnSpPr/>
            <p:nvPr/>
          </p:nvCxnSpPr>
          <p:spPr>
            <a:xfrm flipV="1">
              <a:off x="7023935" y="685800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BF1B4322-2540-95B3-59B7-41533AA94375}"/>
              </a:ext>
            </a:extLst>
          </p:cNvPr>
          <p:cNvGrpSpPr/>
          <p:nvPr/>
        </p:nvGrpSpPr>
        <p:grpSpPr>
          <a:xfrm>
            <a:off x="5389259" y="2590800"/>
            <a:ext cx="3302484" cy="3230880"/>
            <a:chOff x="5313680" y="5722805"/>
            <a:chExt cx="3302484" cy="323088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743AEF3A-895C-BEBC-53FD-78AD1C0240A5}"/>
                </a:ext>
              </a:extLst>
            </p:cNvPr>
            <p:cNvGrpSpPr/>
            <p:nvPr/>
          </p:nvGrpSpPr>
          <p:grpSpPr>
            <a:xfrm>
              <a:off x="5344054" y="5722805"/>
              <a:ext cx="3272110" cy="3230880"/>
              <a:chOff x="7281482" y="1588198"/>
              <a:chExt cx="3272110" cy="3230880"/>
            </a:xfrm>
          </p:grpSpPr>
          <p:sp>
            <p:nvSpPr>
              <p:cNvPr id="109" name="梯形 108">
                <a:extLst>
                  <a:ext uri="{FF2B5EF4-FFF2-40B4-BE49-F238E27FC236}">
                    <a16:creationId xmlns:a16="http://schemas.microsoft.com/office/drawing/2014/main" id="{D454F484-4370-3F86-EB88-F62E24A9481D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886C36EF-3C0C-733B-A327-40B6188954E9}"/>
                  </a:ext>
                </a:extLst>
              </p:cNvPr>
              <p:cNvSpPr txBox="1"/>
              <p:nvPr/>
            </p:nvSpPr>
            <p:spPr>
              <a:xfrm>
                <a:off x="8406476" y="2987544"/>
                <a:ext cx="1151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  <a:endParaRPr lang="zh-CN" altLang="en-US" sz="3200" b="1" dirty="0"/>
              </a:p>
            </p:txBody>
          </p:sp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A7335CE4-5E4E-BFF0-EDF0-9E7DB82EFE69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DB74DB87-4829-CAE0-8A44-4B413FC4DAA5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115" name="直接箭头连接符 114">
                <a:extLst>
                  <a:ext uri="{FF2B5EF4-FFF2-40B4-BE49-F238E27FC236}">
                    <a16:creationId xmlns:a16="http://schemas.microsoft.com/office/drawing/2014/main" id="{F845A8A6-1383-DEAE-6550-620C93C939CC}"/>
                  </a:ext>
                </a:extLst>
              </p:cNvPr>
              <p:cNvCxnSpPr/>
              <p:nvPr/>
            </p:nvCxnSpPr>
            <p:spPr>
              <a:xfrm>
                <a:off x="9771272" y="3203637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箭头连接符 116">
                <a:extLst>
                  <a:ext uri="{FF2B5EF4-FFF2-40B4-BE49-F238E27FC236}">
                    <a16:creationId xmlns:a16="http://schemas.microsoft.com/office/drawing/2014/main" id="{153D82DD-DA9D-A165-5D00-6B6C94335B9B}"/>
                  </a:ext>
                </a:extLst>
              </p:cNvPr>
              <p:cNvCxnSpPr/>
              <p:nvPr/>
            </p:nvCxnSpPr>
            <p:spPr>
              <a:xfrm>
                <a:off x="7281482" y="2446753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箭头连接符 117">
                <a:extLst>
                  <a:ext uri="{FF2B5EF4-FFF2-40B4-BE49-F238E27FC236}">
                    <a16:creationId xmlns:a16="http://schemas.microsoft.com/office/drawing/2014/main" id="{3CAE907C-9A6B-1C04-89C1-F756FE8E45D4}"/>
                  </a:ext>
                </a:extLst>
              </p:cNvPr>
              <p:cNvCxnSpPr/>
              <p:nvPr/>
            </p:nvCxnSpPr>
            <p:spPr>
              <a:xfrm>
                <a:off x="7281482" y="4099159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248CD42E-7A48-3188-E442-4B9887B35185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1C295229-BAE6-2966-5304-C474D0FDA180}"/>
                </a:ext>
              </a:extLst>
            </p:cNvPr>
            <p:cNvCxnSpPr/>
            <p:nvPr/>
          </p:nvCxnSpPr>
          <p:spPr>
            <a:xfrm>
              <a:off x="5313680" y="715505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C1674DE2-06C5-7C96-D0FA-58391210252A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3F8BC830-2EA4-44EF-A656-638C8B2D9884}"/>
                </a:ext>
              </a:extLst>
            </p:cNvPr>
            <p:cNvCxnSpPr/>
            <p:nvPr/>
          </p:nvCxnSpPr>
          <p:spPr>
            <a:xfrm>
              <a:off x="5335943" y="7730655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3031158-1503-CDC9-7D16-CC31214AE0B3}"/>
              </a:ext>
            </a:extLst>
          </p:cNvPr>
          <p:cNvGrpSpPr/>
          <p:nvPr/>
        </p:nvGrpSpPr>
        <p:grpSpPr>
          <a:xfrm>
            <a:off x="5810793" y="-3983962"/>
            <a:ext cx="2238361" cy="2370915"/>
            <a:chOff x="7281482" y="1588198"/>
            <a:chExt cx="3272110" cy="3230880"/>
          </a:xfrm>
        </p:grpSpPr>
        <p:sp>
          <p:nvSpPr>
            <p:cNvPr id="130" name="梯形 129">
              <a:extLst>
                <a:ext uri="{FF2B5EF4-FFF2-40B4-BE49-F238E27FC236}">
                  <a16:creationId xmlns:a16="http://schemas.microsoft.com/office/drawing/2014/main" id="{6027036B-E194-BF4B-3060-4A9B7792379E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64852781-4BA7-13EF-DD05-D92777C16043}"/>
                </a:ext>
              </a:extLst>
            </p:cNvPr>
            <p:cNvSpPr txBox="1"/>
            <p:nvPr/>
          </p:nvSpPr>
          <p:spPr>
            <a:xfrm>
              <a:off x="8406477" y="2987544"/>
              <a:ext cx="1151541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  <a:endParaRPr lang="zh-CN" altLang="en-US" sz="1600" b="1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7ED810E1-6A62-CCBF-039A-02D5DC6C0AA3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C99176BF-D815-D37F-4247-56A3C060315C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033A66C3-C689-2B63-6F60-446A9C85BAD6}"/>
                </a:ext>
              </a:extLst>
            </p:cNvPr>
            <p:cNvCxnSpPr/>
            <p:nvPr/>
          </p:nvCxnSpPr>
          <p:spPr>
            <a:xfrm>
              <a:off x="9771272" y="320363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3A73F1DA-0347-806F-4B3C-9AC9F87CD366}"/>
                </a:ext>
              </a:extLst>
            </p:cNvPr>
            <p:cNvCxnSpPr/>
            <p:nvPr/>
          </p:nvCxnSpPr>
          <p:spPr>
            <a:xfrm>
              <a:off x="728148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30F48C8F-A585-B17E-4835-DDDE328384A5}"/>
                </a:ext>
              </a:extLst>
            </p:cNvPr>
            <p:cNvCxnSpPr/>
            <p:nvPr/>
          </p:nvCxnSpPr>
          <p:spPr>
            <a:xfrm>
              <a:off x="7281482" y="409915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536DA54-E3AA-6A06-325F-A0500AECB46C}"/>
              </a:ext>
            </a:extLst>
          </p:cNvPr>
          <p:cNvGrpSpPr/>
          <p:nvPr/>
        </p:nvGrpSpPr>
        <p:grpSpPr>
          <a:xfrm>
            <a:off x="233680" y="7013468"/>
            <a:ext cx="10385248" cy="2440624"/>
            <a:chOff x="233680" y="7013468"/>
            <a:chExt cx="10385248" cy="2440624"/>
          </a:xfrm>
        </p:grpSpPr>
        <p:sp>
          <p:nvSpPr>
            <p:cNvPr id="137" name="矩形: 圆角 136">
              <a:extLst>
                <a:ext uri="{FF2B5EF4-FFF2-40B4-BE49-F238E27FC236}">
                  <a16:creationId xmlns:a16="http://schemas.microsoft.com/office/drawing/2014/main" id="{A9331C81-F712-7D1B-6064-EDBE3050F0F9}"/>
                </a:ext>
              </a:extLst>
            </p:cNvPr>
            <p:cNvSpPr/>
            <p:nvPr/>
          </p:nvSpPr>
          <p:spPr>
            <a:xfrm>
              <a:off x="233680" y="7772400"/>
              <a:ext cx="10385248" cy="16816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1D80E5AF-5E2F-9032-52A0-67B174BFC274}"/>
                </a:ext>
              </a:extLst>
            </p:cNvPr>
            <p:cNvSpPr txBox="1"/>
            <p:nvPr/>
          </p:nvSpPr>
          <p:spPr>
            <a:xfrm>
              <a:off x="316230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rf_we</a:t>
              </a:r>
              <a:endParaRPr lang="zh-CN" altLang="en-US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9E57125A-6C1E-15F2-1300-6362FF4CAF66}"/>
                </a:ext>
              </a:extLst>
            </p:cNvPr>
            <p:cNvSpPr txBox="1"/>
            <p:nvPr/>
          </p:nvSpPr>
          <p:spPr>
            <a:xfrm>
              <a:off x="1897380" y="7795904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npc_op</a:t>
              </a:r>
              <a:endParaRPr lang="zh-CN" altLang="en-US" dirty="0"/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62B9EB43-2DA6-D301-B725-85347BA65E3C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wd_sel</a:t>
              </a:r>
              <a:endParaRPr lang="zh-CN" altLang="en-US" dirty="0"/>
            </a:p>
          </p:txBody>
        </p: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6D42942E-9E00-E756-5116-5741F336B26F}"/>
                </a:ext>
              </a:extLst>
            </p:cNvPr>
            <p:cNvSpPr txBox="1"/>
            <p:nvPr/>
          </p:nvSpPr>
          <p:spPr>
            <a:xfrm>
              <a:off x="5009232" y="781353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sext_op</a:t>
              </a:r>
              <a:endParaRPr lang="zh-CN" altLang="en-US" dirty="0"/>
            </a:p>
          </p:txBody>
        </p: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BC884333-621D-4EC3-6F8F-4D15165C4D55}"/>
                </a:ext>
              </a:extLst>
            </p:cNvPr>
            <p:cNvSpPr txBox="1"/>
            <p:nvPr/>
          </p:nvSpPr>
          <p:spPr>
            <a:xfrm>
              <a:off x="6121752" y="781353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alu_op</a:t>
              </a:r>
              <a:endParaRPr lang="zh-CN" altLang="en-US" dirty="0"/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33E7080E-6038-A465-B3F9-B041BD66F624}"/>
                </a:ext>
              </a:extLst>
            </p:cNvPr>
            <p:cNvSpPr txBox="1"/>
            <p:nvPr/>
          </p:nvSpPr>
          <p:spPr>
            <a:xfrm>
              <a:off x="7029276" y="7813537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alub_sel</a:t>
              </a:r>
              <a:endParaRPr lang="zh-CN" altLang="en-US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577D7CE1-2A08-566C-C395-AE14D6D651D7}"/>
                </a:ext>
              </a:extLst>
            </p:cNvPr>
            <p:cNvSpPr txBox="1"/>
            <p:nvPr/>
          </p:nvSpPr>
          <p:spPr>
            <a:xfrm>
              <a:off x="9229112" y="7813537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3B6737F1-9A5E-03C3-55B3-146781423AC4}"/>
                </a:ext>
              </a:extLst>
            </p:cNvPr>
            <p:cNvSpPr txBox="1"/>
            <p:nvPr/>
          </p:nvSpPr>
          <p:spPr>
            <a:xfrm>
              <a:off x="8049154" y="781382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dram_we</a:t>
              </a:r>
              <a:endParaRPr lang="zh-CN" altLang="en-US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44E45DEA-7AEE-3446-7BA2-D04174416F52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FBF4D01F-EA41-456B-7F1D-319F45324B33}"/>
                </a:ext>
              </a:extLst>
            </p:cNvPr>
            <p:cNvCxnSpPr>
              <a:cxnSpLocks/>
            </p:cNvCxnSpPr>
            <p:nvPr/>
          </p:nvCxnSpPr>
          <p:spPr>
            <a:xfrm>
              <a:off x="985301" y="7013468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98C088FB-D643-9A7A-4A3A-10EA4A70CDE0}"/>
                </a:ext>
              </a:extLst>
            </p:cNvPr>
            <p:cNvCxnSpPr/>
            <p:nvPr/>
          </p:nvCxnSpPr>
          <p:spPr>
            <a:xfrm flipV="1">
              <a:off x="2296776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94A9B841-53C8-4473-2B7D-6F5E617D6603}"/>
                </a:ext>
              </a:extLst>
            </p:cNvPr>
            <p:cNvCxnSpPr/>
            <p:nvPr/>
          </p:nvCxnSpPr>
          <p:spPr>
            <a:xfrm flipV="1">
              <a:off x="349724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DC95B4BE-4ABA-93C3-4EC8-BC1DF7E39A4B}"/>
                </a:ext>
              </a:extLst>
            </p:cNvPr>
            <p:cNvCxnSpPr/>
            <p:nvPr/>
          </p:nvCxnSpPr>
          <p:spPr>
            <a:xfrm flipV="1">
              <a:off x="447982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729139BC-2E4C-562C-3487-892EBEC375B0}"/>
                </a:ext>
              </a:extLst>
            </p:cNvPr>
            <p:cNvCxnSpPr/>
            <p:nvPr/>
          </p:nvCxnSpPr>
          <p:spPr>
            <a:xfrm flipV="1">
              <a:off x="5501380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2DC81873-19F4-2400-5F48-5CD2C982FAA7}"/>
                </a:ext>
              </a:extLst>
            </p:cNvPr>
            <p:cNvCxnSpPr/>
            <p:nvPr/>
          </p:nvCxnSpPr>
          <p:spPr>
            <a:xfrm flipV="1">
              <a:off x="6544627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530EDAB7-047D-6776-BABC-49A2FC870428}"/>
                </a:ext>
              </a:extLst>
            </p:cNvPr>
            <p:cNvCxnSpPr/>
            <p:nvPr/>
          </p:nvCxnSpPr>
          <p:spPr>
            <a:xfrm flipV="1">
              <a:off x="7513990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B6F54841-CAC8-CE8A-0A48-337D195E7A2F}"/>
                </a:ext>
              </a:extLst>
            </p:cNvPr>
            <p:cNvCxnSpPr/>
            <p:nvPr/>
          </p:nvCxnSpPr>
          <p:spPr>
            <a:xfrm flipV="1">
              <a:off x="860541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0438E236-B6AF-2ADB-A15D-E3851CE8505F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15" y="7013469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476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B5745CB-2631-179F-2D82-5DF4A1112E2B}"/>
              </a:ext>
            </a:extLst>
          </p:cNvPr>
          <p:cNvGrpSpPr/>
          <p:nvPr/>
        </p:nvGrpSpPr>
        <p:grpSpPr>
          <a:xfrm>
            <a:off x="6096000" y="620063"/>
            <a:ext cx="4488473" cy="4648965"/>
            <a:chOff x="2167198" y="582825"/>
            <a:chExt cx="4488473" cy="464896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DA27D36-D021-2141-C3DE-0314251A0468}"/>
                </a:ext>
              </a:extLst>
            </p:cNvPr>
            <p:cNvGrpSpPr/>
            <p:nvPr/>
          </p:nvGrpSpPr>
          <p:grpSpPr>
            <a:xfrm>
              <a:off x="3556208" y="582825"/>
              <a:ext cx="1713355" cy="4274761"/>
              <a:chOff x="8063802" y="544317"/>
              <a:chExt cx="1713355" cy="4274761"/>
            </a:xfrm>
          </p:grpSpPr>
          <p:sp>
            <p:nvSpPr>
              <p:cNvPr id="87" name="梯形 86">
                <a:extLst>
                  <a:ext uri="{FF2B5EF4-FFF2-40B4-BE49-F238E27FC236}">
                    <a16:creationId xmlns:a16="http://schemas.microsoft.com/office/drawing/2014/main" id="{E54284B0-446D-0B11-9F55-4730D4C0BA44}"/>
                  </a:ext>
                </a:extLst>
              </p:cNvPr>
              <p:cNvSpPr/>
              <p:nvPr/>
            </p:nvSpPr>
            <p:spPr>
              <a:xfrm rot="5400000">
                <a:off x="6783099" y="1825020"/>
                <a:ext cx="4274761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F71CDFF6-C84F-8445-91EF-B0AE18AE7E5D}"/>
                  </a:ext>
                </a:extLst>
              </p:cNvPr>
              <p:cNvSpPr txBox="1"/>
              <p:nvPr/>
            </p:nvSpPr>
            <p:spPr>
              <a:xfrm>
                <a:off x="8406476" y="2521349"/>
                <a:ext cx="104983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ALU</a:t>
                </a:r>
                <a:endParaRPr lang="zh-CN" altLang="en-US" sz="3200" b="1" dirty="0"/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1E5D69FE-ED76-E821-E24A-97328F229E53}"/>
                  </a:ext>
                </a:extLst>
              </p:cNvPr>
              <p:cNvSpPr txBox="1"/>
              <p:nvPr/>
            </p:nvSpPr>
            <p:spPr>
              <a:xfrm>
                <a:off x="8084340" y="1705911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</a:t>
                </a:r>
                <a:endParaRPr lang="zh-CN" altLang="en-US" b="1" dirty="0"/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EC7D08DF-B690-BCAB-B5A2-518D8E0497AD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B</a:t>
                </a:r>
                <a:endParaRPr lang="zh-CN" altLang="en-US" b="1" dirty="0"/>
              </a:p>
            </p:txBody>
          </p:sp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4293CBD6-F802-7DFB-5BF4-94241D7A2672}"/>
                  </a:ext>
                </a:extLst>
              </p:cNvPr>
              <p:cNvSpPr txBox="1"/>
              <p:nvPr/>
            </p:nvSpPr>
            <p:spPr>
              <a:xfrm>
                <a:off x="9456312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</a:t>
                </a:r>
                <a:endParaRPr lang="zh-CN" altLang="en-US" b="1" dirty="0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F8E01B08-0A71-E4A9-E54B-29A4CCFBF6AF}"/>
                  </a:ext>
                </a:extLst>
              </p:cNvPr>
              <p:cNvSpPr txBox="1"/>
              <p:nvPr/>
            </p:nvSpPr>
            <p:spPr>
              <a:xfrm>
                <a:off x="8515569" y="1706554"/>
                <a:ext cx="12557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zh-CN" b="1" dirty="0" err="1"/>
                  <a:t>zero,sgn</a:t>
                </a:r>
                <a:endParaRPr lang="zh-CN" altLang="en-US" b="1" dirty="0"/>
              </a:p>
            </p:txBody>
          </p:sp>
        </p:grp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504CE313-0C8D-9895-6C4D-1D5B819AE106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45" y="416310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1E87194-ED98-FF95-ABA5-9F1E7B38FE66}"/>
                </a:ext>
              </a:extLst>
            </p:cNvPr>
            <p:cNvSpPr txBox="1"/>
            <p:nvPr/>
          </p:nvSpPr>
          <p:spPr>
            <a:xfrm>
              <a:off x="5372393" y="37728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68DED0E3-CBF8-88BE-10FC-8EA146621216}"/>
                </a:ext>
              </a:extLst>
            </p:cNvPr>
            <p:cNvCxnSpPr>
              <a:cxnSpLocks/>
            </p:cNvCxnSpPr>
            <p:nvPr/>
          </p:nvCxnSpPr>
          <p:spPr>
            <a:xfrm>
              <a:off x="2167198" y="194220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68407135-153C-1ACE-A9D1-CFF98A8C1264}"/>
                </a:ext>
              </a:extLst>
            </p:cNvPr>
            <p:cNvSpPr txBox="1"/>
            <p:nvPr/>
          </p:nvSpPr>
          <p:spPr>
            <a:xfrm>
              <a:off x="2256746" y="15519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97CB556A-A126-F77F-C695-140C2925E1A0}"/>
                </a:ext>
              </a:extLst>
            </p:cNvPr>
            <p:cNvCxnSpPr>
              <a:cxnSpLocks/>
            </p:cNvCxnSpPr>
            <p:nvPr/>
          </p:nvCxnSpPr>
          <p:spPr>
            <a:xfrm>
              <a:off x="2167691" y="416310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2964A9A3-C33A-E600-8250-B2B2C8AD499D}"/>
                </a:ext>
              </a:extLst>
            </p:cNvPr>
            <p:cNvSpPr txBox="1"/>
            <p:nvPr/>
          </p:nvSpPr>
          <p:spPr>
            <a:xfrm>
              <a:off x="2257239" y="37728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3589DD98-B0F9-6003-90E7-B4D6CE75F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82845" y="1950633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4D5AC373-F21F-C2FE-75F2-FCBB6A5657D1}"/>
                </a:ext>
              </a:extLst>
            </p:cNvPr>
            <p:cNvSpPr txBox="1"/>
            <p:nvPr/>
          </p:nvSpPr>
          <p:spPr>
            <a:xfrm>
              <a:off x="5372393" y="156039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1+1bit</a:t>
              </a:r>
              <a:endParaRPr lang="zh-CN" altLang="en-US" b="1" dirty="0"/>
            </a:p>
          </p:txBody>
        </p: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BACF97C8-7341-897C-5C9B-D258E99CA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8305" y="4620032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5CE943AD-C21A-B5D3-9BCA-382420683C9C}"/>
                </a:ext>
              </a:extLst>
            </p:cNvPr>
            <p:cNvSpPr txBox="1"/>
            <p:nvPr/>
          </p:nvSpPr>
          <p:spPr>
            <a:xfrm>
              <a:off x="4498305" y="4781747"/>
              <a:ext cx="10498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A911799E-7EDB-D299-604F-E3B5F3A82247}"/>
                </a:ext>
              </a:extLst>
            </p:cNvPr>
            <p:cNvSpPr txBox="1"/>
            <p:nvPr/>
          </p:nvSpPr>
          <p:spPr>
            <a:xfrm>
              <a:off x="4176244" y="414187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94080F4-C452-8DEA-2399-49F37EFC59CE}"/>
              </a:ext>
            </a:extLst>
          </p:cNvPr>
          <p:cNvGrpSpPr/>
          <p:nvPr/>
        </p:nvGrpSpPr>
        <p:grpSpPr>
          <a:xfrm>
            <a:off x="1382268" y="2943895"/>
            <a:ext cx="4469306" cy="2839763"/>
            <a:chOff x="1091432" y="4737380"/>
            <a:chExt cx="4469306" cy="2839763"/>
          </a:xfrm>
        </p:grpSpPr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ED78805-3BB9-155C-D1EA-B70F77E2C9B5}"/>
                </a:ext>
              </a:extLst>
            </p:cNvPr>
            <p:cNvGrpSpPr/>
            <p:nvPr/>
          </p:nvGrpSpPr>
          <p:grpSpPr>
            <a:xfrm>
              <a:off x="3015853" y="4737380"/>
              <a:ext cx="1172059" cy="2370915"/>
              <a:chOff x="8063799" y="1588198"/>
              <a:chExt cx="1713355" cy="3230880"/>
            </a:xfrm>
          </p:grpSpPr>
          <p:sp>
            <p:nvSpPr>
              <p:cNvPr id="79" name="梯形 78">
                <a:extLst>
                  <a:ext uri="{FF2B5EF4-FFF2-40B4-BE49-F238E27FC236}">
                    <a16:creationId xmlns:a16="http://schemas.microsoft.com/office/drawing/2014/main" id="{E1F923F4-24D1-6312-CBAB-2F1AA4E06BA4}"/>
                  </a:ext>
                </a:extLst>
              </p:cNvPr>
              <p:cNvSpPr/>
              <p:nvPr/>
            </p:nvSpPr>
            <p:spPr>
              <a:xfrm rot="5400000">
                <a:off x="7305037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77172FC-41A9-321B-75A6-9A2B242FE1D2}"/>
                  </a:ext>
                </a:extLst>
              </p:cNvPr>
              <p:cNvSpPr txBox="1"/>
              <p:nvPr/>
            </p:nvSpPr>
            <p:spPr>
              <a:xfrm>
                <a:off x="8406476" y="2857099"/>
                <a:ext cx="1151542" cy="796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MUX</a:t>
                </a:r>
              </a:p>
              <a:p>
                <a:pPr algn="ctr"/>
                <a:r>
                  <a:rPr lang="en-US" altLang="zh-CN" sz="1600" b="1" dirty="0"/>
                  <a:t>2_1</a:t>
                </a:r>
                <a:endParaRPr lang="zh-CN" altLang="en-US" sz="1600" b="1" dirty="0"/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4667B7AE-9B2D-6959-7200-72F6DB72B1DF}"/>
                  </a:ext>
                </a:extLst>
              </p:cNvPr>
              <p:cNvSpPr txBox="1"/>
              <p:nvPr/>
            </p:nvSpPr>
            <p:spPr>
              <a:xfrm>
                <a:off x="8079492" y="2179259"/>
                <a:ext cx="314959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658940CC-2E3C-0D0C-CAF9-F50E2151B1AA}"/>
                  </a:ext>
                </a:extLst>
              </p:cNvPr>
              <p:cNvSpPr txBox="1"/>
              <p:nvPr/>
            </p:nvSpPr>
            <p:spPr>
              <a:xfrm>
                <a:off x="8091516" y="3928445"/>
                <a:ext cx="314961" cy="503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1</a:t>
                </a:r>
                <a:endParaRPr lang="zh-CN" altLang="en-US" b="1" dirty="0"/>
              </a:p>
            </p:txBody>
          </p:sp>
        </p:grp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532A67E2-B2C0-414A-7EC7-332F01A6AC56}"/>
                </a:ext>
              </a:extLst>
            </p:cNvPr>
            <p:cNvSpPr txBox="1"/>
            <p:nvPr/>
          </p:nvSpPr>
          <p:spPr>
            <a:xfrm>
              <a:off x="4337420" y="5620987"/>
              <a:ext cx="10311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0A35CFE0-12C4-83E4-EF3E-0175F036F068}"/>
                </a:ext>
              </a:extLst>
            </p:cNvPr>
            <p:cNvCxnSpPr>
              <a:cxnSpLocks/>
            </p:cNvCxnSpPr>
            <p:nvPr/>
          </p:nvCxnSpPr>
          <p:spPr>
            <a:xfrm>
              <a:off x="4187912" y="6013495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9086E8EA-C690-DBD1-2158-5A2D27963D6F}"/>
                </a:ext>
              </a:extLst>
            </p:cNvPr>
            <p:cNvCxnSpPr>
              <a:cxnSpLocks/>
            </p:cNvCxnSpPr>
            <p:nvPr/>
          </p:nvCxnSpPr>
          <p:spPr>
            <a:xfrm>
              <a:off x="1643027" y="539966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8BFF4009-0B52-0388-0CB6-7A2C163B9914}"/>
                </a:ext>
              </a:extLst>
            </p:cNvPr>
            <p:cNvCxnSpPr>
              <a:cxnSpLocks/>
            </p:cNvCxnSpPr>
            <p:nvPr/>
          </p:nvCxnSpPr>
          <p:spPr>
            <a:xfrm>
              <a:off x="1643027" y="6673856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6FCACE21-BAF8-342A-71B8-0B6997E1933F}"/>
                </a:ext>
              </a:extLst>
            </p:cNvPr>
            <p:cNvSpPr txBox="1"/>
            <p:nvPr/>
          </p:nvSpPr>
          <p:spPr>
            <a:xfrm>
              <a:off x="1091432" y="5000103"/>
              <a:ext cx="1919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/>
                <a:t>RF.rD2, 32bit</a:t>
              </a:r>
              <a:endParaRPr lang="zh-CN" altLang="en-US" b="1" dirty="0"/>
            </a:p>
          </p:txBody>
        </p: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90B77F3D-BEC2-7E6F-A29E-85D589A326F6}"/>
                </a:ext>
              </a:extLst>
            </p:cNvPr>
            <p:cNvSpPr txBox="1"/>
            <p:nvPr/>
          </p:nvSpPr>
          <p:spPr>
            <a:xfrm>
              <a:off x="1113076" y="6283930"/>
              <a:ext cx="19190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b="1" dirty="0" err="1"/>
                <a:t>SEXT.ext</a:t>
              </a:r>
              <a:r>
                <a:rPr lang="en-US" altLang="zh-CN" b="1" dirty="0"/>
                <a:t>, 32bit</a:t>
              </a:r>
              <a:endParaRPr lang="zh-CN" altLang="en-US" b="1" dirty="0"/>
            </a:p>
          </p:txBody>
        </p:sp>
        <p:cxnSp>
          <p:nvCxnSpPr>
            <p:cNvPr id="174" name="直接箭头连接符 173">
              <a:extLst>
                <a:ext uri="{FF2B5EF4-FFF2-40B4-BE49-F238E27FC236}">
                  <a16:creationId xmlns:a16="http://schemas.microsoft.com/office/drawing/2014/main" id="{58B12409-09EF-F997-0C62-80D06E931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138" y="6965385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14C8F17E-299C-CD03-3219-8863CB6047DA}"/>
                </a:ext>
              </a:extLst>
            </p:cNvPr>
            <p:cNvSpPr txBox="1"/>
            <p:nvPr/>
          </p:nvSpPr>
          <p:spPr>
            <a:xfrm>
              <a:off x="3672566" y="7108295"/>
              <a:ext cx="15815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r>
                <a:rPr lang="en-US" altLang="zh-CN" b="1" dirty="0"/>
                <a:t>, 1bit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362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78E0207-043C-7178-B00F-0F5782014ADB}"/>
              </a:ext>
            </a:extLst>
          </p:cNvPr>
          <p:cNvGrpSpPr/>
          <p:nvPr/>
        </p:nvGrpSpPr>
        <p:grpSpPr>
          <a:xfrm>
            <a:off x="3439362" y="1674866"/>
            <a:ext cx="5313276" cy="3815226"/>
            <a:chOff x="3433220" y="1827266"/>
            <a:chExt cx="5313276" cy="3815226"/>
          </a:xfrm>
        </p:grpSpPr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6EE75901-DC35-4E65-C3A3-14414F682A1E}"/>
                </a:ext>
              </a:extLst>
            </p:cNvPr>
            <p:cNvGrpSpPr/>
            <p:nvPr/>
          </p:nvGrpSpPr>
          <p:grpSpPr>
            <a:xfrm>
              <a:off x="4806046" y="1827266"/>
              <a:ext cx="2579908" cy="3203468"/>
              <a:chOff x="6095999" y="3654532"/>
              <a:chExt cx="2579908" cy="3203468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1044D817-DD49-74BD-7FAE-6446BCDCB658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DRAM</a:t>
                </a:r>
              </a:p>
            </p:txBody>
          </p:sp>
          <p:sp>
            <p:nvSpPr>
              <p:cNvPr id="99" name="等腰三角形 98">
                <a:extLst>
                  <a:ext uri="{FF2B5EF4-FFF2-40B4-BE49-F238E27FC236}">
                    <a16:creationId xmlns:a16="http://schemas.microsoft.com/office/drawing/2014/main" id="{9B2F4ADF-47E1-8A54-0550-E0F556503A0B}"/>
                  </a:ext>
                </a:extLst>
              </p:cNvPr>
              <p:cNvSpPr/>
              <p:nvPr/>
            </p:nvSpPr>
            <p:spPr>
              <a:xfrm>
                <a:off x="7910063" y="6635579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1BC0B9B5-553A-B535-6232-79FC7F4E1C7E}"/>
                  </a:ext>
                </a:extLst>
              </p:cNvPr>
              <p:cNvSpPr txBox="1"/>
              <p:nvPr/>
            </p:nvSpPr>
            <p:spPr>
              <a:xfrm>
                <a:off x="7741186" y="6292876"/>
                <a:ext cx="8146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5E1A9A81-F8EE-9DBB-7141-36187EFAA92D}"/>
                  </a:ext>
                </a:extLst>
              </p:cNvPr>
              <p:cNvSpPr txBox="1"/>
              <p:nvPr/>
            </p:nvSpPr>
            <p:spPr>
              <a:xfrm>
                <a:off x="6096000" y="4222753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51BCA59C-EA30-88A2-7E8B-51C319BE9AEA}"/>
                  </a:ext>
                </a:extLst>
              </p:cNvPr>
              <p:cNvSpPr txBox="1"/>
              <p:nvPr/>
            </p:nvSpPr>
            <p:spPr>
              <a:xfrm>
                <a:off x="6095999" y="5923544"/>
                <a:ext cx="716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wdin</a:t>
                </a:r>
                <a:endParaRPr lang="zh-CN" altLang="en-US" b="1" dirty="0"/>
              </a:p>
            </p:txBody>
          </p: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98504213-6F73-B3E1-72AD-30123A5183ED}"/>
                  </a:ext>
                </a:extLst>
              </p:cNvPr>
              <p:cNvSpPr txBox="1"/>
              <p:nvPr/>
            </p:nvSpPr>
            <p:spPr>
              <a:xfrm>
                <a:off x="8045987" y="5069914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rd</a:t>
                </a:r>
                <a:endParaRPr lang="zh-CN" altLang="en-US" b="1" dirty="0"/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AC948816-4E88-BBB4-A090-AA112DA4CC16}"/>
                  </a:ext>
                </a:extLst>
              </p:cNvPr>
              <p:cNvSpPr txBox="1"/>
              <p:nvPr/>
            </p:nvSpPr>
            <p:spPr>
              <a:xfrm>
                <a:off x="6725920" y="6488668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</p:grp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9DF38F96-8D64-5130-00E8-9F4C1BA2B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5562" y="5030734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1E868253-C367-8BCF-70F5-25DF6127390B}"/>
                </a:ext>
              </a:extLst>
            </p:cNvPr>
            <p:cNvSpPr txBox="1"/>
            <p:nvPr/>
          </p:nvSpPr>
          <p:spPr>
            <a:xfrm>
              <a:off x="5775562" y="5151947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34941239-E81F-3A7D-D80C-CF7765D34A23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20" y="2580153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CFA51F06-CE01-2C11-1B4F-965F47906CA3}"/>
                </a:ext>
              </a:extLst>
            </p:cNvPr>
            <p:cNvSpPr txBox="1"/>
            <p:nvPr/>
          </p:nvSpPr>
          <p:spPr>
            <a:xfrm>
              <a:off x="3531012" y="221082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A3D01312-D859-EE62-0DDD-BD65405EDFE2}"/>
                </a:ext>
              </a:extLst>
            </p:cNvPr>
            <p:cNvCxnSpPr>
              <a:cxnSpLocks/>
            </p:cNvCxnSpPr>
            <p:nvPr/>
          </p:nvCxnSpPr>
          <p:spPr>
            <a:xfrm>
              <a:off x="3433220" y="428094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84E34ED0-6032-2898-1D34-19F071390FB1}"/>
                </a:ext>
              </a:extLst>
            </p:cNvPr>
            <p:cNvSpPr txBox="1"/>
            <p:nvPr/>
          </p:nvSpPr>
          <p:spPr>
            <a:xfrm>
              <a:off x="3531012" y="3911612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73A096E6-2963-0FC1-D207-3FE2B4CF7025}"/>
                </a:ext>
              </a:extLst>
            </p:cNvPr>
            <p:cNvCxnSpPr>
              <a:cxnSpLocks/>
            </p:cNvCxnSpPr>
            <p:nvPr/>
          </p:nvCxnSpPr>
          <p:spPr>
            <a:xfrm>
              <a:off x="7373670" y="3450948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文本框 182">
              <a:extLst>
                <a:ext uri="{FF2B5EF4-FFF2-40B4-BE49-F238E27FC236}">
                  <a16:creationId xmlns:a16="http://schemas.microsoft.com/office/drawing/2014/main" id="{B669539E-E98A-00FD-D284-7EF254F08982}"/>
                </a:ext>
              </a:extLst>
            </p:cNvPr>
            <p:cNvSpPr txBox="1"/>
            <p:nvPr/>
          </p:nvSpPr>
          <p:spPr>
            <a:xfrm>
              <a:off x="7471462" y="30816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3222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6004560" y="2299185"/>
            <a:ext cx="3390377" cy="2335427"/>
            <a:chOff x="628261" y="1581665"/>
            <a:chExt cx="3390377" cy="2335427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4C95566-1004-C2C8-2A5C-CED5DFF2394E}"/>
                </a:ext>
              </a:extLst>
            </p:cNvPr>
            <p:cNvSpPr txBox="1"/>
            <p:nvPr/>
          </p:nvSpPr>
          <p:spPr>
            <a:xfrm>
              <a:off x="740902" y="246328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1" y="339945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3FABCF2-6F73-BA20-85A3-6D311844394D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628261" y="2749378"/>
              <a:ext cx="817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5405B24-4127-95B3-F07A-33E9B19DCC4B}"/>
                </a:ext>
              </a:extLst>
            </p:cNvPr>
            <p:cNvCxnSpPr/>
            <p:nvPr/>
          </p:nvCxnSpPr>
          <p:spPr>
            <a:xfrm>
              <a:off x="3150973" y="2749378"/>
              <a:ext cx="81748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3024057" y="-1311502"/>
            <a:ext cx="4111690" cy="2265680"/>
            <a:chOff x="1984310" y="3769360"/>
            <a:chExt cx="4111690" cy="226568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7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imm</a:t>
              </a:r>
              <a:endParaRPr lang="zh-CN" altLang="en-US" dirty="0"/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927DAB5-B30B-07CF-EFBD-F1CDB119A32D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5313680" y="4929386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14BD8C3-1002-DA10-466E-9754590FA321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1984310" y="4929386"/>
              <a:ext cx="8804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4EE78B0-EC13-297F-6B9D-AFCB5CC2A70B}"/>
                </a:ext>
              </a:extLst>
            </p:cNvPr>
            <p:cNvCxnSpPr>
              <a:endCxn id="16" idx="3"/>
            </p:cNvCxnSpPr>
            <p:nvPr/>
          </p:nvCxnSpPr>
          <p:spPr>
            <a:xfrm flipH="1">
              <a:off x="5313680" y="4177546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52D28EC7-D115-1736-BFB3-5CC0118BE7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4310" y="4177546"/>
              <a:ext cx="86049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7AA1441-2255-BCC3-2E69-081FC78E0587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4079240" y="534416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664368" y="5549805"/>
            <a:ext cx="4409440" cy="1503675"/>
            <a:chOff x="4470400" y="2560320"/>
            <a:chExt cx="440944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4E25A01-5342-8065-2770-06133B568DC5}"/>
                </a:ext>
              </a:extLst>
            </p:cNvPr>
            <p:cNvCxnSpPr/>
            <p:nvPr/>
          </p:nvCxnSpPr>
          <p:spPr>
            <a:xfrm>
              <a:off x="4470400" y="331215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F5420880-86F9-F1F1-5B9A-F9AC7990C25C}"/>
                </a:ext>
              </a:extLst>
            </p:cNvPr>
            <p:cNvCxnSpPr/>
            <p:nvPr/>
          </p:nvCxnSpPr>
          <p:spPr>
            <a:xfrm>
              <a:off x="8097520" y="3301994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DBC503EC-A827-5510-9E2D-D76EC03766B2}"/>
              </a:ext>
            </a:extLst>
          </p:cNvPr>
          <p:cNvCxnSpPr>
            <a:cxnSpLocks/>
          </p:cNvCxnSpPr>
          <p:nvPr/>
        </p:nvCxnSpPr>
        <p:spPr>
          <a:xfrm rot="5400000">
            <a:off x="-6694270" y="-213607"/>
            <a:ext cx="4370215" cy="2990792"/>
          </a:xfrm>
          <a:prstGeom prst="bentConnector3">
            <a:avLst>
              <a:gd name="adj1" fmla="val -2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2C1CDC6-002A-8139-75F2-328DA4BFB9B7}"/>
              </a:ext>
            </a:extLst>
          </p:cNvPr>
          <p:cNvCxnSpPr/>
          <p:nvPr/>
        </p:nvCxnSpPr>
        <p:spPr>
          <a:xfrm>
            <a:off x="-2664368" y="3466898"/>
            <a:ext cx="0" cy="283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1723561" y="3462764"/>
            <a:ext cx="4660007" cy="2082114"/>
            <a:chOff x="4450080" y="1817788"/>
            <a:chExt cx="4660007" cy="208211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ext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F8140018-DDF4-E470-913E-91CF150537C6}"/>
                </a:ext>
              </a:extLst>
            </p:cNvPr>
            <p:cNvCxnSpPr/>
            <p:nvPr/>
          </p:nvCxnSpPr>
          <p:spPr>
            <a:xfrm flipV="1">
              <a:off x="6731000" y="3209022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E518402-6540-8AFD-BD10-23A4C09E4215}"/>
                </a:ext>
              </a:extLst>
            </p:cNvPr>
            <p:cNvCxnSpPr/>
            <p:nvPr/>
          </p:nvCxnSpPr>
          <p:spPr>
            <a:xfrm>
              <a:off x="4450080" y="2513405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FD90CCC7-1FFB-49AB-FE2C-DF8169B4B682}"/>
                </a:ext>
              </a:extLst>
            </p:cNvPr>
            <p:cNvCxnSpPr/>
            <p:nvPr/>
          </p:nvCxnSpPr>
          <p:spPr>
            <a:xfrm>
              <a:off x="8229600" y="2523813"/>
              <a:ext cx="88048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9225886" y="1841278"/>
            <a:ext cx="4139067" cy="4653280"/>
            <a:chOff x="5303520" y="2895600"/>
            <a:chExt cx="4139067" cy="4653280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rR1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rR2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wR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107563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107563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rD2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</a:t>
              </a:r>
              <a:endParaRPr lang="zh-CN" altLang="en-US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336C7303-2305-8A6B-5E29-E06F64415EF0}"/>
                </a:ext>
              </a:extLst>
            </p:cNvPr>
            <p:cNvCxnSpPr/>
            <p:nvPr/>
          </p:nvCxnSpPr>
          <p:spPr>
            <a:xfrm>
              <a:off x="8660267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7B15373-2B9B-0605-309B-623D23E98600}"/>
                </a:ext>
              </a:extLst>
            </p:cNvPr>
            <p:cNvCxnSpPr/>
            <p:nvPr/>
          </p:nvCxnSpPr>
          <p:spPr>
            <a:xfrm>
              <a:off x="8660267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CEA4DDD2-EDE9-330B-BDE0-4B408392A80D}"/>
                </a:ext>
              </a:extLst>
            </p:cNvPr>
            <p:cNvCxnSpPr/>
            <p:nvPr/>
          </p:nvCxnSpPr>
          <p:spPr>
            <a:xfrm>
              <a:off x="5303520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FF4729D-624B-D52B-B74D-795190B5EB2F}"/>
                </a:ext>
              </a:extLst>
            </p:cNvPr>
            <p:cNvCxnSpPr/>
            <p:nvPr/>
          </p:nvCxnSpPr>
          <p:spPr>
            <a:xfrm>
              <a:off x="5303520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AEC01A75-28EB-6024-96A3-48E9A3F54C82}"/>
                </a:ext>
              </a:extLst>
            </p:cNvPr>
            <p:cNvCxnSpPr/>
            <p:nvPr/>
          </p:nvCxnSpPr>
          <p:spPr>
            <a:xfrm>
              <a:off x="5303520" y="525742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6B92779-2CC5-B7D9-8243-487798F116B4}"/>
                </a:ext>
              </a:extLst>
            </p:cNvPr>
            <p:cNvCxnSpPr/>
            <p:nvPr/>
          </p:nvCxnSpPr>
          <p:spPr>
            <a:xfrm flipV="1">
              <a:off x="7023935" y="685800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2C39C6A2-CA35-41F1-E092-6109E78097B3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7355840" y="2895600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6325833" y="-142843"/>
            <a:ext cx="3302484" cy="3230880"/>
            <a:chOff x="5313680" y="5722805"/>
            <a:chExt cx="3302484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5344054" y="5722805"/>
              <a:ext cx="3272110" cy="3230880"/>
              <a:chOff x="7281482" y="1588198"/>
              <a:chExt cx="3272110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6476" y="2987544"/>
                <a:ext cx="1151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C4306DB5-801E-8E5F-0083-1CC1EEE66EB9}"/>
                  </a:ext>
                </a:extLst>
              </p:cNvPr>
              <p:cNvCxnSpPr/>
              <p:nvPr/>
            </p:nvCxnSpPr>
            <p:spPr>
              <a:xfrm>
                <a:off x="9771272" y="3203637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56AA6D22-F424-6DD7-AEA3-8D1C1D2B4EED}"/>
                  </a:ext>
                </a:extLst>
              </p:cNvPr>
              <p:cNvCxnSpPr/>
              <p:nvPr/>
            </p:nvCxnSpPr>
            <p:spPr>
              <a:xfrm>
                <a:off x="7281482" y="2446753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4D553718-BC3E-9796-B41A-F8D29A644CE0}"/>
                  </a:ext>
                </a:extLst>
              </p:cNvPr>
              <p:cNvCxnSpPr/>
              <p:nvPr/>
            </p:nvCxnSpPr>
            <p:spPr>
              <a:xfrm>
                <a:off x="7281482" y="4099159"/>
                <a:ext cx="78232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96294F5-259A-75DD-E289-9C6CCCE89F1F}"/>
                </a:ext>
              </a:extLst>
            </p:cNvPr>
            <p:cNvCxnSpPr/>
            <p:nvPr/>
          </p:nvCxnSpPr>
          <p:spPr>
            <a:xfrm>
              <a:off x="5313680" y="715505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58DC7DEE-839A-C216-D624-D5EF17CF80D7}"/>
                </a:ext>
              </a:extLst>
            </p:cNvPr>
            <p:cNvCxnSpPr/>
            <p:nvPr/>
          </p:nvCxnSpPr>
          <p:spPr>
            <a:xfrm>
              <a:off x="5335943" y="7730655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359726" y="4422428"/>
            <a:ext cx="2238361" cy="2370915"/>
            <a:chOff x="7281482" y="1588198"/>
            <a:chExt cx="3272110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6477" y="2987544"/>
              <a:ext cx="1151541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BFE6476D-0969-7B49-F2A4-656F4871D900}"/>
                </a:ext>
              </a:extLst>
            </p:cNvPr>
            <p:cNvCxnSpPr/>
            <p:nvPr/>
          </p:nvCxnSpPr>
          <p:spPr>
            <a:xfrm>
              <a:off x="9771272" y="320363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A26EBD5D-E1FF-C53F-1A34-71F1DADDAFDC}"/>
                </a:ext>
              </a:extLst>
            </p:cNvPr>
            <p:cNvCxnSpPr/>
            <p:nvPr/>
          </p:nvCxnSpPr>
          <p:spPr>
            <a:xfrm>
              <a:off x="728148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CB82657-0906-1F99-07F6-94F9A0145D30}"/>
                </a:ext>
              </a:extLst>
            </p:cNvPr>
            <p:cNvCxnSpPr/>
            <p:nvPr/>
          </p:nvCxnSpPr>
          <p:spPr>
            <a:xfrm>
              <a:off x="7281482" y="409915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5594538" y="3093556"/>
            <a:ext cx="3272110" cy="3230880"/>
            <a:chOff x="7281482" y="1588198"/>
            <a:chExt cx="3272110" cy="3230880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06476" y="2987544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721436" y="2262087"/>
              <a:ext cx="1049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9F140DF9-8EAE-F588-F6FA-3F696FF62F8B}"/>
                </a:ext>
              </a:extLst>
            </p:cNvPr>
            <p:cNvCxnSpPr/>
            <p:nvPr/>
          </p:nvCxnSpPr>
          <p:spPr>
            <a:xfrm>
              <a:off x="977127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62AFFEBE-E157-D135-1B5D-F5EA381B8DF6}"/>
                </a:ext>
              </a:extLst>
            </p:cNvPr>
            <p:cNvCxnSpPr/>
            <p:nvPr/>
          </p:nvCxnSpPr>
          <p:spPr>
            <a:xfrm>
              <a:off x="9771272" y="4113110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4FD983D-B560-5EC0-BE20-68CB9AD82EC9}"/>
                </a:ext>
              </a:extLst>
            </p:cNvPr>
            <p:cNvCxnSpPr/>
            <p:nvPr/>
          </p:nvCxnSpPr>
          <p:spPr>
            <a:xfrm>
              <a:off x="7281482" y="2446753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A4A8116D-7F40-18B4-71CA-93A5C0FF84AB}"/>
                </a:ext>
              </a:extLst>
            </p:cNvPr>
            <p:cNvCxnSpPr/>
            <p:nvPr/>
          </p:nvCxnSpPr>
          <p:spPr>
            <a:xfrm>
              <a:off x="7281482" y="409915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093867" y="4869222"/>
            <a:ext cx="4139067" cy="3894348"/>
            <a:chOff x="5303520" y="3654532"/>
            <a:chExt cx="4139067" cy="389434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wdin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107563" y="506842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80472B0C-8E21-EAA0-2B77-237EEE67D903}"/>
                </a:ext>
              </a:extLst>
            </p:cNvPr>
            <p:cNvCxnSpPr/>
            <p:nvPr/>
          </p:nvCxnSpPr>
          <p:spPr>
            <a:xfrm>
              <a:off x="8660267" y="5253089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BBCBB33D-1B60-F3F2-90B7-56FBB02B149C}"/>
                </a:ext>
              </a:extLst>
            </p:cNvPr>
            <p:cNvCxnSpPr/>
            <p:nvPr/>
          </p:nvCxnSpPr>
          <p:spPr>
            <a:xfrm>
              <a:off x="5303520" y="440552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68F24C8F-ED34-26F2-131B-A22A16FD4F87}"/>
                </a:ext>
              </a:extLst>
            </p:cNvPr>
            <p:cNvCxnSpPr/>
            <p:nvPr/>
          </p:nvCxnSpPr>
          <p:spPr>
            <a:xfrm>
              <a:off x="5303520" y="6102247"/>
              <a:ext cx="7823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B2857D4-92E9-E24C-1A2A-A2A34D8B8C27}"/>
                </a:ext>
              </a:extLst>
            </p:cNvPr>
            <p:cNvCxnSpPr/>
            <p:nvPr/>
          </p:nvCxnSpPr>
          <p:spPr>
            <a:xfrm flipV="1">
              <a:off x="7023935" y="685800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7507566"/>
            <a:ext cx="10385248" cy="2628291"/>
            <a:chOff x="233680" y="6825801"/>
            <a:chExt cx="10385248" cy="2628291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400"/>
              <a:ext cx="10385248" cy="168169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316230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rf_we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897380" y="7795904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npc_op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wd_sel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5009232" y="781353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sext_op</a:t>
              </a:r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6121752" y="781353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alu_op</a:t>
              </a:r>
              <a:endParaRPr lang="zh-CN" alt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7029276" y="7813537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alub_sel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9229112" y="7813537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8049154" y="7813828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dram_we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89923ED5-445C-0A83-6EBA-FD68F14F6B92}"/>
                </a:ext>
              </a:extLst>
            </p:cNvPr>
            <p:cNvCxnSpPr>
              <a:cxnSpLocks/>
            </p:cNvCxnSpPr>
            <p:nvPr/>
          </p:nvCxnSpPr>
          <p:spPr>
            <a:xfrm>
              <a:off x="985301" y="7013468"/>
              <a:ext cx="0" cy="7589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32C1592F-AF31-A0EB-5121-8876BEF5F4B4}"/>
                </a:ext>
              </a:extLst>
            </p:cNvPr>
            <p:cNvCxnSpPr/>
            <p:nvPr/>
          </p:nvCxnSpPr>
          <p:spPr>
            <a:xfrm flipV="1">
              <a:off x="2296776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A44F8703-FCE7-E19A-1BD1-9A2DFCA0BE61}"/>
                </a:ext>
              </a:extLst>
            </p:cNvPr>
            <p:cNvCxnSpPr/>
            <p:nvPr/>
          </p:nvCxnSpPr>
          <p:spPr>
            <a:xfrm flipV="1">
              <a:off x="349724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78DEA5B4-5881-870E-998D-44E5861CD5FC}"/>
                </a:ext>
              </a:extLst>
            </p:cNvPr>
            <p:cNvCxnSpPr/>
            <p:nvPr/>
          </p:nvCxnSpPr>
          <p:spPr>
            <a:xfrm flipV="1">
              <a:off x="4479824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7E49769-791F-8B44-A908-F538DD05DC59}"/>
                </a:ext>
              </a:extLst>
            </p:cNvPr>
            <p:cNvCxnSpPr/>
            <p:nvPr/>
          </p:nvCxnSpPr>
          <p:spPr>
            <a:xfrm flipV="1">
              <a:off x="5501380" y="7081520"/>
              <a:ext cx="0" cy="6908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CD156F24-41E3-1AB4-9178-7325C6B89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627" y="6825801"/>
              <a:ext cx="0" cy="9465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5DDE5631-6811-88B2-A764-EC6EF63E74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3990" y="7021593"/>
              <a:ext cx="0" cy="7508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A7EA5499-11D3-BA8D-563C-807BF06720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5414" y="7450734"/>
              <a:ext cx="0" cy="3216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3BA976F4-2334-CDDB-E7D2-0DF9D84141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6015" y="7231446"/>
              <a:ext cx="2539" cy="5409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3BA117D4-E084-E477-F34C-35787D236F64}"/>
              </a:ext>
            </a:extLst>
          </p:cNvPr>
          <p:cNvCxnSpPr/>
          <p:nvPr/>
        </p:nvCxnSpPr>
        <p:spPr>
          <a:xfrm>
            <a:off x="1714373" y="6301642"/>
            <a:ext cx="0" cy="146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41D8A843-C20F-7924-660C-D0E05865D4F2}"/>
              </a:ext>
            </a:extLst>
          </p:cNvPr>
          <p:cNvCxnSpPr/>
          <p:nvPr/>
        </p:nvCxnSpPr>
        <p:spPr>
          <a:xfrm flipV="1">
            <a:off x="1714373" y="4158381"/>
            <a:ext cx="0" cy="2143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连接符: 肘形 144">
            <a:extLst>
              <a:ext uri="{FF2B5EF4-FFF2-40B4-BE49-F238E27FC236}">
                <a16:creationId xmlns:a16="http://schemas.microsoft.com/office/drawing/2014/main" id="{02C00B90-ACC0-98D1-62CE-060B73FDA220}"/>
              </a:ext>
            </a:extLst>
          </p:cNvPr>
          <p:cNvCxnSpPr/>
          <p:nvPr/>
        </p:nvCxnSpPr>
        <p:spPr>
          <a:xfrm rot="10800000">
            <a:off x="4004482" y="5544879"/>
            <a:ext cx="2225971" cy="2218407"/>
          </a:xfrm>
          <a:prstGeom prst="bentConnector3">
            <a:avLst>
              <a:gd name="adj1" fmla="val 177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7E3007D2-0527-E469-CD0D-44D280749F10}"/>
              </a:ext>
            </a:extLst>
          </p:cNvPr>
          <p:cNvCxnSpPr/>
          <p:nvPr/>
        </p:nvCxnSpPr>
        <p:spPr>
          <a:xfrm rot="5400000" flipH="1" flipV="1">
            <a:off x="-2971409" y="-596277"/>
            <a:ext cx="4366083" cy="3752001"/>
          </a:xfrm>
          <a:prstGeom prst="bentConnector3">
            <a:avLst>
              <a:gd name="adj1" fmla="val 1172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CEA67785-491D-23DB-2464-4DD4030B431E}"/>
              </a:ext>
            </a:extLst>
          </p:cNvPr>
          <p:cNvCxnSpPr/>
          <p:nvPr/>
        </p:nvCxnSpPr>
        <p:spPr>
          <a:xfrm flipV="1">
            <a:off x="6348096" y="2382069"/>
            <a:ext cx="8111" cy="178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F1376D16-C6B8-83D0-500E-A4CE18446AEE}"/>
              </a:ext>
            </a:extLst>
          </p:cNvPr>
          <p:cNvCxnSpPr/>
          <p:nvPr/>
        </p:nvCxnSpPr>
        <p:spPr>
          <a:xfrm rot="10800000">
            <a:off x="-3013766" y="-151476"/>
            <a:ext cx="9361862" cy="2519594"/>
          </a:xfrm>
          <a:prstGeom prst="bentConnector3">
            <a:avLst>
              <a:gd name="adj1" fmla="val 10274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连接符: 肘形 160">
            <a:extLst>
              <a:ext uri="{FF2B5EF4-FFF2-40B4-BE49-F238E27FC236}">
                <a16:creationId xmlns:a16="http://schemas.microsoft.com/office/drawing/2014/main" id="{E32B1C3D-9DAE-66D6-9C47-51E0242DF21A}"/>
              </a:ext>
            </a:extLst>
          </p:cNvPr>
          <p:cNvCxnSpPr/>
          <p:nvPr/>
        </p:nvCxnSpPr>
        <p:spPr>
          <a:xfrm rot="16200000" flipV="1">
            <a:off x="-2356192" y="2381244"/>
            <a:ext cx="6809107" cy="3954975"/>
          </a:xfrm>
          <a:prstGeom prst="bentConnector3">
            <a:avLst>
              <a:gd name="adj1" fmla="val 374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连接符: 肘形 163">
            <a:extLst>
              <a:ext uri="{FF2B5EF4-FFF2-40B4-BE49-F238E27FC236}">
                <a16:creationId xmlns:a16="http://schemas.microsoft.com/office/drawing/2014/main" id="{90256604-148A-00F3-2956-4AD727321D7F}"/>
              </a:ext>
            </a:extLst>
          </p:cNvPr>
          <p:cNvCxnSpPr/>
          <p:nvPr/>
        </p:nvCxnSpPr>
        <p:spPr>
          <a:xfrm>
            <a:off x="1048361" y="-142844"/>
            <a:ext cx="5335207" cy="200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连接符: 肘形 167">
            <a:extLst>
              <a:ext uri="{FF2B5EF4-FFF2-40B4-BE49-F238E27FC236}">
                <a16:creationId xmlns:a16="http://schemas.microsoft.com/office/drawing/2014/main" id="{89524D47-BBC7-0A9B-A896-DCDCD1FE36D5}"/>
              </a:ext>
            </a:extLst>
          </p:cNvPr>
          <p:cNvCxnSpPr/>
          <p:nvPr/>
        </p:nvCxnSpPr>
        <p:spPr>
          <a:xfrm flipV="1">
            <a:off x="1714373" y="5047925"/>
            <a:ext cx="7522784" cy="12435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535E6B53-E0A4-1688-9210-D9B746462403}"/>
              </a:ext>
            </a:extLst>
          </p:cNvPr>
          <p:cNvCxnSpPr/>
          <p:nvPr/>
        </p:nvCxnSpPr>
        <p:spPr>
          <a:xfrm rot="5400000" flipH="1" flipV="1">
            <a:off x="7761622" y="3583662"/>
            <a:ext cx="1697847" cy="1230681"/>
          </a:xfrm>
          <a:prstGeom prst="bentConnector3">
            <a:avLst>
              <a:gd name="adj1" fmla="val 999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CAA2D89-176B-45D7-3279-C77BCFB78355}"/>
              </a:ext>
            </a:extLst>
          </p:cNvPr>
          <p:cNvCxnSpPr/>
          <p:nvPr/>
        </p:nvCxnSpPr>
        <p:spPr>
          <a:xfrm flipV="1">
            <a:off x="7995205" y="4214275"/>
            <a:ext cx="1241952" cy="833650"/>
          </a:xfrm>
          <a:prstGeom prst="bentConnector3">
            <a:avLst>
              <a:gd name="adj1" fmla="val -3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连接符: 肘形 179">
            <a:extLst>
              <a:ext uri="{FF2B5EF4-FFF2-40B4-BE49-F238E27FC236}">
                <a16:creationId xmlns:a16="http://schemas.microsoft.com/office/drawing/2014/main" id="{0FBC5870-168F-BBD1-747B-CF30BEA27E2A}"/>
              </a:ext>
            </a:extLst>
          </p:cNvPr>
          <p:cNvCxnSpPr/>
          <p:nvPr/>
        </p:nvCxnSpPr>
        <p:spPr>
          <a:xfrm flipV="1">
            <a:off x="4226316" y="6518478"/>
            <a:ext cx="6736930" cy="1244807"/>
          </a:xfrm>
          <a:prstGeom prst="bentConnector3">
            <a:avLst>
              <a:gd name="adj1" fmla="val 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连接符: 肘形 182">
            <a:extLst>
              <a:ext uri="{FF2B5EF4-FFF2-40B4-BE49-F238E27FC236}">
                <a16:creationId xmlns:a16="http://schemas.microsoft.com/office/drawing/2014/main" id="{A914027F-384A-6C47-BCDC-E0EFB4DCF9CD}"/>
              </a:ext>
            </a:extLst>
          </p:cNvPr>
          <p:cNvCxnSpPr/>
          <p:nvPr/>
        </p:nvCxnSpPr>
        <p:spPr>
          <a:xfrm>
            <a:off x="9617046" y="1472596"/>
            <a:ext cx="1661160" cy="368682"/>
          </a:xfrm>
          <a:prstGeom prst="bentConnector3">
            <a:avLst>
              <a:gd name="adj1" fmla="val 995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连接符: 肘形 189">
            <a:extLst>
              <a:ext uri="{FF2B5EF4-FFF2-40B4-BE49-F238E27FC236}">
                <a16:creationId xmlns:a16="http://schemas.microsoft.com/office/drawing/2014/main" id="{15E5D237-2878-B462-D0E3-4E449C71C2BA}"/>
              </a:ext>
            </a:extLst>
          </p:cNvPr>
          <p:cNvCxnSpPr/>
          <p:nvPr/>
        </p:nvCxnSpPr>
        <p:spPr>
          <a:xfrm rot="5400000" flipH="1" flipV="1">
            <a:off x="4004967" y="4173472"/>
            <a:ext cx="4793743" cy="2385885"/>
          </a:xfrm>
          <a:prstGeom prst="bentConnector3">
            <a:avLst>
              <a:gd name="adj1" fmla="val 141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连接符: 肘形 206">
            <a:extLst>
              <a:ext uri="{FF2B5EF4-FFF2-40B4-BE49-F238E27FC236}">
                <a16:creationId xmlns:a16="http://schemas.microsoft.com/office/drawing/2014/main" id="{9CB4171E-9B0C-2113-0FF9-8C1101A292DC}"/>
              </a:ext>
            </a:extLst>
          </p:cNvPr>
          <p:cNvCxnSpPr/>
          <p:nvPr/>
        </p:nvCxnSpPr>
        <p:spPr>
          <a:xfrm>
            <a:off x="6348096" y="4168789"/>
            <a:ext cx="7011630" cy="2096256"/>
          </a:xfrm>
          <a:prstGeom prst="bentConnector3">
            <a:avLst>
              <a:gd name="adj1" fmla="val 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连接符: 肘形 222">
            <a:extLst>
              <a:ext uri="{FF2B5EF4-FFF2-40B4-BE49-F238E27FC236}">
                <a16:creationId xmlns:a16="http://schemas.microsoft.com/office/drawing/2014/main" id="{D6D1A499-4403-2CC5-430A-0E8EE51270EA}"/>
              </a:ext>
            </a:extLst>
          </p:cNvPr>
          <p:cNvCxnSpPr>
            <a:cxnSpLocks/>
            <a:endCxn id="87" idx="3"/>
          </p:cNvCxnSpPr>
          <p:nvPr/>
        </p:nvCxnSpPr>
        <p:spPr>
          <a:xfrm flipV="1">
            <a:off x="7273699" y="6110267"/>
            <a:ext cx="9959837" cy="13990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连接符: 肘形 228">
            <a:extLst>
              <a:ext uri="{FF2B5EF4-FFF2-40B4-BE49-F238E27FC236}">
                <a16:creationId xmlns:a16="http://schemas.microsoft.com/office/drawing/2014/main" id="{1E63250D-0197-C0CE-59AC-B0C5355325DD}"/>
              </a:ext>
            </a:extLst>
          </p:cNvPr>
          <p:cNvCxnSpPr>
            <a:cxnSpLocks/>
            <a:endCxn id="79" idx="3"/>
          </p:cNvCxnSpPr>
          <p:nvPr/>
        </p:nvCxnSpPr>
        <p:spPr>
          <a:xfrm flipV="1">
            <a:off x="8250148" y="6646835"/>
            <a:ext cx="6230771" cy="10518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连接符: 肘形 238">
            <a:extLst>
              <a:ext uri="{FF2B5EF4-FFF2-40B4-BE49-F238E27FC236}">
                <a16:creationId xmlns:a16="http://schemas.microsoft.com/office/drawing/2014/main" id="{3E6957A8-3C51-24D3-D661-62490B04C45D}"/>
              </a:ext>
            </a:extLst>
          </p:cNvPr>
          <p:cNvCxnSpPr>
            <a:cxnSpLocks/>
          </p:cNvCxnSpPr>
          <p:nvPr/>
        </p:nvCxnSpPr>
        <p:spPr>
          <a:xfrm>
            <a:off x="13329044" y="3350078"/>
            <a:ext cx="2287809" cy="5995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连接符: 肘形 246">
            <a:extLst>
              <a:ext uri="{FF2B5EF4-FFF2-40B4-BE49-F238E27FC236}">
                <a16:creationId xmlns:a16="http://schemas.microsoft.com/office/drawing/2014/main" id="{A9FD2BBB-5BF8-1BD9-0225-84E8AC3C18F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467838" y="3962975"/>
            <a:ext cx="8398814" cy="3950236"/>
          </a:xfrm>
          <a:prstGeom prst="bentConnector3">
            <a:avLst>
              <a:gd name="adj1" fmla="val -1121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36976476-1BF2-239F-9B30-35DA1C769E33}"/>
              </a:ext>
            </a:extLst>
          </p:cNvPr>
          <p:cNvCxnSpPr/>
          <p:nvPr/>
        </p:nvCxnSpPr>
        <p:spPr>
          <a:xfrm>
            <a:off x="18850219" y="5618468"/>
            <a:ext cx="12804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CF2EEAEF-CCAB-53D3-4407-1F24C70DF24B}"/>
              </a:ext>
            </a:extLst>
          </p:cNvPr>
          <p:cNvCxnSpPr/>
          <p:nvPr/>
        </p:nvCxnSpPr>
        <p:spPr>
          <a:xfrm>
            <a:off x="13329044" y="5047925"/>
            <a:ext cx="6764823" cy="2269012"/>
          </a:xfrm>
          <a:prstGeom prst="bentConnector3">
            <a:avLst>
              <a:gd name="adj1" fmla="val 2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连接符: 肘形 272">
            <a:extLst>
              <a:ext uri="{FF2B5EF4-FFF2-40B4-BE49-F238E27FC236}">
                <a16:creationId xmlns:a16="http://schemas.microsoft.com/office/drawing/2014/main" id="{6E9F2F33-6E2C-F08B-1EAA-696764F3A04E}"/>
              </a:ext>
            </a:extLst>
          </p:cNvPr>
          <p:cNvCxnSpPr/>
          <p:nvPr/>
        </p:nvCxnSpPr>
        <p:spPr>
          <a:xfrm>
            <a:off x="9346174" y="8132499"/>
            <a:ext cx="12496727" cy="6521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连接符: 肘形 275">
            <a:extLst>
              <a:ext uri="{FF2B5EF4-FFF2-40B4-BE49-F238E27FC236}">
                <a16:creationId xmlns:a16="http://schemas.microsoft.com/office/drawing/2014/main" id="{4AFDDD72-CD04-97D5-E0EE-627B55A719B8}"/>
              </a:ext>
            </a:extLst>
          </p:cNvPr>
          <p:cNvCxnSpPr>
            <a:cxnSpLocks/>
          </p:cNvCxnSpPr>
          <p:nvPr/>
        </p:nvCxnSpPr>
        <p:spPr>
          <a:xfrm rot="10800000">
            <a:off x="6353280" y="-487625"/>
            <a:ext cx="13808465" cy="6115169"/>
          </a:xfrm>
          <a:prstGeom prst="bentConnector3">
            <a:avLst>
              <a:gd name="adj1" fmla="val 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4" name="直接箭头连接符 283">
            <a:extLst>
              <a:ext uri="{FF2B5EF4-FFF2-40B4-BE49-F238E27FC236}">
                <a16:creationId xmlns:a16="http://schemas.microsoft.com/office/drawing/2014/main" id="{44829912-082D-EA65-FC38-C16C0684A104}"/>
              </a:ext>
            </a:extLst>
          </p:cNvPr>
          <p:cNvCxnSpPr/>
          <p:nvPr/>
        </p:nvCxnSpPr>
        <p:spPr>
          <a:xfrm>
            <a:off x="6356207" y="-524102"/>
            <a:ext cx="0" cy="1239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AC8A52F1-A8A6-2BD3-0CA6-C65C3873D84C}"/>
              </a:ext>
            </a:extLst>
          </p:cNvPr>
          <p:cNvCxnSpPr>
            <a:cxnSpLocks/>
          </p:cNvCxnSpPr>
          <p:nvPr/>
        </p:nvCxnSpPr>
        <p:spPr>
          <a:xfrm rot="10800000">
            <a:off x="5458642" y="-813694"/>
            <a:ext cx="18774295" cy="7300003"/>
          </a:xfrm>
          <a:prstGeom prst="bentConnector3">
            <a:avLst>
              <a:gd name="adj1" fmla="val 1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连接符: 肘形 294">
            <a:extLst>
              <a:ext uri="{FF2B5EF4-FFF2-40B4-BE49-F238E27FC236}">
                <a16:creationId xmlns:a16="http://schemas.microsoft.com/office/drawing/2014/main" id="{4F29BCFC-2A77-A956-86A6-0AFA9A2786FF}"/>
              </a:ext>
            </a:extLst>
          </p:cNvPr>
          <p:cNvCxnSpPr/>
          <p:nvPr/>
        </p:nvCxnSpPr>
        <p:spPr>
          <a:xfrm rot="16200000" flipH="1">
            <a:off x="4862905" y="-173519"/>
            <a:ext cx="2103104" cy="822752"/>
          </a:xfrm>
          <a:prstGeom prst="bentConnector3">
            <a:avLst>
              <a:gd name="adj1" fmla="val 1000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53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1" y="339945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7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imm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1882048" y="5549805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ext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rR1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rR2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wR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rD2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6476" y="2987544"/>
                <a:ext cx="1151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802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6477" y="2987544"/>
              <a:ext cx="1151541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3093556"/>
            <a:ext cx="1713355" cy="3230880"/>
            <a:chOff x="8063802" y="1588198"/>
            <a:chExt cx="1713355" cy="3230880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06476" y="2987544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721436" y="2262087"/>
              <a:ext cx="1049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wdin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rf_we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npc_op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wd_sel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839488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sext_op</a:t>
              </a:r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alu_op</a:t>
              </a:r>
              <a:endParaRPr lang="zh-CN" alt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alub_sel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5" y="779814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506351" y="11076012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dram_we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189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1" y="2446082"/>
            <a:ext cx="8222435" cy="3841144"/>
          </a:xfrm>
          <a:prstGeom prst="bentConnector3">
            <a:avLst>
              <a:gd name="adj1" fmla="val 4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>
            <a:extLst>
              <a:ext uri="{FF2B5EF4-FFF2-40B4-BE49-F238E27FC236}">
                <a16:creationId xmlns:a16="http://schemas.microsoft.com/office/drawing/2014/main" id="{0D808AC7-95B6-C8DF-A8A3-1B3207CB1113}"/>
              </a:ext>
            </a:extLst>
          </p:cNvPr>
          <p:cNvCxnSpPr/>
          <p:nvPr/>
        </p:nvCxnSpPr>
        <p:spPr>
          <a:xfrm>
            <a:off x="1714373" y="6301642"/>
            <a:ext cx="0" cy="215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CE37C2E8-7C88-63B3-57DE-376DE8A28586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1046170" y="4826584"/>
            <a:ext cx="2133098" cy="7966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605300"/>
          </a:xfrm>
          <a:prstGeom prst="bentConnector4">
            <a:avLst>
              <a:gd name="adj1" fmla="val -170322"/>
              <a:gd name="adj2" fmla="val 611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stCxn id="116" idx="3"/>
            <a:endCxn id="79" idx="3"/>
          </p:cNvCxnSpPr>
          <p:nvPr/>
        </p:nvCxnSpPr>
        <p:spPr>
          <a:xfrm flipV="1">
            <a:off x="11347943" y="6646835"/>
            <a:ext cx="3132976" cy="37297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stCxn id="115" idx="3"/>
            <a:endCxn id="87" idx="3"/>
          </p:cNvCxnSpPr>
          <p:nvPr/>
        </p:nvCxnSpPr>
        <p:spPr>
          <a:xfrm flipV="1">
            <a:off x="11347943" y="6110267"/>
            <a:ext cx="5885593" cy="5050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03A74D2C-2919-AC3C-3710-B0E4FBA835B9}"/>
              </a:ext>
            </a:extLst>
          </p:cNvPr>
          <p:cNvCxnSpPr>
            <a:cxnSpLocks/>
            <a:stCxn id="117" idx="0"/>
            <a:endCxn id="92" idx="3"/>
          </p:cNvCxnSpPr>
          <p:nvPr/>
        </p:nvCxnSpPr>
        <p:spPr>
          <a:xfrm rot="5400000" flipH="1" flipV="1">
            <a:off x="11703630" y="2099208"/>
            <a:ext cx="4527794" cy="8233601"/>
          </a:xfrm>
          <a:prstGeom prst="bentConnector4">
            <a:avLst>
              <a:gd name="adj1" fmla="val 12283"/>
              <a:gd name="adj2" fmla="val 1053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</p:cNvCxnSpPr>
          <p:nvPr/>
        </p:nvCxnSpPr>
        <p:spPr>
          <a:xfrm rot="5400000" flipH="1" flipV="1">
            <a:off x="3746063" y="4575016"/>
            <a:ext cx="5517083" cy="2306136"/>
          </a:xfrm>
          <a:prstGeom prst="bentConnector3">
            <a:avLst>
              <a:gd name="adj1" fmla="val 212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stCxn id="54" idx="3"/>
            <a:endCxn id="89" idx="1"/>
          </p:cNvCxnSpPr>
          <p:nvPr/>
        </p:nvCxnSpPr>
        <p:spPr>
          <a:xfrm>
            <a:off x="12603171" y="3396520"/>
            <a:ext cx="3801401" cy="555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46556" cy="1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-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962752" y="5053888"/>
            <a:ext cx="9055614" cy="1247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995205" y="4226990"/>
            <a:ext cx="2023161" cy="811674"/>
          </a:xfrm>
          <a:prstGeom prst="bentConnector3">
            <a:avLst>
              <a:gd name="adj1" fmla="val 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995205" y="3396520"/>
            <a:ext cx="2023161" cy="1642144"/>
          </a:xfrm>
          <a:prstGeom prst="bentConnector3">
            <a:avLst>
              <a:gd name="adj1" fmla="val 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stCxn id="40" idx="3"/>
            <a:endCxn id="19" idx="1"/>
          </p:cNvCxnSpPr>
          <p:nvPr/>
        </p:nvCxnSpPr>
        <p:spPr>
          <a:xfrm flipH="1" flipV="1">
            <a:off x="-2143570" y="-151476"/>
            <a:ext cx="7646651" cy="4309857"/>
          </a:xfrm>
          <a:prstGeom prst="bentConnector5">
            <a:avLst>
              <a:gd name="adj1" fmla="val -6245"/>
              <a:gd name="adj2" fmla="val 41312"/>
              <a:gd name="adj3" fmla="val 11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59158"/>
              <a:gd name="adj3" fmla="val 114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33338"/>
              <a:gd name="adj3" fmla="val 112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599800" cy="28347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37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75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/>
                <a:t>PC.pc</a:t>
              </a:r>
            </a:p>
            <a:p>
              <a:r>
                <a:rPr lang="en-US" altLang="zh-CN" sz="1600" dirty="0"/>
                <a:t>32bit</a:t>
              </a:r>
              <a:endParaRPr lang="zh-CN" altLang="en-US" sz="16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1" y="3399453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pc4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npc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7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imm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  <a:endParaRPr lang="zh-CN" altLang="en-US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171039" y="5618468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inst</a:t>
              </a:r>
              <a:endParaRPr lang="zh-CN" alt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din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ext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rR1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rR2</a:t>
              </a:r>
              <a:endParaRPr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wR</a:t>
              </a:r>
              <a:endParaRPr lang="zh-CN" altLang="en-US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rD1</a:t>
              </a:r>
              <a:endParaRPr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rD2</a:t>
              </a:r>
              <a:endParaRPr lang="zh-CN" altLang="en-US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6476" y="2987544"/>
                <a:ext cx="11515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802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40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6477" y="2987544"/>
              <a:ext cx="1151541" cy="461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91516" y="2262087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2049675"/>
            <a:ext cx="1713355" cy="4274761"/>
            <a:chOff x="8063802" y="544317"/>
            <a:chExt cx="1713355" cy="4274761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6783099" y="1825020"/>
              <a:ext cx="4274761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06476" y="2987544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84340" y="170591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</a:t>
              </a:r>
              <a:endParaRPr lang="zh-CN" altLang="en-US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</a:t>
              </a:r>
              <a:endParaRPr lang="zh-CN" altLang="en-US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710826" y="1705911"/>
              <a:ext cx="1049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7" y="6292876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CLK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adr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err="1"/>
                <a:t>wdin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rd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we</a:t>
              </a:r>
              <a:endParaRPr lang="zh-CN" alt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rf_we</a:t>
              </a:r>
              <a:endParaRPr lang="en-US" altLang="zh-CN" dirty="0"/>
            </a:p>
            <a:p>
              <a:pPr algn="ctr"/>
              <a:r>
                <a:rPr lang="en-US" altLang="zh-CN" dirty="0"/>
                <a:t>1bit</a:t>
              </a:r>
              <a:endParaRPr lang="zh-CN" altLang="en-US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npc_op</a:t>
              </a:r>
              <a:endParaRPr lang="en-US" altLang="zh-CN" dirty="0"/>
            </a:p>
            <a:p>
              <a:pPr algn="ctr"/>
              <a:r>
                <a:rPr lang="en-US" altLang="zh-CN" dirty="0"/>
                <a:t>2bit</a:t>
              </a:r>
              <a:endParaRPr lang="zh-CN" altLang="en-US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wd_sel</a:t>
              </a:r>
              <a:endParaRPr lang="en-US" altLang="zh-CN" dirty="0"/>
            </a:p>
            <a:p>
              <a:pPr algn="ctr"/>
              <a:r>
                <a:rPr lang="en-US" altLang="zh-CN" dirty="0"/>
                <a:t>2bit</a:t>
              </a:r>
              <a:endParaRPr lang="zh-CN" altLang="en-US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688596" y="7785995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sext_op</a:t>
              </a:r>
              <a:endParaRPr lang="en-US" altLang="zh-CN" dirty="0"/>
            </a:p>
            <a:p>
              <a:pPr algn="ctr"/>
              <a:r>
                <a:rPr lang="en-US" altLang="zh-CN" dirty="0"/>
                <a:t>3bit</a:t>
              </a:r>
              <a:endParaRPr lang="zh-CN" altLang="en-US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alu_op</a:t>
              </a:r>
              <a:endParaRPr lang="en-US" altLang="zh-CN" dirty="0"/>
            </a:p>
            <a:p>
              <a:pPr algn="ctr"/>
              <a:r>
                <a:rPr lang="en-US" altLang="zh-CN" dirty="0"/>
                <a:t>4bit</a:t>
              </a:r>
              <a:endParaRPr lang="zh-CN" altLang="en-US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alub_sel</a:t>
              </a:r>
              <a:endParaRPr lang="en-US" altLang="zh-CN" dirty="0"/>
            </a:p>
            <a:p>
              <a:pPr algn="ctr"/>
              <a:r>
                <a:rPr lang="en-US" altLang="zh-CN" dirty="0"/>
                <a:t>1bit</a:t>
              </a:r>
              <a:endParaRPr lang="zh-CN" altLang="en-US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5" y="7798140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zero,sgn</a:t>
              </a:r>
              <a:endParaRPr lang="zh-CN" altLang="en-US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506351" y="11076012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dram_we</a:t>
              </a:r>
              <a:endParaRPr lang="en-US" altLang="zh-CN" dirty="0"/>
            </a:p>
            <a:p>
              <a:pPr algn="ctr"/>
              <a:r>
                <a:rPr lang="en-US" altLang="zh-CN" dirty="0"/>
                <a:t>1bit</a:t>
              </a:r>
              <a:endParaRPr lang="zh-CN" altLang="en-US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382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inst</a:t>
              </a:r>
              <a:endParaRPr lang="zh-CN" altLang="en-US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334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0" y="2446082"/>
            <a:ext cx="8222434" cy="3841143"/>
          </a:xfrm>
          <a:prstGeom prst="bentConnector3">
            <a:avLst>
              <a:gd name="adj1" fmla="val 390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737247"/>
          </a:xfrm>
          <a:prstGeom prst="bentConnector4">
            <a:avLst>
              <a:gd name="adj1" fmla="val -245581"/>
              <a:gd name="adj2" fmla="val 54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stCxn id="116" idx="3"/>
            <a:endCxn id="79" idx="3"/>
          </p:cNvCxnSpPr>
          <p:nvPr/>
        </p:nvCxnSpPr>
        <p:spPr>
          <a:xfrm flipV="1">
            <a:off x="11347943" y="6646836"/>
            <a:ext cx="3132974" cy="3861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cxnSpLocks/>
            <a:stCxn id="115" idx="3"/>
            <a:endCxn id="87" idx="3"/>
          </p:cNvCxnSpPr>
          <p:nvPr/>
        </p:nvCxnSpPr>
        <p:spPr>
          <a:xfrm flipV="1">
            <a:off x="11347943" y="6110267"/>
            <a:ext cx="5885592" cy="51824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连接符: 肘形 209">
            <a:extLst>
              <a:ext uri="{FF2B5EF4-FFF2-40B4-BE49-F238E27FC236}">
                <a16:creationId xmlns:a16="http://schemas.microsoft.com/office/drawing/2014/main" id="{03A74D2C-2919-AC3C-3710-B0E4FBA835B9}"/>
              </a:ext>
            </a:extLst>
          </p:cNvPr>
          <p:cNvCxnSpPr>
            <a:cxnSpLocks/>
            <a:stCxn id="117" idx="0"/>
            <a:endCxn id="92" idx="3"/>
          </p:cNvCxnSpPr>
          <p:nvPr/>
        </p:nvCxnSpPr>
        <p:spPr>
          <a:xfrm rot="5400000" flipH="1" flipV="1">
            <a:off x="11420237" y="1826425"/>
            <a:ext cx="5083970" cy="8222991"/>
          </a:xfrm>
          <a:prstGeom prst="bentConnector4">
            <a:avLst>
              <a:gd name="adj1" fmla="val 29299"/>
              <a:gd name="adj2" fmla="val 113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</p:cNvCxnSpPr>
          <p:nvPr/>
        </p:nvCxnSpPr>
        <p:spPr>
          <a:xfrm rot="5400000" flipH="1" flipV="1">
            <a:off x="3746063" y="4575016"/>
            <a:ext cx="5517082" cy="2306136"/>
          </a:xfrm>
          <a:prstGeom prst="bentConnector3">
            <a:avLst>
              <a:gd name="adj1" fmla="val 18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cxnSpLocks/>
          </p:cNvCxnSpPr>
          <p:nvPr/>
        </p:nvCxnSpPr>
        <p:spPr>
          <a:xfrm flipV="1">
            <a:off x="12590562" y="3383547"/>
            <a:ext cx="3794225" cy="5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46556" cy="13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22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673761" y="5053888"/>
            <a:ext cx="9344605" cy="13164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7995205" y="4226990"/>
            <a:ext cx="2023161" cy="811674"/>
          </a:xfrm>
          <a:prstGeom prst="bentConnector3">
            <a:avLst>
              <a:gd name="adj1" fmla="val 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7995205" y="3396520"/>
            <a:ext cx="2023161" cy="1642144"/>
          </a:xfrm>
          <a:prstGeom prst="bentConnector3">
            <a:avLst>
              <a:gd name="adj1" fmla="val 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stCxn id="40" idx="3"/>
            <a:endCxn id="19" idx="1"/>
          </p:cNvCxnSpPr>
          <p:nvPr/>
        </p:nvCxnSpPr>
        <p:spPr>
          <a:xfrm flipH="1" flipV="1">
            <a:off x="-2143570" y="-151476"/>
            <a:ext cx="7646651" cy="4309857"/>
          </a:xfrm>
          <a:prstGeom prst="bentConnector5">
            <a:avLst>
              <a:gd name="adj1" fmla="val -6071"/>
              <a:gd name="adj2" fmla="val 41312"/>
              <a:gd name="adj3" fmla="val 1106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59158"/>
              <a:gd name="adj3" fmla="val 114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33338"/>
              <a:gd name="adj3" fmla="val 1122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310809" cy="2903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370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3406FC-FB08-1508-ADAC-1C5AC4826848}"/>
              </a:ext>
            </a:extLst>
          </p:cNvPr>
          <p:cNvSpPr txBox="1"/>
          <p:nvPr/>
        </p:nvSpPr>
        <p:spPr>
          <a:xfrm>
            <a:off x="5479558" y="3823363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C80612-21B6-E068-1CBA-EE8CB52699C7}"/>
              </a:ext>
            </a:extLst>
          </p:cNvPr>
          <p:cNvSpPr txBox="1"/>
          <p:nvPr/>
        </p:nvSpPr>
        <p:spPr>
          <a:xfrm>
            <a:off x="364148" y="-503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F78F02-B780-4FA8-E86F-01F13A03B2CF}"/>
              </a:ext>
            </a:extLst>
          </p:cNvPr>
          <p:cNvSpPr txBox="1"/>
          <p:nvPr/>
        </p:nvSpPr>
        <p:spPr>
          <a:xfrm>
            <a:off x="-3269129" y="-1219423"/>
            <a:ext cx="1031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NPC.npc</a:t>
            </a:r>
            <a:endParaRPr lang="en-US" altLang="zh-CN" dirty="0"/>
          </a:p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E5682E6-9343-537F-136B-26354BDD7A54}"/>
              </a:ext>
            </a:extLst>
          </p:cNvPr>
          <p:cNvCxnSpPr>
            <a:stCxn id="29" idx="3"/>
            <a:endCxn id="119" idx="0"/>
          </p:cNvCxnSpPr>
          <p:nvPr/>
        </p:nvCxnSpPr>
        <p:spPr>
          <a:xfrm>
            <a:off x="673761" y="6370305"/>
            <a:ext cx="1331941" cy="2113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D755C1-4ABC-7E2E-383F-C3F86D2D08F0}"/>
              </a:ext>
            </a:extLst>
          </p:cNvPr>
          <p:cNvSpPr txBox="1"/>
          <p:nvPr/>
        </p:nvSpPr>
        <p:spPr>
          <a:xfrm>
            <a:off x="853003" y="7782752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inst</a:t>
            </a:r>
            <a:r>
              <a:rPr lang="en-US" altLang="zh-CN" dirty="0"/>
              <a:t>[31:0]</a:t>
            </a:r>
          </a:p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34666-831C-D391-DA45-03516231C938}"/>
              </a:ext>
            </a:extLst>
          </p:cNvPr>
          <p:cNvSpPr txBox="1"/>
          <p:nvPr/>
        </p:nvSpPr>
        <p:spPr>
          <a:xfrm>
            <a:off x="1372725" y="382336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inst</a:t>
            </a:r>
            <a:r>
              <a:rPr lang="en-US" altLang="zh-CN" dirty="0"/>
              <a:t>[31:7]</a:t>
            </a:r>
          </a:p>
          <a:p>
            <a:r>
              <a:rPr lang="en-US" altLang="zh-CN" dirty="0"/>
              <a:t>25bit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3709683-3398-37E1-8B65-B19812DF53E0}"/>
              </a:ext>
            </a:extLst>
          </p:cNvPr>
          <p:cNvSpPr txBox="1"/>
          <p:nvPr/>
        </p:nvSpPr>
        <p:spPr>
          <a:xfrm>
            <a:off x="8723656" y="306127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inst</a:t>
            </a:r>
            <a:r>
              <a:rPr lang="en-US" altLang="zh-CN" dirty="0"/>
              <a:t>[19:15]</a:t>
            </a:r>
          </a:p>
          <a:p>
            <a:pPr algn="ctr"/>
            <a:r>
              <a:rPr lang="en-US" altLang="zh-CN" dirty="0"/>
              <a:t>5bit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A9380B-D342-AAAD-012F-DBB273A35690}"/>
              </a:ext>
            </a:extLst>
          </p:cNvPr>
          <p:cNvSpPr txBox="1"/>
          <p:nvPr/>
        </p:nvSpPr>
        <p:spPr>
          <a:xfrm>
            <a:off x="8727305" y="3873599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inst</a:t>
            </a:r>
            <a:r>
              <a:rPr lang="en-US" altLang="zh-CN" dirty="0"/>
              <a:t>[24:20]</a:t>
            </a:r>
          </a:p>
          <a:p>
            <a:pPr algn="ctr"/>
            <a:r>
              <a:rPr lang="en-US" altLang="zh-CN" dirty="0"/>
              <a:t>5bit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5833FB5-019B-FBC3-AB30-3AE81C7068A1}"/>
              </a:ext>
            </a:extLst>
          </p:cNvPr>
          <p:cNvSpPr txBox="1"/>
          <p:nvPr/>
        </p:nvSpPr>
        <p:spPr>
          <a:xfrm>
            <a:off x="8714827" y="4740181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inst</a:t>
            </a:r>
            <a:r>
              <a:rPr lang="en-US" altLang="zh-CN" dirty="0"/>
              <a:t>[11:7]</a:t>
            </a:r>
          </a:p>
          <a:p>
            <a:pPr algn="ctr"/>
            <a:r>
              <a:rPr lang="en-US" altLang="zh-CN" dirty="0"/>
              <a:t>5bit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E2C8B5-4F39-9633-7B8B-B70F9FE361DE}"/>
              </a:ext>
            </a:extLst>
          </p:cNvPr>
          <p:cNvSpPr txBox="1"/>
          <p:nvPr/>
        </p:nvSpPr>
        <p:spPr>
          <a:xfrm>
            <a:off x="12567292" y="4666515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FEA2F47-D724-D792-6C65-C70D1BDD2D82}"/>
              </a:ext>
            </a:extLst>
          </p:cNvPr>
          <p:cNvSpPr txBox="1"/>
          <p:nvPr/>
        </p:nvSpPr>
        <p:spPr>
          <a:xfrm>
            <a:off x="6096000" y="34638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ALU.C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0638464-A31E-B543-BA06-E195DFC9B5DA}"/>
              </a:ext>
            </a:extLst>
          </p:cNvPr>
          <p:cNvSpPr txBox="1"/>
          <p:nvPr/>
        </p:nvSpPr>
        <p:spPr>
          <a:xfrm>
            <a:off x="5972044" y="912915"/>
            <a:ext cx="115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DRAM.rd</a:t>
            </a:r>
            <a:endParaRPr lang="zh-CN" altLang="en-US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39A036-C5D8-2533-6EB5-6CC20574C875}"/>
              </a:ext>
            </a:extLst>
          </p:cNvPr>
          <p:cNvSpPr txBox="1"/>
          <p:nvPr/>
        </p:nvSpPr>
        <p:spPr>
          <a:xfrm>
            <a:off x="6115196" y="151861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NPC.pc4</a:t>
            </a:r>
            <a:endParaRPr lang="zh-CN" altLang="en-US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CCDF28A-79AD-DC13-1AAA-1D442DB046F8}"/>
              </a:ext>
            </a:extLst>
          </p:cNvPr>
          <p:cNvSpPr txBox="1"/>
          <p:nvPr/>
        </p:nvSpPr>
        <p:spPr>
          <a:xfrm>
            <a:off x="6122879" y="2037411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SEXT.ext</a:t>
            </a:r>
            <a:endParaRPr lang="zh-CN" altLang="en-US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C3D51E7-BFD7-1FA6-5CD5-51B9268F9389}"/>
              </a:ext>
            </a:extLst>
          </p:cNvPr>
          <p:cNvSpPr txBox="1"/>
          <p:nvPr/>
        </p:nvSpPr>
        <p:spPr>
          <a:xfrm>
            <a:off x="12582633" y="3004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5526E2-65DB-B7C3-2558-7E59C782825C}"/>
              </a:ext>
            </a:extLst>
          </p:cNvPr>
          <p:cNvSpPr txBox="1"/>
          <p:nvPr/>
        </p:nvSpPr>
        <p:spPr>
          <a:xfrm>
            <a:off x="8969453" y="1237507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5567CB-126D-8ABF-DB87-899C20C42B8A}"/>
              </a:ext>
            </a:extLst>
          </p:cNvPr>
          <p:cNvSpPr txBox="1"/>
          <p:nvPr/>
        </p:nvSpPr>
        <p:spPr>
          <a:xfrm>
            <a:off x="727923" y="6004212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 err="1"/>
              <a:t>IROM.inst</a:t>
            </a:r>
            <a:endParaRPr lang="en-US" altLang="zh-CN" dirty="0"/>
          </a:p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2A67E2-B2C0-414A-7EC7-332F01A6AC56}"/>
              </a:ext>
            </a:extLst>
          </p:cNvPr>
          <p:cNvSpPr txBox="1"/>
          <p:nvPr/>
        </p:nvSpPr>
        <p:spPr>
          <a:xfrm>
            <a:off x="15081745" y="52599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3D839FA-1C0A-F3DD-0F5A-F3B73B1B79ED}"/>
              </a:ext>
            </a:extLst>
          </p:cNvPr>
          <p:cNvSpPr txBox="1"/>
          <p:nvPr/>
        </p:nvSpPr>
        <p:spPr>
          <a:xfrm>
            <a:off x="18083362" y="5227923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E31534F-9096-3F4C-426A-9FDF4E452C70}"/>
              </a:ext>
            </a:extLst>
          </p:cNvPr>
          <p:cNvSpPr txBox="1"/>
          <p:nvPr/>
        </p:nvSpPr>
        <p:spPr>
          <a:xfrm>
            <a:off x="23450540" y="6099938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32bit</a:t>
            </a:r>
            <a:endParaRPr lang="zh-CN" altLang="en-US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F08D139-8F9B-80C3-6F2B-560E2BD6DC1A}"/>
              </a:ext>
            </a:extLst>
          </p:cNvPr>
          <p:cNvGrpSpPr/>
          <p:nvPr/>
        </p:nvGrpSpPr>
        <p:grpSpPr>
          <a:xfrm>
            <a:off x="673761" y="4146528"/>
            <a:ext cx="1832120" cy="2223777"/>
            <a:chOff x="673761" y="4146528"/>
            <a:chExt cx="1832120" cy="2223777"/>
          </a:xfrm>
        </p:grpSpPr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33A555E1-E10D-04A2-F1B8-E376014D5AD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73761" y="4146529"/>
              <a:ext cx="1331941" cy="222377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144AA28-33A2-6459-0034-FA3BED708E83}"/>
                </a:ext>
              </a:extLst>
            </p:cNvPr>
            <p:cNvCxnSpPr>
              <a:cxnSpLocks/>
            </p:cNvCxnSpPr>
            <p:nvPr/>
          </p:nvCxnSpPr>
          <p:spPr>
            <a:xfrm>
              <a:off x="2005702" y="4146528"/>
              <a:ext cx="5001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899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2B97114-F4F6-A1AD-793A-26A895FDD23E}"/>
              </a:ext>
            </a:extLst>
          </p:cNvPr>
          <p:cNvSpPr/>
          <p:nvPr/>
        </p:nvSpPr>
        <p:spPr>
          <a:xfrm>
            <a:off x="-7221415" y="-4056185"/>
            <a:ext cx="34184492" cy="1835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PC.pc</a:t>
              </a:r>
            </a:p>
            <a:p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0" y="3399453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171039" y="5618468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ext</a:t>
              </a:r>
              <a:endParaRPr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89455"/>
              <a:ext cx="775370" cy="37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349678" y="2624028"/>
                <a:ext cx="115154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</a:p>
              <a:p>
                <a:pPr algn="ctr"/>
                <a:r>
                  <a:rPr lang="en-US" altLang="zh-CN" sz="3200" b="1" dirty="0"/>
                  <a:t>4_1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799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6476" y="2857099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</a:p>
            <a:p>
              <a:pPr algn="ctr"/>
              <a:r>
                <a:rPr lang="en-US" altLang="zh-CN" sz="1600" b="1" dirty="0"/>
                <a:t>2_1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79492" y="2179259"/>
              <a:ext cx="314959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2049675"/>
            <a:ext cx="1713355" cy="4274761"/>
            <a:chOff x="8063802" y="544317"/>
            <a:chExt cx="1713355" cy="4274761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6783099" y="1825020"/>
              <a:ext cx="4274761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06476" y="2568907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84340" y="170591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504959" y="1663002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6" y="6292876"/>
              <a:ext cx="81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wdin</a:t>
              </a:r>
              <a:endParaRPr lang="zh-CN" altLang="en-US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rd</a:t>
              </a:r>
              <a:endParaRPr lang="zh-CN" altLang="en-US" b="1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rf_we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688596" y="7785995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4" y="7798140"/>
              <a:ext cx="135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zero,sgn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292237" y="11076012"/>
              <a:ext cx="1326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dram_we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Inst</a:t>
              </a:r>
            </a:p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3343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0" y="2446082"/>
            <a:ext cx="8222434" cy="3841143"/>
          </a:xfrm>
          <a:prstGeom prst="bentConnector3">
            <a:avLst>
              <a:gd name="adj1" fmla="val 39065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737247"/>
          </a:xfrm>
          <a:prstGeom prst="bentConnector4">
            <a:avLst>
              <a:gd name="adj1" fmla="val -245581"/>
              <a:gd name="adj2" fmla="val 5432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cxnSpLocks/>
            <a:stCxn id="116" idx="3"/>
            <a:endCxn id="79" idx="3"/>
          </p:cNvCxnSpPr>
          <p:nvPr/>
        </p:nvCxnSpPr>
        <p:spPr>
          <a:xfrm flipV="1">
            <a:off x="11347943" y="6646836"/>
            <a:ext cx="3132974" cy="386164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cxnSpLocks/>
            <a:stCxn id="115" idx="3"/>
            <a:endCxn id="87" idx="3"/>
          </p:cNvCxnSpPr>
          <p:nvPr/>
        </p:nvCxnSpPr>
        <p:spPr>
          <a:xfrm flipV="1">
            <a:off x="11347943" y="6110267"/>
            <a:ext cx="5885592" cy="518242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  <a:endCxn id="71" idx="3"/>
          </p:cNvCxnSpPr>
          <p:nvPr/>
        </p:nvCxnSpPr>
        <p:spPr>
          <a:xfrm rot="5400000" flipH="1" flipV="1">
            <a:off x="3866992" y="4358413"/>
            <a:ext cx="5612757" cy="2643669"/>
          </a:xfrm>
          <a:prstGeom prst="bentConnector3">
            <a:avLst>
              <a:gd name="adj1" fmla="val 1795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cxnSpLocks/>
          </p:cNvCxnSpPr>
          <p:nvPr/>
        </p:nvCxnSpPr>
        <p:spPr>
          <a:xfrm flipV="1">
            <a:off x="12590562" y="3383547"/>
            <a:ext cx="3794225" cy="5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cxnSpLocks/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38331" cy="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2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673761" y="5053888"/>
            <a:ext cx="9344605" cy="13164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8551158" y="4226990"/>
            <a:ext cx="1467208" cy="830193"/>
          </a:xfrm>
          <a:prstGeom prst="bentConnector3">
            <a:avLst>
              <a:gd name="adj1" fmla="val 3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8451092" y="3496073"/>
            <a:ext cx="1666826" cy="14677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 flipH="1" flipV="1">
            <a:off x="-2143571" y="-151476"/>
            <a:ext cx="7646652" cy="4300790"/>
          </a:xfrm>
          <a:prstGeom prst="bentConnector5">
            <a:avLst>
              <a:gd name="adj1" fmla="val -6179"/>
              <a:gd name="adj2" fmla="val 41250"/>
              <a:gd name="adj3" fmla="val 1103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83119"/>
              <a:gd name="adj3" fmla="val 1148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50745"/>
              <a:gd name="adj3" fmla="val 1122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310809" cy="2903406"/>
          </a:xfrm>
          <a:prstGeom prst="bentConnector3">
            <a:avLst>
              <a:gd name="adj1" fmla="val 660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37022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3406FC-FB08-1508-ADAC-1C5AC4826848}"/>
              </a:ext>
            </a:extLst>
          </p:cNvPr>
          <p:cNvSpPr txBox="1"/>
          <p:nvPr/>
        </p:nvSpPr>
        <p:spPr>
          <a:xfrm>
            <a:off x="5967623" y="3806656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C80612-21B6-E068-1CBA-EE8CB52699C7}"/>
              </a:ext>
            </a:extLst>
          </p:cNvPr>
          <p:cNvSpPr txBox="1"/>
          <p:nvPr/>
        </p:nvSpPr>
        <p:spPr>
          <a:xfrm>
            <a:off x="364148" y="-503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F78F02-B780-4FA8-E86F-01F13A03B2CF}"/>
              </a:ext>
            </a:extLst>
          </p:cNvPr>
          <p:cNvSpPr txBox="1"/>
          <p:nvPr/>
        </p:nvSpPr>
        <p:spPr>
          <a:xfrm>
            <a:off x="-3431663" y="-1219423"/>
            <a:ext cx="1193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NPC.npc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E5682E6-9343-537F-136B-26354BDD7A54}"/>
              </a:ext>
            </a:extLst>
          </p:cNvPr>
          <p:cNvCxnSpPr>
            <a:stCxn id="29" idx="3"/>
            <a:endCxn id="119" idx="0"/>
          </p:cNvCxnSpPr>
          <p:nvPr/>
        </p:nvCxnSpPr>
        <p:spPr>
          <a:xfrm>
            <a:off x="673761" y="6370305"/>
            <a:ext cx="1331941" cy="21139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D755C1-4ABC-7E2E-383F-C3F86D2D08F0}"/>
              </a:ext>
            </a:extLst>
          </p:cNvPr>
          <p:cNvSpPr txBox="1"/>
          <p:nvPr/>
        </p:nvSpPr>
        <p:spPr>
          <a:xfrm>
            <a:off x="853003" y="7782752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[31:0]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34666-831C-D391-DA45-03516231C938}"/>
              </a:ext>
            </a:extLst>
          </p:cNvPr>
          <p:cNvSpPr txBox="1"/>
          <p:nvPr/>
        </p:nvSpPr>
        <p:spPr>
          <a:xfrm>
            <a:off x="1372725" y="382336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inst</a:t>
            </a:r>
            <a:r>
              <a:rPr lang="en-US" altLang="zh-CN" b="1" dirty="0"/>
              <a:t>[31:7]</a:t>
            </a:r>
          </a:p>
          <a:p>
            <a:r>
              <a:rPr lang="en-US" altLang="zh-CN" b="1" dirty="0"/>
              <a:t>25bit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3709683-3398-37E1-8B65-B19812DF53E0}"/>
              </a:ext>
            </a:extLst>
          </p:cNvPr>
          <p:cNvSpPr txBox="1"/>
          <p:nvPr/>
        </p:nvSpPr>
        <p:spPr>
          <a:xfrm>
            <a:off x="8723656" y="306127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[19:15]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A9380B-D342-AAAD-012F-DBB273A35690}"/>
              </a:ext>
            </a:extLst>
          </p:cNvPr>
          <p:cNvSpPr txBox="1"/>
          <p:nvPr/>
        </p:nvSpPr>
        <p:spPr>
          <a:xfrm>
            <a:off x="8727305" y="3873599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[24:20]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5833FB5-019B-FBC3-AB30-3AE81C7068A1}"/>
              </a:ext>
            </a:extLst>
          </p:cNvPr>
          <p:cNvSpPr txBox="1"/>
          <p:nvPr/>
        </p:nvSpPr>
        <p:spPr>
          <a:xfrm>
            <a:off x="8714827" y="4740181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[11:7]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E2C8B5-4F39-9633-7B8B-B70F9FE361DE}"/>
              </a:ext>
            </a:extLst>
          </p:cNvPr>
          <p:cNvSpPr txBox="1"/>
          <p:nvPr/>
        </p:nvSpPr>
        <p:spPr>
          <a:xfrm>
            <a:off x="12567292" y="4666515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FEA2F47-D724-D792-6C65-C70D1BDD2D82}"/>
              </a:ext>
            </a:extLst>
          </p:cNvPr>
          <p:cNvSpPr txBox="1"/>
          <p:nvPr/>
        </p:nvSpPr>
        <p:spPr>
          <a:xfrm>
            <a:off x="6096000" y="34638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0638464-A31E-B543-BA06-E195DFC9B5DA}"/>
              </a:ext>
            </a:extLst>
          </p:cNvPr>
          <p:cNvSpPr txBox="1"/>
          <p:nvPr/>
        </p:nvSpPr>
        <p:spPr>
          <a:xfrm>
            <a:off x="5972044" y="912915"/>
            <a:ext cx="115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DRAM.rd</a:t>
            </a:r>
            <a:endParaRPr lang="zh-CN" altLang="en-US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39A036-C5D8-2533-6EB5-6CC20574C875}"/>
              </a:ext>
            </a:extLst>
          </p:cNvPr>
          <p:cNvSpPr txBox="1"/>
          <p:nvPr/>
        </p:nvSpPr>
        <p:spPr>
          <a:xfrm>
            <a:off x="6055749" y="1518610"/>
            <a:ext cx="109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NPC.pc4</a:t>
            </a:r>
            <a:endParaRPr lang="zh-CN" altLang="en-US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CCDF28A-79AD-DC13-1AAA-1D442DB046F8}"/>
              </a:ext>
            </a:extLst>
          </p:cNvPr>
          <p:cNvSpPr txBox="1"/>
          <p:nvPr/>
        </p:nvSpPr>
        <p:spPr>
          <a:xfrm>
            <a:off x="5983072" y="2022999"/>
            <a:ext cx="117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C3D51E7-BFD7-1FA6-5CD5-51B9268F9389}"/>
              </a:ext>
            </a:extLst>
          </p:cNvPr>
          <p:cNvSpPr txBox="1"/>
          <p:nvPr/>
        </p:nvSpPr>
        <p:spPr>
          <a:xfrm>
            <a:off x="12582633" y="3004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5526E2-65DB-B7C3-2558-7E59C782825C}"/>
              </a:ext>
            </a:extLst>
          </p:cNvPr>
          <p:cNvSpPr txBox="1"/>
          <p:nvPr/>
        </p:nvSpPr>
        <p:spPr>
          <a:xfrm>
            <a:off x="8817897" y="112771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5567CB-126D-8ABF-DB87-899C20C42B8A}"/>
              </a:ext>
            </a:extLst>
          </p:cNvPr>
          <p:cNvSpPr txBox="1"/>
          <p:nvPr/>
        </p:nvSpPr>
        <p:spPr>
          <a:xfrm>
            <a:off x="697238" y="6043960"/>
            <a:ext cx="127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IROM.inst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2A67E2-B2C0-414A-7EC7-332F01A6AC56}"/>
              </a:ext>
            </a:extLst>
          </p:cNvPr>
          <p:cNvSpPr txBox="1"/>
          <p:nvPr/>
        </p:nvSpPr>
        <p:spPr>
          <a:xfrm>
            <a:off x="15081745" y="52599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3D839FA-1C0A-F3DD-0F5A-F3B73B1B79ED}"/>
              </a:ext>
            </a:extLst>
          </p:cNvPr>
          <p:cNvSpPr txBox="1"/>
          <p:nvPr/>
        </p:nvSpPr>
        <p:spPr>
          <a:xfrm>
            <a:off x="18083362" y="5227923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E31534F-9096-3F4C-426A-9FDF4E452C70}"/>
              </a:ext>
            </a:extLst>
          </p:cNvPr>
          <p:cNvSpPr txBox="1"/>
          <p:nvPr/>
        </p:nvSpPr>
        <p:spPr>
          <a:xfrm>
            <a:off x="23450540" y="6099938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F08D139-8F9B-80C3-6F2B-560E2BD6DC1A}"/>
              </a:ext>
            </a:extLst>
          </p:cNvPr>
          <p:cNvGrpSpPr/>
          <p:nvPr/>
        </p:nvGrpSpPr>
        <p:grpSpPr>
          <a:xfrm>
            <a:off x="673761" y="4146528"/>
            <a:ext cx="1832120" cy="2223777"/>
            <a:chOff x="673761" y="4146528"/>
            <a:chExt cx="1832120" cy="2223777"/>
          </a:xfrm>
        </p:grpSpPr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33A555E1-E10D-04A2-F1B8-E376014D5AD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73761" y="4146529"/>
              <a:ext cx="1331941" cy="2223776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144AA28-33A2-6459-0034-FA3BED708E83}"/>
                </a:ext>
              </a:extLst>
            </p:cNvPr>
            <p:cNvCxnSpPr>
              <a:cxnSpLocks/>
            </p:cNvCxnSpPr>
            <p:nvPr/>
          </p:nvCxnSpPr>
          <p:spPr>
            <a:xfrm>
              <a:off x="2005702" y="4146528"/>
              <a:ext cx="500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B41C00B-36FD-42D9-9F4C-9B3868299362}"/>
              </a:ext>
            </a:extLst>
          </p:cNvPr>
          <p:cNvCxnSpPr>
            <a:cxnSpLocks/>
            <a:stCxn id="92" idx="3"/>
            <a:endCxn id="117" idx="0"/>
          </p:cNvCxnSpPr>
          <p:nvPr/>
        </p:nvCxnSpPr>
        <p:spPr>
          <a:xfrm flipH="1">
            <a:off x="9971376" y="3353026"/>
            <a:ext cx="8102342" cy="5126879"/>
          </a:xfrm>
          <a:prstGeom prst="bentConnector4">
            <a:avLst>
              <a:gd name="adj1" fmla="val -15235"/>
              <a:gd name="adj2" fmla="val 89553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970ED33-42D2-6121-FB80-29A8B5726F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-929127" y="-1781522"/>
            <a:ext cx="6836923" cy="4938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16C6D55-C98D-BAE8-DB6A-4EA6C5347A02}"/>
              </a:ext>
            </a:extLst>
          </p:cNvPr>
          <p:cNvSpPr txBox="1"/>
          <p:nvPr/>
        </p:nvSpPr>
        <p:spPr>
          <a:xfrm>
            <a:off x="-1327980" y="-1282588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070E028-0C60-F642-58E1-99F402E7E164}"/>
              </a:ext>
            </a:extLst>
          </p:cNvPr>
          <p:cNvSpPr txBox="1"/>
          <p:nvPr/>
        </p:nvSpPr>
        <p:spPr>
          <a:xfrm>
            <a:off x="16932714" y="5652252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713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2B97114-F4F6-A1AD-793A-26A895FDD23E}"/>
              </a:ext>
            </a:extLst>
          </p:cNvPr>
          <p:cNvSpPr/>
          <p:nvPr/>
        </p:nvSpPr>
        <p:spPr>
          <a:xfrm>
            <a:off x="-7797780" y="-4143323"/>
            <a:ext cx="34184492" cy="1835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19F2761-1884-E0C5-144A-9E1829C89DD3}"/>
              </a:ext>
            </a:extLst>
          </p:cNvPr>
          <p:cNvSpPr/>
          <p:nvPr/>
        </p:nvSpPr>
        <p:spPr>
          <a:xfrm>
            <a:off x="13675908" y="1823309"/>
            <a:ext cx="5261732" cy="518836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6000" b="1" dirty="0">
              <a:solidFill>
                <a:schemeClr val="tx1"/>
              </a:solidFill>
            </a:endParaRPr>
          </a:p>
          <a:p>
            <a:endParaRPr lang="en-US" altLang="zh-CN" sz="3600" b="1" dirty="0">
              <a:solidFill>
                <a:schemeClr val="tx1"/>
              </a:solidFill>
            </a:endParaRPr>
          </a:p>
          <a:p>
            <a:r>
              <a:rPr lang="en-US" altLang="zh-CN" sz="3600" b="1" dirty="0">
                <a:solidFill>
                  <a:schemeClr val="tx1"/>
                </a:solidFill>
              </a:rPr>
              <a:t>EX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174463-65CA-C68C-B764-B7CF9369A367}"/>
              </a:ext>
            </a:extLst>
          </p:cNvPr>
          <p:cNvSpPr/>
          <p:nvPr/>
        </p:nvSpPr>
        <p:spPr>
          <a:xfrm>
            <a:off x="2253106" y="-400872"/>
            <a:ext cx="10448330" cy="709988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ID/WB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PC.pc</a:t>
              </a:r>
            </a:p>
            <a:p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0" y="3399453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171039" y="5618468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ext</a:t>
              </a:r>
              <a:endParaRPr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89455"/>
              <a:ext cx="775370" cy="37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5835" y="2662397"/>
                <a:ext cx="115154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</a:p>
              <a:p>
                <a:pPr algn="ctr"/>
                <a:r>
                  <a:rPr lang="en-US" altLang="zh-CN" sz="3200" b="1" dirty="0"/>
                  <a:t>4_1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799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3149" y="2805196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</a:p>
            <a:p>
              <a:pPr algn="ctr"/>
              <a:r>
                <a:rPr lang="en-US" altLang="zh-CN" sz="1600" b="1" dirty="0"/>
                <a:t>2_1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79492" y="2179259"/>
              <a:ext cx="314959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2049675"/>
            <a:ext cx="1713355" cy="4274761"/>
            <a:chOff x="8063802" y="544317"/>
            <a:chExt cx="1713355" cy="4274761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6783099" y="1825020"/>
              <a:ext cx="4274761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61476" y="2662367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84340" y="170591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504959" y="1663002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6" y="6292876"/>
              <a:ext cx="81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wdin</a:t>
              </a:r>
              <a:endParaRPr lang="zh-CN" altLang="en-US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rd</a:t>
              </a:r>
              <a:endParaRPr lang="zh-CN" altLang="en-US" b="1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10385248" cy="4474308"/>
            <a:chOff x="233680" y="7772399"/>
            <a:chExt cx="10385248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rf_we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688596" y="7785995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4" y="7798140"/>
              <a:ext cx="135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zero,sgn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9292237" y="11076012"/>
              <a:ext cx="1326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dram_we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Inst</a:t>
              </a:r>
            </a:p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3343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0" y="2446082"/>
            <a:ext cx="8222434" cy="3841143"/>
          </a:xfrm>
          <a:prstGeom prst="bentConnector3">
            <a:avLst>
              <a:gd name="adj1" fmla="val 386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737247"/>
          </a:xfrm>
          <a:prstGeom prst="bentConnector4">
            <a:avLst>
              <a:gd name="adj1" fmla="val -245581"/>
              <a:gd name="adj2" fmla="val 5432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cxnSpLocks/>
            <a:stCxn id="116" idx="3"/>
            <a:endCxn id="79" idx="3"/>
          </p:cNvCxnSpPr>
          <p:nvPr/>
        </p:nvCxnSpPr>
        <p:spPr>
          <a:xfrm flipV="1">
            <a:off x="11347943" y="6646836"/>
            <a:ext cx="3132974" cy="386164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cxnSpLocks/>
            <a:stCxn id="115" idx="3"/>
            <a:endCxn id="87" idx="3"/>
          </p:cNvCxnSpPr>
          <p:nvPr/>
        </p:nvCxnSpPr>
        <p:spPr>
          <a:xfrm flipV="1">
            <a:off x="11347943" y="6110267"/>
            <a:ext cx="5885592" cy="518242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endCxn id="104" idx="2"/>
          </p:cNvCxnSpPr>
          <p:nvPr/>
        </p:nvCxnSpPr>
        <p:spPr>
          <a:xfrm flipV="1">
            <a:off x="11347943" y="8072690"/>
            <a:ext cx="10483284" cy="387630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  <a:endCxn id="71" idx="3"/>
          </p:cNvCxnSpPr>
          <p:nvPr/>
        </p:nvCxnSpPr>
        <p:spPr>
          <a:xfrm rot="5400000" flipH="1" flipV="1">
            <a:off x="3866992" y="4358413"/>
            <a:ext cx="5612757" cy="2643669"/>
          </a:xfrm>
          <a:prstGeom prst="bentConnector3">
            <a:avLst>
              <a:gd name="adj1" fmla="val 1795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cxnSpLocks/>
          </p:cNvCxnSpPr>
          <p:nvPr/>
        </p:nvCxnSpPr>
        <p:spPr>
          <a:xfrm flipV="1">
            <a:off x="12590562" y="3383547"/>
            <a:ext cx="3794225" cy="5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cxnSpLocks/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38331" cy="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2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673761" y="5053888"/>
            <a:ext cx="9344605" cy="13164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8551158" y="4226990"/>
            <a:ext cx="1467208" cy="830193"/>
          </a:xfrm>
          <a:prstGeom prst="bentConnector3">
            <a:avLst>
              <a:gd name="adj1" fmla="val 3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8451092" y="3496073"/>
            <a:ext cx="1666826" cy="14677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 flipH="1" flipV="1">
            <a:off x="-2143571" y="-151476"/>
            <a:ext cx="7646652" cy="4300790"/>
          </a:xfrm>
          <a:prstGeom prst="bentConnector5">
            <a:avLst>
              <a:gd name="adj1" fmla="val -6179"/>
              <a:gd name="adj2" fmla="val 41250"/>
              <a:gd name="adj3" fmla="val 1103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83119"/>
              <a:gd name="adj3" fmla="val 1148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连接符: 肘形 315">
            <a:extLst>
              <a:ext uri="{FF2B5EF4-FFF2-40B4-BE49-F238E27FC236}">
                <a16:creationId xmlns:a16="http://schemas.microsoft.com/office/drawing/2014/main" id="{920B9A5E-52F2-D1A8-479A-96026BB47585}"/>
              </a:ext>
            </a:extLst>
          </p:cNvPr>
          <p:cNvCxnSpPr>
            <a:cxnSpLocks/>
            <a:stCxn id="91" idx="3"/>
            <a:endCxn id="73" idx="1"/>
          </p:cNvCxnSpPr>
          <p:nvPr/>
        </p:nvCxnSpPr>
        <p:spPr>
          <a:xfrm flipH="1" flipV="1">
            <a:off x="7166241" y="715712"/>
            <a:ext cx="10918087" cy="4902756"/>
          </a:xfrm>
          <a:prstGeom prst="bentConnector5">
            <a:avLst>
              <a:gd name="adj1" fmla="val -15452"/>
              <a:gd name="adj2" fmla="val 150745"/>
              <a:gd name="adj3" fmla="val 11224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310809" cy="2903406"/>
          </a:xfrm>
          <a:prstGeom prst="bentConnector3">
            <a:avLst>
              <a:gd name="adj1" fmla="val 660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0684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3406FC-FB08-1508-ADAC-1C5AC4826848}"/>
              </a:ext>
            </a:extLst>
          </p:cNvPr>
          <p:cNvSpPr txBox="1"/>
          <p:nvPr/>
        </p:nvSpPr>
        <p:spPr>
          <a:xfrm>
            <a:off x="5967623" y="3806656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C80612-21B6-E068-1CBA-EE8CB52699C7}"/>
              </a:ext>
            </a:extLst>
          </p:cNvPr>
          <p:cNvSpPr txBox="1"/>
          <p:nvPr/>
        </p:nvSpPr>
        <p:spPr>
          <a:xfrm>
            <a:off x="731568" y="-48921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F78F02-B780-4FA8-E86F-01F13A03B2CF}"/>
              </a:ext>
            </a:extLst>
          </p:cNvPr>
          <p:cNvSpPr txBox="1"/>
          <p:nvPr/>
        </p:nvSpPr>
        <p:spPr>
          <a:xfrm>
            <a:off x="-3431663" y="-1219423"/>
            <a:ext cx="1193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NPC.npc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E5682E6-9343-537F-136B-26354BDD7A54}"/>
              </a:ext>
            </a:extLst>
          </p:cNvPr>
          <p:cNvCxnSpPr>
            <a:stCxn id="29" idx="3"/>
            <a:endCxn id="119" idx="0"/>
          </p:cNvCxnSpPr>
          <p:nvPr/>
        </p:nvCxnSpPr>
        <p:spPr>
          <a:xfrm>
            <a:off x="673761" y="6370305"/>
            <a:ext cx="1331941" cy="21139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D755C1-4ABC-7E2E-383F-C3F86D2D08F0}"/>
              </a:ext>
            </a:extLst>
          </p:cNvPr>
          <p:cNvSpPr txBox="1"/>
          <p:nvPr/>
        </p:nvSpPr>
        <p:spPr>
          <a:xfrm>
            <a:off x="853003" y="7782752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[31:0]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34666-831C-D391-DA45-03516231C938}"/>
              </a:ext>
            </a:extLst>
          </p:cNvPr>
          <p:cNvSpPr txBox="1"/>
          <p:nvPr/>
        </p:nvSpPr>
        <p:spPr>
          <a:xfrm>
            <a:off x="1142617" y="3780597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inst</a:t>
            </a:r>
            <a:r>
              <a:rPr lang="en-US" altLang="zh-CN" b="1" dirty="0"/>
              <a:t>[31:7]</a:t>
            </a:r>
          </a:p>
          <a:p>
            <a:r>
              <a:rPr lang="en-US" altLang="zh-CN" b="1" dirty="0"/>
              <a:t>25bit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3709683-3398-37E1-8B65-B19812DF53E0}"/>
              </a:ext>
            </a:extLst>
          </p:cNvPr>
          <p:cNvSpPr txBox="1"/>
          <p:nvPr/>
        </p:nvSpPr>
        <p:spPr>
          <a:xfrm>
            <a:off x="8723656" y="306127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[19:15]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A9380B-D342-AAAD-012F-DBB273A35690}"/>
              </a:ext>
            </a:extLst>
          </p:cNvPr>
          <p:cNvSpPr txBox="1"/>
          <p:nvPr/>
        </p:nvSpPr>
        <p:spPr>
          <a:xfrm>
            <a:off x="8727305" y="3873599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[24:20]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5833FB5-019B-FBC3-AB30-3AE81C7068A1}"/>
              </a:ext>
            </a:extLst>
          </p:cNvPr>
          <p:cNvSpPr txBox="1"/>
          <p:nvPr/>
        </p:nvSpPr>
        <p:spPr>
          <a:xfrm>
            <a:off x="8714827" y="4740181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[11:7]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E2C8B5-4F39-9633-7B8B-B70F9FE361DE}"/>
              </a:ext>
            </a:extLst>
          </p:cNvPr>
          <p:cNvSpPr txBox="1"/>
          <p:nvPr/>
        </p:nvSpPr>
        <p:spPr>
          <a:xfrm>
            <a:off x="12567292" y="4666515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CA1B58-F4D0-6D84-E2C1-96DCE9824EEB}"/>
              </a:ext>
            </a:extLst>
          </p:cNvPr>
          <p:cNvSpPr/>
          <p:nvPr/>
        </p:nvSpPr>
        <p:spPr>
          <a:xfrm>
            <a:off x="-6741263" y="-3037852"/>
            <a:ext cx="7525191" cy="1086036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IF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FEA2F47-D724-D792-6C65-C70D1BDD2D82}"/>
              </a:ext>
            </a:extLst>
          </p:cNvPr>
          <p:cNvSpPr txBox="1"/>
          <p:nvPr/>
        </p:nvSpPr>
        <p:spPr>
          <a:xfrm>
            <a:off x="6096000" y="34638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0638464-A31E-B543-BA06-E195DFC9B5DA}"/>
              </a:ext>
            </a:extLst>
          </p:cNvPr>
          <p:cNvSpPr txBox="1"/>
          <p:nvPr/>
        </p:nvSpPr>
        <p:spPr>
          <a:xfrm>
            <a:off x="5972044" y="912915"/>
            <a:ext cx="115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DRAM.rd</a:t>
            </a:r>
            <a:endParaRPr lang="zh-CN" altLang="en-US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39A036-C5D8-2533-6EB5-6CC20574C875}"/>
              </a:ext>
            </a:extLst>
          </p:cNvPr>
          <p:cNvSpPr txBox="1"/>
          <p:nvPr/>
        </p:nvSpPr>
        <p:spPr>
          <a:xfrm>
            <a:off x="6055749" y="1518610"/>
            <a:ext cx="109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NPC.pc4</a:t>
            </a:r>
            <a:endParaRPr lang="zh-CN" altLang="en-US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CCDF28A-79AD-DC13-1AAA-1D442DB046F8}"/>
              </a:ext>
            </a:extLst>
          </p:cNvPr>
          <p:cNvSpPr txBox="1"/>
          <p:nvPr/>
        </p:nvSpPr>
        <p:spPr>
          <a:xfrm>
            <a:off x="5983072" y="2022999"/>
            <a:ext cx="117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C3D51E7-BFD7-1FA6-5CD5-51B9268F9389}"/>
              </a:ext>
            </a:extLst>
          </p:cNvPr>
          <p:cNvSpPr txBox="1"/>
          <p:nvPr/>
        </p:nvSpPr>
        <p:spPr>
          <a:xfrm>
            <a:off x="12582633" y="3004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5526E2-65DB-B7C3-2558-7E59C782825C}"/>
              </a:ext>
            </a:extLst>
          </p:cNvPr>
          <p:cNvSpPr txBox="1"/>
          <p:nvPr/>
        </p:nvSpPr>
        <p:spPr>
          <a:xfrm>
            <a:off x="8817897" y="112771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5567CB-126D-8ABF-DB87-899C20C42B8A}"/>
              </a:ext>
            </a:extLst>
          </p:cNvPr>
          <p:cNvSpPr txBox="1"/>
          <p:nvPr/>
        </p:nvSpPr>
        <p:spPr>
          <a:xfrm>
            <a:off x="697238" y="6043960"/>
            <a:ext cx="127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IROM.inst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2A67E2-B2C0-414A-7EC7-332F01A6AC56}"/>
              </a:ext>
            </a:extLst>
          </p:cNvPr>
          <p:cNvSpPr txBox="1"/>
          <p:nvPr/>
        </p:nvSpPr>
        <p:spPr>
          <a:xfrm>
            <a:off x="15081745" y="52599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3D839FA-1C0A-F3DD-0F5A-F3B73B1B79ED}"/>
              </a:ext>
            </a:extLst>
          </p:cNvPr>
          <p:cNvSpPr txBox="1"/>
          <p:nvPr/>
        </p:nvSpPr>
        <p:spPr>
          <a:xfrm>
            <a:off x="18083362" y="5227923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E31534F-9096-3F4C-426A-9FDF4E452C70}"/>
              </a:ext>
            </a:extLst>
          </p:cNvPr>
          <p:cNvSpPr txBox="1"/>
          <p:nvPr/>
        </p:nvSpPr>
        <p:spPr>
          <a:xfrm>
            <a:off x="23450540" y="6099938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F08D139-8F9B-80C3-6F2B-560E2BD6DC1A}"/>
              </a:ext>
            </a:extLst>
          </p:cNvPr>
          <p:cNvGrpSpPr/>
          <p:nvPr/>
        </p:nvGrpSpPr>
        <p:grpSpPr>
          <a:xfrm>
            <a:off x="673761" y="4146528"/>
            <a:ext cx="1832120" cy="2223777"/>
            <a:chOff x="673761" y="4146528"/>
            <a:chExt cx="1832120" cy="2223777"/>
          </a:xfrm>
        </p:grpSpPr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33A555E1-E10D-04A2-F1B8-E376014D5AD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73761" y="4146529"/>
              <a:ext cx="1331941" cy="2223776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144AA28-33A2-6459-0034-FA3BED708E83}"/>
                </a:ext>
              </a:extLst>
            </p:cNvPr>
            <p:cNvCxnSpPr>
              <a:cxnSpLocks/>
            </p:cNvCxnSpPr>
            <p:nvPr/>
          </p:nvCxnSpPr>
          <p:spPr>
            <a:xfrm>
              <a:off x="2005702" y="4146528"/>
              <a:ext cx="500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0B41C00B-36FD-42D9-9F4C-9B3868299362}"/>
              </a:ext>
            </a:extLst>
          </p:cNvPr>
          <p:cNvCxnSpPr>
            <a:cxnSpLocks/>
            <a:stCxn id="92" idx="3"/>
            <a:endCxn id="117" idx="0"/>
          </p:cNvCxnSpPr>
          <p:nvPr/>
        </p:nvCxnSpPr>
        <p:spPr>
          <a:xfrm flipH="1">
            <a:off x="9971376" y="3353026"/>
            <a:ext cx="8102342" cy="5126879"/>
          </a:xfrm>
          <a:prstGeom prst="bentConnector4">
            <a:avLst>
              <a:gd name="adj1" fmla="val -15235"/>
              <a:gd name="adj2" fmla="val 89553"/>
            </a:avLst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970ED33-42D2-6121-FB80-29A8B5726F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-929127" y="-1781522"/>
            <a:ext cx="6836923" cy="4938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16C6D55-C98D-BAE8-DB6A-4EA6C5347A02}"/>
              </a:ext>
            </a:extLst>
          </p:cNvPr>
          <p:cNvSpPr txBox="1"/>
          <p:nvPr/>
        </p:nvSpPr>
        <p:spPr>
          <a:xfrm>
            <a:off x="-1327980" y="-1282588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0ABD8E4-F172-5AC9-D5CE-51E2E401DC31}"/>
              </a:ext>
            </a:extLst>
          </p:cNvPr>
          <p:cNvSpPr/>
          <p:nvPr/>
        </p:nvSpPr>
        <p:spPr>
          <a:xfrm>
            <a:off x="20114184" y="2822123"/>
            <a:ext cx="5261732" cy="642507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6000" b="1" dirty="0">
              <a:solidFill>
                <a:schemeClr val="tx1"/>
              </a:solidFill>
            </a:endParaRPr>
          </a:p>
          <a:p>
            <a:r>
              <a:rPr lang="en-US" altLang="zh-CN" sz="3600" b="1" dirty="0">
                <a:solidFill>
                  <a:schemeClr val="tx1"/>
                </a:solidFill>
              </a:rPr>
              <a:t>MEM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1757386-2CD4-5657-E2C5-7D3B0D1E1B3A}"/>
              </a:ext>
            </a:extLst>
          </p:cNvPr>
          <p:cNvSpPr txBox="1"/>
          <p:nvPr/>
        </p:nvSpPr>
        <p:spPr>
          <a:xfrm>
            <a:off x="16932714" y="5652252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op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23777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C2B97114-F4F6-A1AD-793A-26A895FDD23E}"/>
              </a:ext>
            </a:extLst>
          </p:cNvPr>
          <p:cNvSpPr/>
          <p:nvPr/>
        </p:nvSpPr>
        <p:spPr>
          <a:xfrm>
            <a:off x="-7719764" y="-4001511"/>
            <a:ext cx="34184492" cy="18358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419F2761-1884-E0C5-144A-9E1829C89DD3}"/>
              </a:ext>
            </a:extLst>
          </p:cNvPr>
          <p:cNvSpPr/>
          <p:nvPr/>
        </p:nvSpPr>
        <p:spPr>
          <a:xfrm>
            <a:off x="13675908" y="1823309"/>
            <a:ext cx="5261732" cy="5188362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6000" b="1" dirty="0">
              <a:solidFill>
                <a:schemeClr val="tx1"/>
              </a:solidFill>
            </a:endParaRPr>
          </a:p>
          <a:p>
            <a:endParaRPr lang="en-US" altLang="zh-CN" sz="3600" b="1" dirty="0">
              <a:solidFill>
                <a:schemeClr val="tx1"/>
              </a:solidFill>
            </a:endParaRPr>
          </a:p>
          <a:p>
            <a:r>
              <a:rPr lang="en-US" altLang="zh-CN" sz="3600" b="1" dirty="0">
                <a:solidFill>
                  <a:schemeClr val="tx1"/>
                </a:solidFill>
              </a:rPr>
              <a:t>EX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4174463-65CA-C68C-B764-B7CF9369A367}"/>
              </a:ext>
            </a:extLst>
          </p:cNvPr>
          <p:cNvSpPr/>
          <p:nvPr/>
        </p:nvSpPr>
        <p:spPr>
          <a:xfrm>
            <a:off x="2253106" y="-400872"/>
            <a:ext cx="10448330" cy="7099880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ID/WB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0D77938-4F6A-C8CC-4A42-056E6D30BC57}"/>
              </a:ext>
            </a:extLst>
          </p:cNvPr>
          <p:cNvGrpSpPr/>
          <p:nvPr/>
        </p:nvGrpSpPr>
        <p:grpSpPr>
          <a:xfrm>
            <a:off x="-5187080" y="2299185"/>
            <a:ext cx="2572897" cy="2335427"/>
            <a:chOff x="1445741" y="1581665"/>
            <a:chExt cx="2572897" cy="233542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308CBEB-BAC9-7D98-8670-19721A2CA064}"/>
                </a:ext>
              </a:extLst>
            </p:cNvPr>
            <p:cNvSpPr txBox="1"/>
            <p:nvPr/>
          </p:nvSpPr>
          <p:spPr>
            <a:xfrm>
              <a:off x="3201158" y="2450840"/>
              <a:ext cx="817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/>
                <a:t>PC.pc</a:t>
              </a:r>
            </a:p>
            <a:p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B476482-E23A-9179-C60C-72AA7D4D4D0E}"/>
                </a:ext>
              </a:extLst>
            </p:cNvPr>
            <p:cNvSpPr/>
            <p:nvPr/>
          </p:nvSpPr>
          <p:spPr>
            <a:xfrm>
              <a:off x="1445741" y="1581665"/>
              <a:ext cx="1705232" cy="23354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PC</a:t>
              </a:r>
            </a:p>
            <a:p>
              <a:pPr algn="ctr"/>
              <a:endParaRPr lang="en-US" altLang="zh-CN" sz="3200" b="1" dirty="0"/>
            </a:p>
            <a:p>
              <a:pPr algn="ctr"/>
              <a:endParaRPr lang="en-US" altLang="zh-CN" sz="3200" b="1" dirty="0"/>
            </a:p>
            <a:p>
              <a:pPr algn="ctr"/>
              <a:endParaRPr lang="zh-CN" altLang="en-US" sz="3200" b="1" dirty="0"/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76FC4264-935E-1A13-620C-6CD6A3EFF3E6}"/>
                </a:ext>
              </a:extLst>
            </p:cNvPr>
            <p:cNvSpPr/>
            <p:nvPr/>
          </p:nvSpPr>
          <p:spPr>
            <a:xfrm>
              <a:off x="2150076" y="3694671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DABEE3F-D8E0-45B5-5C17-40396696C303}"/>
                </a:ext>
              </a:extLst>
            </p:cNvPr>
            <p:cNvSpPr txBox="1"/>
            <p:nvPr/>
          </p:nvSpPr>
          <p:spPr>
            <a:xfrm>
              <a:off x="2002970" y="3399453"/>
              <a:ext cx="8006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EEFB0F-763C-E9F9-CE96-A28B22E2BCE9}"/>
                </a:ext>
              </a:extLst>
            </p:cNvPr>
            <p:cNvSpPr txBox="1"/>
            <p:nvPr/>
          </p:nvSpPr>
          <p:spPr>
            <a:xfrm>
              <a:off x="1555102" y="2600131"/>
              <a:ext cx="594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D62B74-2FE9-EFC9-0419-2AC689CAB70E}"/>
                </a:ext>
              </a:extLst>
            </p:cNvPr>
            <p:cNvSpPr txBox="1"/>
            <p:nvPr/>
          </p:nvSpPr>
          <p:spPr>
            <a:xfrm>
              <a:off x="2612571" y="2600131"/>
              <a:ext cx="5038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AD0A158-BEDE-341F-35BF-C7B0B7F46AAC}"/>
              </a:ext>
            </a:extLst>
          </p:cNvPr>
          <p:cNvGrpSpPr/>
          <p:nvPr/>
        </p:nvGrpSpPr>
        <p:grpSpPr>
          <a:xfrm>
            <a:off x="-2163567" y="-1311502"/>
            <a:ext cx="2468880" cy="1574800"/>
            <a:chOff x="2844800" y="3769360"/>
            <a:chExt cx="2468880" cy="15748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ABC83BF-7F7E-2195-CD14-C0FE0E8D52D8}"/>
                </a:ext>
              </a:extLst>
            </p:cNvPr>
            <p:cNvSpPr/>
            <p:nvPr/>
          </p:nvSpPr>
          <p:spPr>
            <a:xfrm>
              <a:off x="2844800" y="3769360"/>
              <a:ext cx="2468880" cy="157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NPC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1ACA120-0718-DC70-9C58-DC5740602035}"/>
                </a:ext>
              </a:extLst>
            </p:cNvPr>
            <p:cNvSpPr txBox="1"/>
            <p:nvPr/>
          </p:nvSpPr>
          <p:spPr>
            <a:xfrm>
              <a:off x="4683760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2EA71F-795A-E199-E0E4-CBE17F636FE1}"/>
                </a:ext>
              </a:extLst>
            </p:cNvPr>
            <p:cNvSpPr txBox="1"/>
            <p:nvPr/>
          </p:nvSpPr>
          <p:spPr>
            <a:xfrm>
              <a:off x="4683760" y="47447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pc4</a:t>
              </a:r>
              <a:endParaRPr lang="zh-CN" altLang="en-US" b="1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8B8A24-4713-9992-CF27-1FBC2DC19C0D}"/>
                </a:ext>
              </a:extLst>
            </p:cNvPr>
            <p:cNvSpPr txBox="1"/>
            <p:nvPr/>
          </p:nvSpPr>
          <p:spPr>
            <a:xfrm>
              <a:off x="2920677" y="399288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npc</a:t>
              </a:r>
              <a:endParaRPr lang="zh-CN" altLang="en-US" b="1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E662566-2575-0FA7-4720-A58E6E275856}"/>
                </a:ext>
              </a:extLst>
            </p:cNvPr>
            <p:cNvSpPr txBox="1"/>
            <p:nvPr/>
          </p:nvSpPr>
          <p:spPr>
            <a:xfrm>
              <a:off x="2864796" y="4744720"/>
              <a:ext cx="7007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imm</a:t>
              </a:r>
              <a:endParaRPr lang="zh-CN" altLang="en-US" b="1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81AF95D-CF02-FD49-97FB-FE17E51EA287}"/>
                </a:ext>
              </a:extLst>
            </p:cNvPr>
            <p:cNvSpPr txBox="1"/>
            <p:nvPr/>
          </p:nvSpPr>
          <p:spPr>
            <a:xfrm>
              <a:off x="3809677" y="492938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  <a:endParaRPr lang="zh-CN" altLang="en-US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777ACC1-C27F-03FC-80FF-A56D143FD5F7}"/>
              </a:ext>
            </a:extLst>
          </p:cNvPr>
          <p:cNvGrpSpPr/>
          <p:nvPr/>
        </p:nvGrpSpPr>
        <p:grpSpPr>
          <a:xfrm>
            <a:off x="-2171039" y="5618468"/>
            <a:ext cx="2844800" cy="1503675"/>
            <a:chOff x="5252720" y="2560320"/>
            <a:chExt cx="2844800" cy="1503675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E41410C-7C0C-A44A-79FC-D5608C8C4B62}"/>
                </a:ext>
              </a:extLst>
            </p:cNvPr>
            <p:cNvSpPr/>
            <p:nvPr/>
          </p:nvSpPr>
          <p:spPr>
            <a:xfrm>
              <a:off x="5252720" y="2560320"/>
              <a:ext cx="2844800" cy="15036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IROM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DE843A4-569D-758A-AABD-49EB93D960E1}"/>
                </a:ext>
              </a:extLst>
            </p:cNvPr>
            <p:cNvSpPr txBox="1"/>
            <p:nvPr/>
          </p:nvSpPr>
          <p:spPr>
            <a:xfrm>
              <a:off x="525272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7732FE5-3312-7A8D-B7E9-484FF65809C8}"/>
                </a:ext>
              </a:extLst>
            </p:cNvPr>
            <p:cNvSpPr txBox="1"/>
            <p:nvPr/>
          </p:nvSpPr>
          <p:spPr>
            <a:xfrm>
              <a:off x="7467600" y="3127491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inst</a:t>
              </a:r>
              <a:endParaRPr lang="zh-CN" altLang="en-US" b="1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3E182D99-926A-DA32-E381-4EBE3B9396B4}"/>
              </a:ext>
            </a:extLst>
          </p:cNvPr>
          <p:cNvGrpSpPr/>
          <p:nvPr/>
        </p:nvGrpSpPr>
        <p:grpSpPr>
          <a:xfrm>
            <a:off x="2505881" y="3462764"/>
            <a:ext cx="2997200" cy="1391234"/>
            <a:chOff x="5232400" y="1817788"/>
            <a:chExt cx="2997200" cy="139123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5DC59E7-C09F-84A9-3F9B-193934F84890}"/>
                </a:ext>
              </a:extLst>
            </p:cNvPr>
            <p:cNvSpPr/>
            <p:nvPr/>
          </p:nvSpPr>
          <p:spPr>
            <a:xfrm>
              <a:off x="5232400" y="1817788"/>
              <a:ext cx="2997200" cy="1391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SEXT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A8852F3-4401-6AF7-B3C0-EBD5B88D5CF3}"/>
                </a:ext>
              </a:extLst>
            </p:cNvPr>
            <p:cNvSpPr txBox="1"/>
            <p:nvPr/>
          </p:nvSpPr>
          <p:spPr>
            <a:xfrm>
              <a:off x="5237584" y="2328739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din</a:t>
              </a:r>
              <a:endParaRPr lang="zh-CN" altLang="en-US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6FDF19B-1473-7C8F-8AF8-F008E8879CD5}"/>
                </a:ext>
              </a:extLst>
            </p:cNvPr>
            <p:cNvSpPr txBox="1"/>
            <p:nvPr/>
          </p:nvSpPr>
          <p:spPr>
            <a:xfrm>
              <a:off x="7599680" y="231967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ext</a:t>
              </a:r>
              <a:endParaRPr lang="zh-CN" altLang="en-US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34F4A404-BA72-3553-3295-D392514E0ABF}"/>
                </a:ext>
              </a:extLst>
            </p:cNvPr>
            <p:cNvSpPr txBox="1"/>
            <p:nvPr/>
          </p:nvSpPr>
          <p:spPr>
            <a:xfrm>
              <a:off x="6416040" y="283969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op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CFB6D81-AED6-22AA-D12B-24C5A5576A1C}"/>
              </a:ext>
            </a:extLst>
          </p:cNvPr>
          <p:cNvGrpSpPr/>
          <p:nvPr/>
        </p:nvGrpSpPr>
        <p:grpSpPr>
          <a:xfrm>
            <a:off x="10018366" y="2600210"/>
            <a:ext cx="2584805" cy="3203468"/>
            <a:chOff x="6096000" y="3654532"/>
            <a:chExt cx="2584805" cy="3203468"/>
          </a:xfrm>
        </p:grpSpPr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D980185-13B6-908D-CFD5-B998D0A72D1F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RF</a:t>
              </a: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02D97BDA-0C67-2F71-A1B7-EB877C8B3E4C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8FCF81A8-0D60-ABB2-9F03-C3569A917BAE}"/>
                </a:ext>
              </a:extLst>
            </p:cNvPr>
            <p:cNvSpPr txBox="1"/>
            <p:nvPr/>
          </p:nvSpPr>
          <p:spPr>
            <a:xfrm>
              <a:off x="7741187" y="6289455"/>
              <a:ext cx="775370" cy="372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6CA5F1E0-584E-CAE9-D3F1-FD6AAE04815A}"/>
                </a:ext>
              </a:extLst>
            </p:cNvPr>
            <p:cNvSpPr txBox="1"/>
            <p:nvPr/>
          </p:nvSpPr>
          <p:spPr>
            <a:xfrm>
              <a:off x="6096000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rR1</a:t>
              </a:r>
              <a:endParaRPr lang="zh-CN" altLang="en-US" b="1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679F0EB0-FCB2-51E1-84F2-019DDE4A0A54}"/>
                </a:ext>
              </a:extLst>
            </p:cNvPr>
            <p:cNvSpPr txBox="1"/>
            <p:nvPr/>
          </p:nvSpPr>
          <p:spPr>
            <a:xfrm>
              <a:off x="6096000" y="509664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rR2</a:t>
              </a:r>
              <a:endParaRPr lang="zh-CN" altLang="en-US" b="1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15C20C8-8345-8AD7-E278-2093CEBC124E}"/>
                </a:ext>
              </a:extLst>
            </p:cNvPr>
            <p:cNvSpPr txBox="1"/>
            <p:nvPr/>
          </p:nvSpPr>
          <p:spPr>
            <a:xfrm>
              <a:off x="6096000" y="592354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wR</a:t>
              </a:r>
              <a:endParaRPr lang="zh-CN" altLang="en-US" b="1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D45B6BA-9C0C-6CCA-E899-B337F6AF39F4}"/>
                </a:ext>
              </a:extLst>
            </p:cNvPr>
            <p:cNvSpPr txBox="1"/>
            <p:nvPr/>
          </p:nvSpPr>
          <p:spPr>
            <a:xfrm>
              <a:off x="8050885" y="4266176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rD1</a:t>
              </a:r>
              <a:endParaRPr lang="zh-CN" altLang="en-US" b="1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8447616-DC1A-FFF4-A918-F9018CFBCA8D}"/>
                </a:ext>
              </a:extLst>
            </p:cNvPr>
            <p:cNvSpPr txBox="1"/>
            <p:nvPr/>
          </p:nvSpPr>
          <p:spPr>
            <a:xfrm>
              <a:off x="8015006" y="5908320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rD2</a:t>
              </a:r>
              <a:endParaRPr lang="zh-CN" altLang="en-US" b="1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C228E88C-21A6-1C29-F90F-F9690E657DF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14C0B7-6A72-B83F-B81B-B99DF7A95C29}"/>
                </a:ext>
              </a:extLst>
            </p:cNvPr>
            <p:cNvSpPr txBox="1"/>
            <p:nvPr/>
          </p:nvSpPr>
          <p:spPr>
            <a:xfrm>
              <a:off x="7040880" y="3654532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</a:t>
              </a:r>
              <a:endParaRPr lang="zh-CN" altLang="en-US" b="1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E40C0BB3-B495-4E4C-0EB7-5E36407C4F60}"/>
              </a:ext>
            </a:extLst>
          </p:cNvPr>
          <p:cNvGrpSpPr/>
          <p:nvPr/>
        </p:nvGrpSpPr>
        <p:grpSpPr>
          <a:xfrm>
            <a:off x="7138527" y="-142843"/>
            <a:ext cx="1713355" cy="3230880"/>
            <a:chOff x="6126374" y="5722805"/>
            <a:chExt cx="1713355" cy="323088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CB9CF71F-93A5-1AF5-02E4-194B16EDC65E}"/>
                </a:ext>
              </a:extLst>
            </p:cNvPr>
            <p:cNvGrpSpPr/>
            <p:nvPr/>
          </p:nvGrpSpPr>
          <p:grpSpPr>
            <a:xfrm>
              <a:off x="6126374" y="5722805"/>
              <a:ext cx="1713355" cy="3230880"/>
              <a:chOff x="8063802" y="1588198"/>
              <a:chExt cx="1713355" cy="3230880"/>
            </a:xfrm>
          </p:grpSpPr>
          <p:sp>
            <p:nvSpPr>
              <p:cNvPr id="71" name="梯形 70">
                <a:extLst>
                  <a:ext uri="{FF2B5EF4-FFF2-40B4-BE49-F238E27FC236}">
                    <a16:creationId xmlns:a16="http://schemas.microsoft.com/office/drawing/2014/main" id="{D18D76A2-8194-EE67-A567-C532B3A43779}"/>
                  </a:ext>
                </a:extLst>
              </p:cNvPr>
              <p:cNvSpPr/>
              <p:nvPr/>
            </p:nvSpPr>
            <p:spPr>
              <a:xfrm rot="5400000">
                <a:off x="7305040" y="2346960"/>
                <a:ext cx="3230880" cy="1713355"/>
              </a:xfrm>
              <a:prstGeom prst="trapezoi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29148CDD-010E-E3F3-E383-3E5974C9459A}"/>
                  </a:ext>
                </a:extLst>
              </p:cNvPr>
              <p:cNvSpPr txBox="1"/>
              <p:nvPr/>
            </p:nvSpPr>
            <p:spPr>
              <a:xfrm>
                <a:off x="8405835" y="2662397"/>
                <a:ext cx="115154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200" b="1" dirty="0"/>
                  <a:t>MUX</a:t>
                </a:r>
              </a:p>
              <a:p>
                <a:pPr algn="ctr"/>
                <a:r>
                  <a:rPr lang="en-US" altLang="zh-CN" sz="3200" b="1" dirty="0"/>
                  <a:t>4_1</a:t>
                </a:r>
                <a:endParaRPr lang="zh-CN" altLang="en-US" sz="3200" b="1" dirty="0"/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DE36B42-8434-3CFF-CE4D-AEFCBEFF0A8E}"/>
                  </a:ext>
                </a:extLst>
              </p:cNvPr>
              <p:cNvSpPr txBox="1"/>
              <p:nvPr/>
            </p:nvSpPr>
            <p:spPr>
              <a:xfrm>
                <a:off x="8091516" y="2262087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0</a:t>
                </a:r>
                <a:endParaRPr lang="zh-CN" altLang="en-US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379843F-9F3C-F329-4D28-80F57C22F153}"/>
                  </a:ext>
                </a:extLst>
              </p:cNvPr>
              <p:cNvSpPr txBox="1"/>
              <p:nvPr/>
            </p:nvSpPr>
            <p:spPr>
              <a:xfrm>
                <a:off x="8091516" y="3928444"/>
                <a:ext cx="3149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3</a:t>
                </a:r>
                <a:endParaRPr lang="zh-CN" altLang="en-US" b="1" dirty="0"/>
              </a:p>
            </p:txBody>
          </p:sp>
        </p:grp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E0CC4E7-6A1A-5BC0-8847-A686395DA219}"/>
                </a:ext>
              </a:extLst>
            </p:cNvPr>
            <p:cNvSpPr txBox="1"/>
            <p:nvPr/>
          </p:nvSpPr>
          <p:spPr>
            <a:xfrm>
              <a:off x="6149851" y="697380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3C4817D7-4F74-4541-4363-8EB44B765CF9}"/>
                </a:ext>
              </a:extLst>
            </p:cNvPr>
            <p:cNvSpPr txBox="1"/>
            <p:nvPr/>
          </p:nvSpPr>
          <p:spPr>
            <a:xfrm>
              <a:off x="6145977" y="7545989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2</a:t>
              </a:r>
              <a:endParaRPr lang="zh-CN" altLang="en-US" b="1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FED78805-3BB9-155C-D1EA-B70F77E2C9B5}"/>
              </a:ext>
            </a:extLst>
          </p:cNvPr>
          <p:cNvGrpSpPr/>
          <p:nvPr/>
        </p:nvGrpSpPr>
        <p:grpSpPr>
          <a:xfrm>
            <a:off x="13894888" y="4422428"/>
            <a:ext cx="1172059" cy="2370915"/>
            <a:chOff x="8063799" y="1588198"/>
            <a:chExt cx="1713355" cy="3230880"/>
          </a:xfrm>
        </p:grpSpPr>
        <p:sp>
          <p:nvSpPr>
            <p:cNvPr id="79" name="梯形 78">
              <a:extLst>
                <a:ext uri="{FF2B5EF4-FFF2-40B4-BE49-F238E27FC236}">
                  <a16:creationId xmlns:a16="http://schemas.microsoft.com/office/drawing/2014/main" id="{E1F923F4-24D1-6312-CBAB-2F1AA4E06BA4}"/>
                </a:ext>
              </a:extLst>
            </p:cNvPr>
            <p:cNvSpPr/>
            <p:nvPr/>
          </p:nvSpPr>
          <p:spPr>
            <a:xfrm rot="5400000">
              <a:off x="7305037" y="2346960"/>
              <a:ext cx="3230880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177172FC-41A9-321B-75A6-9A2B242FE1D2}"/>
                </a:ext>
              </a:extLst>
            </p:cNvPr>
            <p:cNvSpPr txBox="1"/>
            <p:nvPr/>
          </p:nvSpPr>
          <p:spPr>
            <a:xfrm>
              <a:off x="8403149" y="2805196"/>
              <a:ext cx="1151542" cy="796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MUX</a:t>
              </a:r>
            </a:p>
            <a:p>
              <a:pPr algn="ctr"/>
              <a:r>
                <a:rPr lang="en-US" altLang="zh-CN" sz="1600" b="1" dirty="0"/>
                <a:t>2_1</a:t>
              </a:r>
              <a:endParaRPr lang="zh-CN" altLang="en-US" sz="1600" b="1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4667B7AE-9B2D-6959-7200-72F6DB72B1DF}"/>
                </a:ext>
              </a:extLst>
            </p:cNvPr>
            <p:cNvSpPr txBox="1"/>
            <p:nvPr/>
          </p:nvSpPr>
          <p:spPr>
            <a:xfrm>
              <a:off x="8079492" y="2179259"/>
              <a:ext cx="314959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658940CC-2E3C-0D0C-CAF9-F50E2151B1AA}"/>
                </a:ext>
              </a:extLst>
            </p:cNvPr>
            <p:cNvSpPr txBox="1"/>
            <p:nvPr/>
          </p:nvSpPr>
          <p:spPr>
            <a:xfrm>
              <a:off x="8091516" y="3928445"/>
              <a:ext cx="314961" cy="503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1</a:t>
              </a:r>
              <a:endParaRPr lang="zh-CN" altLang="en-US" b="1" dirty="0"/>
            </a:p>
          </p:txBody>
        </p:sp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1DA27D36-D021-2141-C3DE-0314251A0468}"/>
              </a:ext>
            </a:extLst>
          </p:cNvPr>
          <p:cNvGrpSpPr/>
          <p:nvPr/>
        </p:nvGrpSpPr>
        <p:grpSpPr>
          <a:xfrm>
            <a:off x="16376858" y="2049675"/>
            <a:ext cx="1713355" cy="4274761"/>
            <a:chOff x="8063802" y="544317"/>
            <a:chExt cx="1713355" cy="4274761"/>
          </a:xfrm>
        </p:grpSpPr>
        <p:sp>
          <p:nvSpPr>
            <p:cNvPr id="87" name="梯形 86">
              <a:extLst>
                <a:ext uri="{FF2B5EF4-FFF2-40B4-BE49-F238E27FC236}">
                  <a16:creationId xmlns:a16="http://schemas.microsoft.com/office/drawing/2014/main" id="{E54284B0-446D-0B11-9F55-4730D4C0BA44}"/>
                </a:ext>
              </a:extLst>
            </p:cNvPr>
            <p:cNvSpPr/>
            <p:nvPr/>
          </p:nvSpPr>
          <p:spPr>
            <a:xfrm rot="5400000">
              <a:off x="6783099" y="1825020"/>
              <a:ext cx="4274761" cy="1713355"/>
            </a:xfrm>
            <a:prstGeom prst="trapezoid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F71CDFF6-C84F-8445-91EF-B0AE18AE7E5D}"/>
                </a:ext>
              </a:extLst>
            </p:cNvPr>
            <p:cNvSpPr txBox="1"/>
            <p:nvPr/>
          </p:nvSpPr>
          <p:spPr>
            <a:xfrm>
              <a:off x="8461476" y="2662367"/>
              <a:ext cx="10498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/>
                <a:t>ALU</a:t>
              </a:r>
              <a:endParaRPr lang="zh-CN" altLang="en-US" sz="3200" b="1" dirty="0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E5D69FE-ED76-E821-E24A-97328F229E53}"/>
                </a:ext>
              </a:extLst>
            </p:cNvPr>
            <p:cNvSpPr txBox="1"/>
            <p:nvPr/>
          </p:nvSpPr>
          <p:spPr>
            <a:xfrm>
              <a:off x="8084340" y="1705911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A</a:t>
              </a:r>
              <a:endParaRPr lang="zh-CN" altLang="en-US" b="1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EC7D08DF-B690-BCAB-B5A2-518D8E0497AD}"/>
                </a:ext>
              </a:extLst>
            </p:cNvPr>
            <p:cNvSpPr txBox="1"/>
            <p:nvPr/>
          </p:nvSpPr>
          <p:spPr>
            <a:xfrm>
              <a:off x="8091516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B</a:t>
              </a:r>
              <a:endParaRPr lang="zh-CN" altLang="en-US" b="1" dirty="0"/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293CBD6-F802-7DFB-5BF4-94241D7A2672}"/>
                </a:ext>
              </a:extLst>
            </p:cNvPr>
            <p:cNvSpPr txBox="1"/>
            <p:nvPr/>
          </p:nvSpPr>
          <p:spPr>
            <a:xfrm>
              <a:off x="9456312" y="3928444"/>
              <a:ext cx="31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F8E01B08-0A71-E4A9-E54B-29A4CCFBF6AF}"/>
                </a:ext>
              </a:extLst>
            </p:cNvPr>
            <p:cNvSpPr txBox="1"/>
            <p:nvPr/>
          </p:nvSpPr>
          <p:spPr>
            <a:xfrm>
              <a:off x="8504959" y="1663002"/>
              <a:ext cx="125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b="1" dirty="0" err="1"/>
                <a:t>zero,sgn</a:t>
              </a:r>
              <a:endParaRPr lang="zh-CN" altLang="en-US" b="1" dirty="0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6EE75901-DC35-4E65-C3A3-14414F682A1E}"/>
              </a:ext>
            </a:extLst>
          </p:cNvPr>
          <p:cNvGrpSpPr/>
          <p:nvPr/>
        </p:nvGrpSpPr>
        <p:grpSpPr>
          <a:xfrm>
            <a:off x="20886346" y="4869222"/>
            <a:ext cx="2579908" cy="3203468"/>
            <a:chOff x="6095999" y="3654532"/>
            <a:chExt cx="2579908" cy="320346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044D817-DD49-74BD-7FAE-6446BCDCB658}"/>
                </a:ext>
              </a:extLst>
            </p:cNvPr>
            <p:cNvSpPr/>
            <p:nvPr/>
          </p:nvSpPr>
          <p:spPr>
            <a:xfrm>
              <a:off x="6096000" y="3654532"/>
              <a:ext cx="2564267" cy="3203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DRAM</a:t>
              </a:r>
            </a:p>
          </p:txBody>
        </p:sp>
        <p:sp>
          <p:nvSpPr>
            <p:cNvPr id="99" name="等腰三角形 98">
              <a:extLst>
                <a:ext uri="{FF2B5EF4-FFF2-40B4-BE49-F238E27FC236}">
                  <a16:creationId xmlns:a16="http://schemas.microsoft.com/office/drawing/2014/main" id="{9B2F4ADF-47E1-8A54-0550-E0F556503A0B}"/>
                </a:ext>
              </a:extLst>
            </p:cNvPr>
            <p:cNvSpPr/>
            <p:nvPr/>
          </p:nvSpPr>
          <p:spPr>
            <a:xfrm>
              <a:off x="7910063" y="6635579"/>
              <a:ext cx="271848" cy="222421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1BC0B9B5-553A-B535-6232-79FC7F4E1C7E}"/>
                </a:ext>
              </a:extLst>
            </p:cNvPr>
            <p:cNvSpPr txBox="1"/>
            <p:nvPr/>
          </p:nvSpPr>
          <p:spPr>
            <a:xfrm>
              <a:off x="7741186" y="6292876"/>
              <a:ext cx="8146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CLK</a:t>
              </a:r>
              <a:endParaRPr lang="zh-CN" altLang="en-US" b="1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5E1A9A81-F8EE-9DBB-7141-36187EFAA92D}"/>
                </a:ext>
              </a:extLst>
            </p:cNvPr>
            <p:cNvSpPr txBox="1"/>
            <p:nvPr/>
          </p:nvSpPr>
          <p:spPr>
            <a:xfrm>
              <a:off x="6096000" y="4222753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adr</a:t>
              </a:r>
              <a:endParaRPr lang="zh-CN" altLang="en-US" b="1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51BCA59C-EA30-88A2-7E8B-51C319BE9AEA}"/>
                </a:ext>
              </a:extLst>
            </p:cNvPr>
            <p:cNvSpPr txBox="1"/>
            <p:nvPr/>
          </p:nvSpPr>
          <p:spPr>
            <a:xfrm>
              <a:off x="6095999" y="5923544"/>
              <a:ext cx="716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/>
                <a:t>wdin</a:t>
              </a:r>
              <a:endParaRPr lang="zh-CN" altLang="en-US" b="1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8504213-6F73-B3E1-72AD-30123A5183ED}"/>
                </a:ext>
              </a:extLst>
            </p:cNvPr>
            <p:cNvSpPr txBox="1"/>
            <p:nvPr/>
          </p:nvSpPr>
          <p:spPr>
            <a:xfrm>
              <a:off x="8045987" y="5069914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rd</a:t>
              </a:r>
              <a:endParaRPr lang="zh-CN" altLang="en-US" b="1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AC948816-4E88-BBB4-A090-AA112DA4CC16}"/>
                </a:ext>
              </a:extLst>
            </p:cNvPr>
            <p:cNvSpPr txBox="1"/>
            <p:nvPr/>
          </p:nvSpPr>
          <p:spPr>
            <a:xfrm>
              <a:off x="6725920" y="6488668"/>
              <a:ext cx="6299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we</a:t>
              </a:r>
              <a:endParaRPr lang="zh-CN" altLang="en-US" b="1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02AE4773-0489-EBF3-425E-95FCB00F84B9}"/>
              </a:ext>
            </a:extLst>
          </p:cNvPr>
          <p:cNvGrpSpPr/>
          <p:nvPr/>
        </p:nvGrpSpPr>
        <p:grpSpPr>
          <a:xfrm>
            <a:off x="962752" y="8454164"/>
            <a:ext cx="21531792" cy="4474308"/>
            <a:chOff x="233680" y="7772399"/>
            <a:chExt cx="21531792" cy="4474308"/>
          </a:xfrm>
        </p:grpSpPr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CA573F38-2A7A-2AFB-0838-4EA2452331EC}"/>
                </a:ext>
              </a:extLst>
            </p:cNvPr>
            <p:cNvSpPr/>
            <p:nvPr/>
          </p:nvSpPr>
          <p:spPr>
            <a:xfrm>
              <a:off x="233680" y="7772399"/>
              <a:ext cx="10385248" cy="44743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3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CONTROLLER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9128542-5893-A5DF-BF3A-2E815942FA7F}"/>
                </a:ext>
              </a:extLst>
            </p:cNvPr>
            <p:cNvSpPr txBox="1"/>
            <p:nvPr/>
          </p:nvSpPr>
          <p:spPr>
            <a:xfrm>
              <a:off x="9506408" y="853599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rf_we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1F3D723E-C689-6C04-8B9B-254BBE7954F8}"/>
                </a:ext>
              </a:extLst>
            </p:cNvPr>
            <p:cNvSpPr txBox="1"/>
            <p:nvPr/>
          </p:nvSpPr>
          <p:spPr>
            <a:xfrm>
              <a:off x="1645646" y="779610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npc_op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FC61BBD2-8B5E-CA3A-0CCA-3FB7554E6639}"/>
                </a:ext>
              </a:extLst>
            </p:cNvPr>
            <p:cNvSpPr txBox="1"/>
            <p:nvPr/>
          </p:nvSpPr>
          <p:spPr>
            <a:xfrm>
              <a:off x="4066204" y="7804860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EDC16575-ED77-5260-0EFC-C56F0BEAE815}"/>
                </a:ext>
              </a:extLst>
            </p:cNvPr>
            <p:cNvSpPr txBox="1"/>
            <p:nvPr/>
          </p:nvSpPr>
          <p:spPr>
            <a:xfrm>
              <a:off x="2688596" y="7785995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sext_op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FF0FC7A6-2A8B-69D7-D56E-CE27774C95F2}"/>
                </a:ext>
              </a:extLst>
            </p:cNvPr>
            <p:cNvSpPr txBox="1"/>
            <p:nvPr/>
          </p:nvSpPr>
          <p:spPr>
            <a:xfrm>
              <a:off x="9506351" y="1028775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alu_op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4bit</a:t>
              </a:r>
              <a:endParaRPr lang="zh-CN" altLang="en-US" b="1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45F8EB1C-557B-B5F7-D818-B871F06402C1}"/>
                </a:ext>
              </a:extLst>
            </p:cNvPr>
            <p:cNvSpPr txBox="1"/>
            <p:nvPr/>
          </p:nvSpPr>
          <p:spPr>
            <a:xfrm>
              <a:off x="9506351" y="9503554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alub_sel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8C536CDD-C602-DB38-CA3F-68E7997BD226}"/>
                </a:ext>
              </a:extLst>
            </p:cNvPr>
            <p:cNvSpPr txBox="1"/>
            <p:nvPr/>
          </p:nvSpPr>
          <p:spPr>
            <a:xfrm>
              <a:off x="8565394" y="7798140"/>
              <a:ext cx="13538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zero,sgn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2bit</a:t>
              </a:r>
              <a:endParaRPr lang="zh-CN" altLang="en-US" b="1" dirty="0"/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881968A6-A2D6-99D3-D534-5715F32CF828}"/>
                </a:ext>
              </a:extLst>
            </p:cNvPr>
            <p:cNvSpPr txBox="1"/>
            <p:nvPr/>
          </p:nvSpPr>
          <p:spPr>
            <a:xfrm>
              <a:off x="20438838" y="8625013"/>
              <a:ext cx="13266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err="1"/>
                <a:t>dram_we</a:t>
              </a:r>
              <a:endParaRPr lang="en-US" altLang="zh-CN" b="1" dirty="0"/>
            </a:p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B5D084E2-25E4-F1DA-7A36-0AA91EAB547B}"/>
                </a:ext>
              </a:extLst>
            </p:cNvPr>
            <p:cNvSpPr txBox="1"/>
            <p:nvPr/>
          </p:nvSpPr>
          <p:spPr>
            <a:xfrm>
              <a:off x="720370" y="7802466"/>
              <a:ext cx="111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Inst</a:t>
              </a:r>
            </a:p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1917DAB0-49BD-1A67-3AC4-B1DACA692A9A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>
            <a:off x="-5860432" y="-229967"/>
            <a:ext cx="4370218" cy="3023514"/>
          </a:xfrm>
          <a:prstGeom prst="bentConnector4">
            <a:avLst>
              <a:gd name="adj1" fmla="val -557"/>
              <a:gd name="adj2" fmla="val 13343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连接符: 肘形 133">
            <a:extLst>
              <a:ext uri="{FF2B5EF4-FFF2-40B4-BE49-F238E27FC236}">
                <a16:creationId xmlns:a16="http://schemas.microsoft.com/office/drawing/2014/main" id="{5B6CA6EE-4884-491F-ABB8-532128E92B52}"/>
              </a:ext>
            </a:extLst>
          </p:cNvPr>
          <p:cNvCxnSpPr>
            <a:cxnSpLocks/>
            <a:stCxn id="112" idx="0"/>
          </p:cNvCxnSpPr>
          <p:nvPr/>
        </p:nvCxnSpPr>
        <p:spPr>
          <a:xfrm rot="16200000" flipV="1">
            <a:off x="-3100810" y="2446082"/>
            <a:ext cx="8222434" cy="3841143"/>
          </a:xfrm>
          <a:prstGeom prst="bentConnector3">
            <a:avLst>
              <a:gd name="adj1" fmla="val 386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9" name="连接符: 肘形 158">
            <a:extLst>
              <a:ext uri="{FF2B5EF4-FFF2-40B4-BE49-F238E27FC236}">
                <a16:creationId xmlns:a16="http://schemas.microsoft.com/office/drawing/2014/main" id="{F9C5A0F4-0AB2-E5AA-74DE-C6E9157129C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305313" y="-142844"/>
            <a:ext cx="6852817" cy="200785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BCBA7A6-8DB3-2CC5-56BC-A3A4781E786D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004481" y="4853998"/>
            <a:ext cx="0" cy="35998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7" name="连接符: 肘形 196">
            <a:extLst>
              <a:ext uri="{FF2B5EF4-FFF2-40B4-BE49-F238E27FC236}">
                <a16:creationId xmlns:a16="http://schemas.microsoft.com/office/drawing/2014/main" id="{CBCD13F1-3DBD-6DBE-B6D8-A90CDB6F7067}"/>
              </a:ext>
            </a:extLst>
          </p:cNvPr>
          <p:cNvCxnSpPr>
            <a:stCxn id="111" idx="3"/>
            <a:endCxn id="56" idx="2"/>
          </p:cNvCxnSpPr>
          <p:nvPr/>
        </p:nvCxnSpPr>
        <p:spPr>
          <a:xfrm flipH="1" flipV="1">
            <a:off x="10963246" y="5803678"/>
            <a:ext cx="384754" cy="3737247"/>
          </a:xfrm>
          <a:prstGeom prst="bentConnector4">
            <a:avLst>
              <a:gd name="adj1" fmla="val -245581"/>
              <a:gd name="adj2" fmla="val 5432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FADFF4D2-4232-80A0-BC9C-D100F22F37EF}"/>
              </a:ext>
            </a:extLst>
          </p:cNvPr>
          <p:cNvCxnSpPr>
            <a:cxnSpLocks/>
            <a:stCxn id="116" idx="3"/>
            <a:endCxn id="79" idx="3"/>
          </p:cNvCxnSpPr>
          <p:nvPr/>
        </p:nvCxnSpPr>
        <p:spPr>
          <a:xfrm flipV="1">
            <a:off x="11347943" y="6646836"/>
            <a:ext cx="3132974" cy="386164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连接符: 肘形 202">
            <a:extLst>
              <a:ext uri="{FF2B5EF4-FFF2-40B4-BE49-F238E27FC236}">
                <a16:creationId xmlns:a16="http://schemas.microsoft.com/office/drawing/2014/main" id="{405989FD-8478-9E28-811B-7AC2F2065036}"/>
              </a:ext>
            </a:extLst>
          </p:cNvPr>
          <p:cNvCxnSpPr>
            <a:cxnSpLocks/>
            <a:stCxn id="115" idx="3"/>
            <a:endCxn id="87" idx="3"/>
          </p:cNvCxnSpPr>
          <p:nvPr/>
        </p:nvCxnSpPr>
        <p:spPr>
          <a:xfrm flipV="1">
            <a:off x="11347943" y="6110267"/>
            <a:ext cx="5885592" cy="518242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连接符: 肘形 207">
            <a:extLst>
              <a:ext uri="{FF2B5EF4-FFF2-40B4-BE49-F238E27FC236}">
                <a16:creationId xmlns:a16="http://schemas.microsoft.com/office/drawing/2014/main" id="{81EF4EC3-00B9-C536-3C49-17DC4FF2697B}"/>
              </a:ext>
            </a:extLst>
          </p:cNvPr>
          <p:cNvCxnSpPr>
            <a:cxnSpLocks/>
            <a:stCxn id="118" idx="0"/>
            <a:endCxn id="104" idx="2"/>
          </p:cNvCxnSpPr>
          <p:nvPr/>
        </p:nvCxnSpPr>
        <p:spPr>
          <a:xfrm rot="5400000" flipH="1" flipV="1">
            <a:off x="21214183" y="8689734"/>
            <a:ext cx="1234088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1" name="连接符: 肘形 220">
            <a:extLst>
              <a:ext uri="{FF2B5EF4-FFF2-40B4-BE49-F238E27FC236}">
                <a16:creationId xmlns:a16="http://schemas.microsoft.com/office/drawing/2014/main" id="{E10E7B55-F3D8-973A-12AF-9461D168C4A3}"/>
              </a:ext>
            </a:extLst>
          </p:cNvPr>
          <p:cNvCxnSpPr>
            <a:cxnSpLocks/>
            <a:stCxn id="113" idx="0"/>
            <a:endCxn id="71" idx="3"/>
          </p:cNvCxnSpPr>
          <p:nvPr/>
        </p:nvCxnSpPr>
        <p:spPr>
          <a:xfrm rot="5400000" flipH="1" flipV="1">
            <a:off x="3866992" y="4358413"/>
            <a:ext cx="5612757" cy="2643669"/>
          </a:xfrm>
          <a:prstGeom prst="bentConnector3">
            <a:avLst>
              <a:gd name="adj1" fmla="val 1795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7" name="连接符: 肘形 226">
            <a:extLst>
              <a:ext uri="{FF2B5EF4-FFF2-40B4-BE49-F238E27FC236}">
                <a16:creationId xmlns:a16="http://schemas.microsoft.com/office/drawing/2014/main" id="{F93464FD-64FF-6DFD-12AF-C2A56154BF53}"/>
              </a:ext>
            </a:extLst>
          </p:cNvPr>
          <p:cNvCxnSpPr>
            <a:cxnSpLocks/>
            <a:stCxn id="71" idx="0"/>
            <a:endCxn id="57" idx="0"/>
          </p:cNvCxnSpPr>
          <p:nvPr/>
        </p:nvCxnSpPr>
        <p:spPr>
          <a:xfrm>
            <a:off x="8851883" y="1472597"/>
            <a:ext cx="2426323" cy="11276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连接符: 肘形 229">
            <a:extLst>
              <a:ext uri="{FF2B5EF4-FFF2-40B4-BE49-F238E27FC236}">
                <a16:creationId xmlns:a16="http://schemas.microsoft.com/office/drawing/2014/main" id="{3BCC1DE6-6B04-4FFF-3DEB-A7765D444344}"/>
              </a:ext>
            </a:extLst>
          </p:cNvPr>
          <p:cNvCxnSpPr>
            <a:cxnSpLocks/>
          </p:cNvCxnSpPr>
          <p:nvPr/>
        </p:nvCxnSpPr>
        <p:spPr>
          <a:xfrm flipV="1">
            <a:off x="12590562" y="3383547"/>
            <a:ext cx="3794225" cy="58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375138F6-CB11-AAF5-07E8-92D939AB620F}"/>
              </a:ext>
            </a:extLst>
          </p:cNvPr>
          <p:cNvCxnSpPr>
            <a:cxnSpLocks/>
            <a:stCxn id="79" idx="0"/>
            <a:endCxn id="90" idx="1"/>
          </p:cNvCxnSpPr>
          <p:nvPr/>
        </p:nvCxnSpPr>
        <p:spPr>
          <a:xfrm>
            <a:off x="15066949" y="5607885"/>
            <a:ext cx="1337623" cy="1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直接箭头连接符 235">
            <a:extLst>
              <a:ext uri="{FF2B5EF4-FFF2-40B4-BE49-F238E27FC236}">
                <a16:creationId xmlns:a16="http://schemas.microsoft.com/office/drawing/2014/main" id="{59B1321E-8BBA-8F40-6F74-A0C35E20CE8C}"/>
              </a:ext>
            </a:extLst>
          </p:cNvPr>
          <p:cNvCxnSpPr>
            <a:stCxn id="55" idx="3"/>
            <a:endCxn id="81" idx="1"/>
          </p:cNvCxnSpPr>
          <p:nvPr/>
        </p:nvCxnSpPr>
        <p:spPr>
          <a:xfrm>
            <a:off x="12567292" y="5038664"/>
            <a:ext cx="1338331" cy="2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连接符: 肘形 237">
            <a:extLst>
              <a:ext uri="{FF2B5EF4-FFF2-40B4-BE49-F238E27FC236}">
                <a16:creationId xmlns:a16="http://schemas.microsoft.com/office/drawing/2014/main" id="{BEBEC465-559D-8542-B001-C0350BD8957D}"/>
              </a:ext>
            </a:extLst>
          </p:cNvPr>
          <p:cNvCxnSpPr/>
          <p:nvPr/>
        </p:nvCxnSpPr>
        <p:spPr>
          <a:xfrm>
            <a:off x="13240570" y="5052461"/>
            <a:ext cx="7635617" cy="2270439"/>
          </a:xfrm>
          <a:prstGeom prst="bentConnector3">
            <a:avLst>
              <a:gd name="adj1" fmla="val 23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8A79C4E-1A76-17E6-A497-7A2E8C026493}"/>
              </a:ext>
            </a:extLst>
          </p:cNvPr>
          <p:cNvCxnSpPr>
            <a:stCxn id="91" idx="3"/>
            <a:endCxn id="101" idx="1"/>
          </p:cNvCxnSpPr>
          <p:nvPr/>
        </p:nvCxnSpPr>
        <p:spPr>
          <a:xfrm>
            <a:off x="18084328" y="5618468"/>
            <a:ext cx="2802019" cy="36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连接符: 肘形 258">
            <a:extLst>
              <a:ext uri="{FF2B5EF4-FFF2-40B4-BE49-F238E27FC236}">
                <a16:creationId xmlns:a16="http://schemas.microsoft.com/office/drawing/2014/main" id="{062EFB32-98A1-6CCC-7483-225EF46BA964}"/>
              </a:ext>
            </a:extLst>
          </p:cNvPr>
          <p:cNvCxnSpPr>
            <a:stCxn id="29" idx="3"/>
            <a:endCxn id="53" idx="1"/>
          </p:cNvCxnSpPr>
          <p:nvPr/>
        </p:nvCxnSpPr>
        <p:spPr>
          <a:xfrm flipV="1">
            <a:off x="673761" y="5053888"/>
            <a:ext cx="9344605" cy="131641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94DA220F-1E06-416D-918D-D6B44DC9CE0B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8551158" y="4226990"/>
            <a:ext cx="1467208" cy="830193"/>
          </a:xfrm>
          <a:prstGeom prst="bentConnector3">
            <a:avLst>
              <a:gd name="adj1" fmla="val 3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连接符: 肘形 264">
            <a:extLst>
              <a:ext uri="{FF2B5EF4-FFF2-40B4-BE49-F238E27FC236}">
                <a16:creationId xmlns:a16="http://schemas.microsoft.com/office/drawing/2014/main" id="{DF81E789-8C6D-D516-84D2-E2DB0F1E32E1}"/>
              </a:ext>
            </a:extLst>
          </p:cNvPr>
          <p:cNvCxnSpPr>
            <a:cxnSpLocks/>
            <a:endCxn id="51" idx="1"/>
          </p:cNvCxnSpPr>
          <p:nvPr/>
        </p:nvCxnSpPr>
        <p:spPr>
          <a:xfrm rot="5400000" flipH="1" flipV="1">
            <a:off x="8451092" y="3496073"/>
            <a:ext cx="1666826" cy="14677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连接符: 肘形 269">
            <a:extLst>
              <a:ext uri="{FF2B5EF4-FFF2-40B4-BE49-F238E27FC236}">
                <a16:creationId xmlns:a16="http://schemas.microsoft.com/office/drawing/2014/main" id="{128342C2-DA36-FC3B-18BF-8F3637D436E5}"/>
              </a:ext>
            </a:extLst>
          </p:cNvPr>
          <p:cNvCxnSpPr>
            <a:cxnSpLocks/>
            <a:stCxn id="42" idx="3"/>
            <a:endCxn id="74" idx="1"/>
          </p:cNvCxnSpPr>
          <p:nvPr/>
        </p:nvCxnSpPr>
        <p:spPr>
          <a:xfrm flipV="1">
            <a:off x="5503081" y="2382069"/>
            <a:ext cx="1663160" cy="1767245"/>
          </a:xfrm>
          <a:prstGeom prst="bentConnector3">
            <a:avLst>
              <a:gd name="adj1" fmla="val 2800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连接符: 肘形 271">
            <a:extLst>
              <a:ext uri="{FF2B5EF4-FFF2-40B4-BE49-F238E27FC236}">
                <a16:creationId xmlns:a16="http://schemas.microsoft.com/office/drawing/2014/main" id="{022E5769-665D-53A2-7178-CB2173FA24D9}"/>
              </a:ext>
            </a:extLst>
          </p:cNvPr>
          <p:cNvCxnSpPr>
            <a:cxnSpLocks/>
            <a:stCxn id="42" idx="3"/>
            <a:endCxn id="19" idx="1"/>
          </p:cNvCxnSpPr>
          <p:nvPr/>
        </p:nvCxnSpPr>
        <p:spPr>
          <a:xfrm flipH="1" flipV="1">
            <a:off x="-2143571" y="-151476"/>
            <a:ext cx="7646652" cy="4300790"/>
          </a:xfrm>
          <a:prstGeom prst="bentConnector5">
            <a:avLst>
              <a:gd name="adj1" fmla="val -6179"/>
              <a:gd name="adj2" fmla="val 41250"/>
              <a:gd name="adj3" fmla="val 110349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连接符: 肘形 278">
            <a:extLst>
              <a:ext uri="{FF2B5EF4-FFF2-40B4-BE49-F238E27FC236}">
                <a16:creationId xmlns:a16="http://schemas.microsoft.com/office/drawing/2014/main" id="{CD1C83F4-F71F-D8C4-B262-6D7FCA136E6F}"/>
              </a:ext>
            </a:extLst>
          </p:cNvPr>
          <p:cNvCxnSpPr>
            <a:stCxn id="42" idx="3"/>
            <a:endCxn id="82" idx="1"/>
          </p:cNvCxnSpPr>
          <p:nvPr/>
        </p:nvCxnSpPr>
        <p:spPr>
          <a:xfrm>
            <a:off x="5503081" y="4149314"/>
            <a:ext cx="8410765" cy="2175122"/>
          </a:xfrm>
          <a:prstGeom prst="bentConnector3">
            <a:avLst>
              <a:gd name="adj1" fmla="val 5606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连接符: 肘形 281">
            <a:extLst>
              <a:ext uri="{FF2B5EF4-FFF2-40B4-BE49-F238E27FC236}">
                <a16:creationId xmlns:a16="http://schemas.microsoft.com/office/drawing/2014/main" id="{C1BEE526-F935-91AF-2667-8EA864EFBBB3}"/>
              </a:ext>
            </a:extLst>
          </p:cNvPr>
          <p:cNvCxnSpPr>
            <a:cxnSpLocks/>
            <a:stCxn id="103" idx="3"/>
            <a:endCxn id="67" idx="1"/>
          </p:cNvCxnSpPr>
          <p:nvPr/>
        </p:nvCxnSpPr>
        <p:spPr>
          <a:xfrm flipH="1" flipV="1">
            <a:off x="7162004" y="1292819"/>
            <a:ext cx="16304250" cy="5176451"/>
          </a:xfrm>
          <a:prstGeom prst="bentConnector5">
            <a:avLst>
              <a:gd name="adj1" fmla="val -6435"/>
              <a:gd name="adj2" fmla="val 183119"/>
              <a:gd name="adj3" fmla="val 114875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6" name="连接符: 肘形 325">
            <a:extLst>
              <a:ext uri="{FF2B5EF4-FFF2-40B4-BE49-F238E27FC236}">
                <a16:creationId xmlns:a16="http://schemas.microsoft.com/office/drawing/2014/main" id="{19087C40-9E1A-515A-4C61-ABA1011299A1}"/>
              </a:ext>
            </a:extLst>
          </p:cNvPr>
          <p:cNvCxnSpPr>
            <a:stCxn id="7" idx="3"/>
            <a:endCxn id="28" idx="1"/>
          </p:cNvCxnSpPr>
          <p:nvPr/>
        </p:nvCxnSpPr>
        <p:spPr>
          <a:xfrm>
            <a:off x="-3481848" y="3466899"/>
            <a:ext cx="1310809" cy="2903406"/>
          </a:xfrm>
          <a:prstGeom prst="bentConnector3">
            <a:avLst>
              <a:gd name="adj1" fmla="val 6609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连接符: 肘形 327">
            <a:extLst>
              <a:ext uri="{FF2B5EF4-FFF2-40B4-BE49-F238E27FC236}">
                <a16:creationId xmlns:a16="http://schemas.microsoft.com/office/drawing/2014/main" id="{8628DFD2-18D2-9AB9-947F-BF2EFC908B11}"/>
              </a:ext>
            </a:extLst>
          </p:cNvPr>
          <p:cNvCxnSpPr>
            <a:stCxn id="7" idx="3"/>
            <a:endCxn id="16" idx="3"/>
          </p:cNvCxnSpPr>
          <p:nvPr/>
        </p:nvCxnSpPr>
        <p:spPr>
          <a:xfrm flipV="1">
            <a:off x="-3481848" y="-903316"/>
            <a:ext cx="3787161" cy="4370215"/>
          </a:xfrm>
          <a:prstGeom prst="bentConnector3">
            <a:avLst>
              <a:gd name="adj1" fmla="val 10684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A3406FC-FB08-1508-ADAC-1C5AC4826848}"/>
              </a:ext>
            </a:extLst>
          </p:cNvPr>
          <p:cNvSpPr txBox="1"/>
          <p:nvPr/>
        </p:nvSpPr>
        <p:spPr>
          <a:xfrm>
            <a:off x="5967623" y="3806656"/>
            <a:ext cx="11748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CC80612-21B6-E068-1CBA-EE8CB52699C7}"/>
              </a:ext>
            </a:extLst>
          </p:cNvPr>
          <p:cNvSpPr txBox="1"/>
          <p:nvPr/>
        </p:nvSpPr>
        <p:spPr>
          <a:xfrm>
            <a:off x="731568" y="-48921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B7F78F02-B780-4FA8-E86F-01F13A03B2CF}"/>
              </a:ext>
            </a:extLst>
          </p:cNvPr>
          <p:cNvSpPr txBox="1"/>
          <p:nvPr/>
        </p:nvSpPr>
        <p:spPr>
          <a:xfrm>
            <a:off x="-3431663" y="-1219423"/>
            <a:ext cx="1193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dirty="0"/>
              <a:t>NPC.npc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E5682E6-9343-537F-136B-26354BDD7A54}"/>
              </a:ext>
            </a:extLst>
          </p:cNvPr>
          <p:cNvCxnSpPr>
            <a:stCxn id="29" idx="3"/>
            <a:endCxn id="119" idx="0"/>
          </p:cNvCxnSpPr>
          <p:nvPr/>
        </p:nvCxnSpPr>
        <p:spPr>
          <a:xfrm>
            <a:off x="673761" y="6370305"/>
            <a:ext cx="1331941" cy="2113926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11D755C1-4ABC-7E2E-383F-C3F86D2D08F0}"/>
              </a:ext>
            </a:extLst>
          </p:cNvPr>
          <p:cNvSpPr txBox="1"/>
          <p:nvPr/>
        </p:nvSpPr>
        <p:spPr>
          <a:xfrm>
            <a:off x="853003" y="7782752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[31:0]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1734666-831C-D391-DA45-03516231C938}"/>
              </a:ext>
            </a:extLst>
          </p:cNvPr>
          <p:cNvSpPr txBox="1"/>
          <p:nvPr/>
        </p:nvSpPr>
        <p:spPr>
          <a:xfrm>
            <a:off x="1142617" y="3780597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inst</a:t>
            </a:r>
            <a:r>
              <a:rPr lang="en-US" altLang="zh-CN" b="1" dirty="0"/>
              <a:t>[31:7]</a:t>
            </a:r>
          </a:p>
          <a:p>
            <a:r>
              <a:rPr lang="en-US" altLang="zh-CN" b="1" dirty="0"/>
              <a:t>25bit</a:t>
            </a:r>
            <a:endParaRPr lang="zh-CN" altLang="en-US" b="1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3709683-3398-37E1-8B65-B19812DF53E0}"/>
              </a:ext>
            </a:extLst>
          </p:cNvPr>
          <p:cNvSpPr txBox="1"/>
          <p:nvPr/>
        </p:nvSpPr>
        <p:spPr>
          <a:xfrm>
            <a:off x="8723656" y="3061273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[19:15]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DA9380B-D342-AAAD-012F-DBB273A35690}"/>
              </a:ext>
            </a:extLst>
          </p:cNvPr>
          <p:cNvSpPr txBox="1"/>
          <p:nvPr/>
        </p:nvSpPr>
        <p:spPr>
          <a:xfrm>
            <a:off x="8727305" y="3873599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[24:20]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C5833FB5-019B-FBC3-AB30-3AE81C7068A1}"/>
              </a:ext>
            </a:extLst>
          </p:cNvPr>
          <p:cNvSpPr txBox="1"/>
          <p:nvPr/>
        </p:nvSpPr>
        <p:spPr>
          <a:xfrm>
            <a:off x="8714827" y="4740181"/>
            <a:ext cx="12976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inst</a:t>
            </a:r>
            <a:r>
              <a:rPr lang="en-US" altLang="zh-CN" b="1" dirty="0"/>
              <a:t>[11:7]</a:t>
            </a:r>
          </a:p>
          <a:p>
            <a:pPr algn="ctr"/>
            <a:r>
              <a:rPr lang="en-US" altLang="zh-CN" b="1" dirty="0"/>
              <a:t>5bit</a:t>
            </a:r>
            <a:endParaRPr lang="zh-CN" altLang="en-US" b="1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FE2C8B5-4F39-9633-7B8B-B70F9FE361DE}"/>
              </a:ext>
            </a:extLst>
          </p:cNvPr>
          <p:cNvSpPr txBox="1"/>
          <p:nvPr/>
        </p:nvSpPr>
        <p:spPr>
          <a:xfrm>
            <a:off x="12567292" y="4666515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0CA1B58-F4D0-6D84-E2C1-96DCE9824EEB}"/>
              </a:ext>
            </a:extLst>
          </p:cNvPr>
          <p:cNvSpPr/>
          <p:nvPr/>
        </p:nvSpPr>
        <p:spPr>
          <a:xfrm>
            <a:off x="-6741263" y="-3037852"/>
            <a:ext cx="7525191" cy="10860366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IF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AFEA2F47-D724-D792-6C65-C70D1BDD2D82}"/>
              </a:ext>
            </a:extLst>
          </p:cNvPr>
          <p:cNvSpPr txBox="1"/>
          <p:nvPr/>
        </p:nvSpPr>
        <p:spPr>
          <a:xfrm>
            <a:off x="6096000" y="346380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0638464-A31E-B543-BA06-E195DFC9B5DA}"/>
              </a:ext>
            </a:extLst>
          </p:cNvPr>
          <p:cNvSpPr txBox="1"/>
          <p:nvPr/>
        </p:nvSpPr>
        <p:spPr>
          <a:xfrm>
            <a:off x="5972044" y="912915"/>
            <a:ext cx="1155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DRAM.rd</a:t>
            </a:r>
            <a:endParaRPr lang="zh-CN" altLang="en-US" b="1" dirty="0"/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1F39A036-C5D8-2533-6EB5-6CC20574C875}"/>
              </a:ext>
            </a:extLst>
          </p:cNvPr>
          <p:cNvSpPr txBox="1"/>
          <p:nvPr/>
        </p:nvSpPr>
        <p:spPr>
          <a:xfrm>
            <a:off x="6055749" y="1518610"/>
            <a:ext cx="1090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NPC.pc4</a:t>
            </a:r>
            <a:endParaRPr lang="zh-CN" altLang="en-US" b="1" dirty="0"/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CCDF28A-79AD-DC13-1AAA-1D442DB046F8}"/>
              </a:ext>
            </a:extLst>
          </p:cNvPr>
          <p:cNvSpPr txBox="1"/>
          <p:nvPr/>
        </p:nvSpPr>
        <p:spPr>
          <a:xfrm>
            <a:off x="5983072" y="2022999"/>
            <a:ext cx="1175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SEXT.ext</a:t>
            </a:r>
            <a:endParaRPr lang="zh-CN" altLang="en-US" b="1" dirty="0"/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3C3D51E7-BFD7-1FA6-5CD5-51B9268F9389}"/>
              </a:ext>
            </a:extLst>
          </p:cNvPr>
          <p:cNvSpPr txBox="1"/>
          <p:nvPr/>
        </p:nvSpPr>
        <p:spPr>
          <a:xfrm>
            <a:off x="12582633" y="30041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EF5526E2-65DB-B7C3-2558-7E59C782825C}"/>
              </a:ext>
            </a:extLst>
          </p:cNvPr>
          <p:cNvSpPr txBox="1"/>
          <p:nvPr/>
        </p:nvSpPr>
        <p:spPr>
          <a:xfrm>
            <a:off x="8817897" y="112771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C15567CB-126D-8ABF-DB87-899C20C42B8A}"/>
              </a:ext>
            </a:extLst>
          </p:cNvPr>
          <p:cNvSpPr txBox="1"/>
          <p:nvPr/>
        </p:nvSpPr>
        <p:spPr>
          <a:xfrm>
            <a:off x="697238" y="6043960"/>
            <a:ext cx="12777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/>
              <a:t>IROM.inst</a:t>
            </a:r>
            <a:endParaRPr lang="en-US" altLang="zh-CN" b="1" dirty="0"/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32A67E2-B2C0-414A-7EC7-332F01A6AC56}"/>
              </a:ext>
            </a:extLst>
          </p:cNvPr>
          <p:cNvSpPr txBox="1"/>
          <p:nvPr/>
        </p:nvSpPr>
        <p:spPr>
          <a:xfrm>
            <a:off x="15081745" y="5259909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E3D839FA-1C0A-F3DD-0F5A-F3B73B1B79ED}"/>
              </a:ext>
            </a:extLst>
          </p:cNvPr>
          <p:cNvSpPr txBox="1"/>
          <p:nvPr/>
        </p:nvSpPr>
        <p:spPr>
          <a:xfrm>
            <a:off x="18083362" y="5227923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6E31534F-9096-3F4C-426A-9FDF4E452C70}"/>
              </a:ext>
            </a:extLst>
          </p:cNvPr>
          <p:cNvSpPr txBox="1"/>
          <p:nvPr/>
        </p:nvSpPr>
        <p:spPr>
          <a:xfrm>
            <a:off x="23450540" y="6099938"/>
            <a:ext cx="1031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grpSp>
        <p:nvGrpSpPr>
          <p:cNvPr id="162" name="组合 161">
            <a:extLst>
              <a:ext uri="{FF2B5EF4-FFF2-40B4-BE49-F238E27FC236}">
                <a16:creationId xmlns:a16="http://schemas.microsoft.com/office/drawing/2014/main" id="{3F08D139-8F9B-80C3-6F2B-560E2BD6DC1A}"/>
              </a:ext>
            </a:extLst>
          </p:cNvPr>
          <p:cNvGrpSpPr/>
          <p:nvPr/>
        </p:nvGrpSpPr>
        <p:grpSpPr>
          <a:xfrm>
            <a:off x="673761" y="4146528"/>
            <a:ext cx="1832120" cy="2223777"/>
            <a:chOff x="673761" y="4146528"/>
            <a:chExt cx="1832120" cy="2223777"/>
          </a:xfrm>
        </p:grpSpPr>
        <p:cxnSp>
          <p:nvCxnSpPr>
            <p:cNvPr id="149" name="连接符: 肘形 148">
              <a:extLst>
                <a:ext uri="{FF2B5EF4-FFF2-40B4-BE49-F238E27FC236}">
                  <a16:creationId xmlns:a16="http://schemas.microsoft.com/office/drawing/2014/main" id="{33A555E1-E10D-04A2-F1B8-E376014D5ADD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673761" y="4146529"/>
              <a:ext cx="1331941" cy="2223776"/>
            </a:xfrm>
            <a:prstGeom prst="bentConnector2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8144AA28-33A2-6459-0034-FA3BED708E83}"/>
                </a:ext>
              </a:extLst>
            </p:cNvPr>
            <p:cNvCxnSpPr>
              <a:cxnSpLocks/>
            </p:cNvCxnSpPr>
            <p:nvPr/>
          </p:nvCxnSpPr>
          <p:spPr>
            <a:xfrm>
              <a:off x="2005702" y="4146528"/>
              <a:ext cx="5001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970ED33-42D2-6121-FB80-29A8B5726FD8}"/>
              </a:ext>
            </a:extLst>
          </p:cNvPr>
          <p:cNvCxnSpPr>
            <a:cxnSpLocks/>
          </p:cNvCxnSpPr>
          <p:nvPr/>
        </p:nvCxnSpPr>
        <p:spPr>
          <a:xfrm rot="10800000" flipV="1">
            <a:off x="-929127" y="-1781522"/>
            <a:ext cx="6836923" cy="493852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16C6D55-C98D-BAE8-DB6A-4EA6C5347A02}"/>
              </a:ext>
            </a:extLst>
          </p:cNvPr>
          <p:cNvSpPr txBox="1"/>
          <p:nvPr/>
        </p:nvSpPr>
        <p:spPr>
          <a:xfrm>
            <a:off x="-1327980" y="-1282588"/>
            <a:ext cx="88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ALU.C</a:t>
            </a:r>
            <a:endParaRPr lang="zh-CN" altLang="en-US" b="1" dirty="0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00ABD8E4-F172-5AC9-D5CE-51E2E401DC31}"/>
              </a:ext>
            </a:extLst>
          </p:cNvPr>
          <p:cNvSpPr/>
          <p:nvPr/>
        </p:nvSpPr>
        <p:spPr>
          <a:xfrm>
            <a:off x="20114184" y="2822123"/>
            <a:ext cx="5261732" cy="642507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6000" b="1" dirty="0">
              <a:solidFill>
                <a:schemeClr val="tx1"/>
              </a:solidFill>
            </a:endParaRPr>
          </a:p>
          <a:p>
            <a:r>
              <a:rPr lang="en-US" altLang="zh-CN" sz="3600" b="1" dirty="0">
                <a:solidFill>
                  <a:schemeClr val="tx1"/>
                </a:solidFill>
              </a:rPr>
              <a:t>MEM</a:t>
            </a: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en-US" altLang="zh-CN" sz="9600" b="1" dirty="0">
              <a:solidFill>
                <a:schemeClr val="tx1"/>
              </a:solidFill>
            </a:endParaRPr>
          </a:p>
          <a:p>
            <a:pPr algn="ctr"/>
            <a:endParaRPr lang="zh-CN" altLang="en-US" sz="9600" b="1" dirty="0">
              <a:solidFill>
                <a:schemeClr val="tx1"/>
              </a:solidFill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1757386-2CD4-5657-E2C5-7D3B0D1E1B3A}"/>
              </a:ext>
            </a:extLst>
          </p:cNvPr>
          <p:cNvSpPr txBox="1"/>
          <p:nvPr/>
        </p:nvSpPr>
        <p:spPr>
          <a:xfrm>
            <a:off x="16932714" y="5652252"/>
            <a:ext cx="629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op</a:t>
            </a:r>
            <a:endParaRPr lang="zh-CN" altLang="en-US" b="1" dirty="0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F8DBDFA-9DF1-AC57-F4ED-C22FA5653CE2}"/>
              </a:ext>
            </a:extLst>
          </p:cNvPr>
          <p:cNvSpPr txBox="1"/>
          <p:nvPr/>
        </p:nvSpPr>
        <p:spPr>
          <a:xfrm>
            <a:off x="19405373" y="7020947"/>
            <a:ext cx="721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rD2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6C946F4-634A-6939-7440-E82FAEF68B79}"/>
              </a:ext>
            </a:extLst>
          </p:cNvPr>
          <p:cNvSpPr txBox="1"/>
          <p:nvPr/>
        </p:nvSpPr>
        <p:spPr>
          <a:xfrm>
            <a:off x="19298219" y="5304582"/>
            <a:ext cx="936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ALU.C</a:t>
            </a:r>
          </a:p>
          <a:p>
            <a:pPr algn="ctr"/>
            <a:r>
              <a:rPr lang="en-US" altLang="zh-CN" b="1" dirty="0"/>
              <a:t>32bit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0192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>
            <a:extLst>
              <a:ext uri="{FF2B5EF4-FFF2-40B4-BE49-F238E27FC236}">
                <a16:creationId xmlns:a16="http://schemas.microsoft.com/office/drawing/2014/main" id="{5596D7A6-E8C0-5ACF-B506-1973C0A3B74C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824C8C8-7157-4B2B-BBB0-3EA5DD04E9D9}"/>
              </a:ext>
            </a:extLst>
          </p:cNvPr>
          <p:cNvGrpSpPr/>
          <p:nvPr/>
        </p:nvGrpSpPr>
        <p:grpSpPr>
          <a:xfrm>
            <a:off x="344225" y="3954586"/>
            <a:ext cx="3993490" cy="2335427"/>
            <a:chOff x="1621086" y="3922952"/>
            <a:chExt cx="3993490" cy="233542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0D77938-4F6A-C8CC-4A42-056E6D30BC57}"/>
                </a:ext>
              </a:extLst>
            </p:cNvPr>
            <p:cNvGrpSpPr/>
            <p:nvPr/>
          </p:nvGrpSpPr>
          <p:grpSpPr>
            <a:xfrm>
              <a:off x="2765215" y="3922952"/>
              <a:ext cx="2686036" cy="2335427"/>
              <a:chOff x="1445741" y="1581665"/>
              <a:chExt cx="2686036" cy="2335427"/>
            </a:xfrm>
          </p:grpSpPr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308CBEB-BAC9-7D98-8670-19721A2CA064}"/>
                  </a:ext>
                </a:extLst>
              </p:cNvPr>
              <p:cNvSpPr txBox="1"/>
              <p:nvPr/>
            </p:nvSpPr>
            <p:spPr>
              <a:xfrm>
                <a:off x="3314297" y="2410824"/>
                <a:ext cx="8174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/>
                  <a:t>32bit</a:t>
                </a:r>
                <a:endParaRPr lang="zh-CN" altLang="en-US" sz="1600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2B476482-E23A-9179-C60C-72AA7D4D4D0E}"/>
                  </a:ext>
                </a:extLst>
              </p:cNvPr>
              <p:cNvSpPr/>
              <p:nvPr/>
            </p:nvSpPr>
            <p:spPr>
              <a:xfrm>
                <a:off x="1445741" y="1581665"/>
                <a:ext cx="1705232" cy="23354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PC</a:t>
                </a:r>
              </a:p>
              <a:p>
                <a:pPr algn="ctr"/>
                <a:endParaRPr lang="en-US" altLang="zh-CN" sz="3200" b="1" dirty="0"/>
              </a:p>
              <a:p>
                <a:pPr algn="ctr"/>
                <a:endParaRPr lang="en-US" altLang="zh-CN" sz="3200" b="1" dirty="0"/>
              </a:p>
              <a:p>
                <a:pPr algn="ctr"/>
                <a:endParaRPr lang="zh-CN" altLang="en-US" sz="3200" b="1" dirty="0"/>
              </a:p>
            </p:txBody>
          </p:sp>
          <p:sp>
            <p:nvSpPr>
              <p:cNvPr id="8" name="等腰三角形 7">
                <a:extLst>
                  <a:ext uri="{FF2B5EF4-FFF2-40B4-BE49-F238E27FC236}">
                    <a16:creationId xmlns:a16="http://schemas.microsoft.com/office/drawing/2014/main" id="{76FC4264-935E-1A13-620C-6CD6A3EFF3E6}"/>
                  </a:ext>
                </a:extLst>
              </p:cNvPr>
              <p:cNvSpPr/>
              <p:nvPr/>
            </p:nvSpPr>
            <p:spPr>
              <a:xfrm>
                <a:off x="2150076" y="3694671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DABEE3F-D8E0-45B5-5C17-40396696C303}"/>
                  </a:ext>
                </a:extLst>
              </p:cNvPr>
              <p:cNvSpPr txBox="1"/>
              <p:nvPr/>
            </p:nvSpPr>
            <p:spPr>
              <a:xfrm>
                <a:off x="2002970" y="3399453"/>
                <a:ext cx="8006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BEEFB0F-763C-E9F9-CE96-A28B22E2BCE9}"/>
                  </a:ext>
                </a:extLst>
              </p:cNvPr>
              <p:cNvSpPr txBox="1"/>
              <p:nvPr/>
            </p:nvSpPr>
            <p:spPr>
              <a:xfrm>
                <a:off x="1555102" y="2600131"/>
                <a:ext cx="5949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din</a:t>
                </a:r>
                <a:endParaRPr lang="zh-CN" altLang="en-US" b="1" dirty="0"/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CD62B74-2FE9-EFC9-0419-2AC689CAB70E}"/>
                  </a:ext>
                </a:extLst>
              </p:cNvPr>
              <p:cNvSpPr txBox="1"/>
              <p:nvPr/>
            </p:nvSpPr>
            <p:spPr>
              <a:xfrm>
                <a:off x="2612571" y="2600131"/>
                <a:ext cx="503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pc</a:t>
                </a:r>
                <a:endParaRPr lang="zh-CN" altLang="en-US" b="1" dirty="0"/>
              </a:p>
            </p:txBody>
          </p:sp>
        </p:grp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A4855EF8-014E-5EE8-29F1-0B9FBB3E52C6}"/>
                </a:ext>
              </a:extLst>
            </p:cNvPr>
            <p:cNvCxnSpPr/>
            <p:nvPr/>
          </p:nvCxnSpPr>
          <p:spPr>
            <a:xfrm>
              <a:off x="4470447" y="5131968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B5F56820-87B3-A6DB-238C-90EB6A212CAE}"/>
                </a:ext>
              </a:extLst>
            </p:cNvPr>
            <p:cNvSpPr txBox="1"/>
            <p:nvPr/>
          </p:nvSpPr>
          <p:spPr>
            <a:xfrm>
              <a:off x="1802310" y="4752111"/>
              <a:ext cx="817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32bit</a:t>
              </a:r>
              <a:endParaRPr lang="zh-CN" altLang="en-US" sz="1600" b="1" dirty="0"/>
            </a:p>
          </p:txBody>
        </p: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32388489-5F85-07C6-ECB5-A2449B010ACF}"/>
                </a:ext>
              </a:extLst>
            </p:cNvPr>
            <p:cNvCxnSpPr/>
            <p:nvPr/>
          </p:nvCxnSpPr>
          <p:spPr>
            <a:xfrm>
              <a:off x="1621086" y="5125929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C6DAA5A-D205-EF34-6C9B-6E41F7E0D586}"/>
              </a:ext>
            </a:extLst>
          </p:cNvPr>
          <p:cNvGrpSpPr/>
          <p:nvPr/>
        </p:nvGrpSpPr>
        <p:grpSpPr>
          <a:xfrm>
            <a:off x="5254100" y="2836946"/>
            <a:ext cx="5277436" cy="1503675"/>
            <a:chOff x="11336591" y="337060"/>
            <a:chExt cx="5277436" cy="150367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F777ACC1-C27F-03FC-80FF-A56D143FD5F7}"/>
                </a:ext>
              </a:extLst>
            </p:cNvPr>
            <p:cNvGrpSpPr/>
            <p:nvPr/>
          </p:nvGrpSpPr>
          <p:grpSpPr>
            <a:xfrm>
              <a:off x="12491448" y="337060"/>
              <a:ext cx="2844800" cy="1503675"/>
              <a:chOff x="5252720" y="2560320"/>
              <a:chExt cx="2844800" cy="1503675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E41410C-7C0C-A44A-79FC-D5608C8C4B62}"/>
                  </a:ext>
                </a:extLst>
              </p:cNvPr>
              <p:cNvSpPr/>
              <p:nvPr/>
            </p:nvSpPr>
            <p:spPr>
              <a:xfrm>
                <a:off x="5252720" y="2560320"/>
                <a:ext cx="2844800" cy="15036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IROM</a:t>
                </a:r>
                <a:endParaRPr lang="zh-CN" altLang="en-US" sz="3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DE843A4-569D-758A-AABD-49EB93D960E1}"/>
                  </a:ext>
                </a:extLst>
              </p:cNvPr>
              <p:cNvSpPr txBox="1"/>
              <p:nvPr/>
            </p:nvSpPr>
            <p:spPr>
              <a:xfrm>
                <a:off x="5252720" y="3127491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adr</a:t>
                </a:r>
                <a:endParaRPr lang="zh-CN" altLang="en-US" b="1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57732FE5-3312-7A8D-B7E9-484FF65809C8}"/>
                  </a:ext>
                </a:extLst>
              </p:cNvPr>
              <p:cNvSpPr txBox="1"/>
              <p:nvPr/>
            </p:nvSpPr>
            <p:spPr>
              <a:xfrm>
                <a:off x="7467600" y="3127491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inst</a:t>
                </a:r>
                <a:endParaRPr lang="zh-CN" altLang="en-US" b="1" dirty="0"/>
              </a:p>
            </p:txBody>
          </p:sp>
        </p:grp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15567CB-126D-8ABF-DB87-899C20C42B8A}"/>
                </a:ext>
              </a:extLst>
            </p:cNvPr>
            <p:cNvSpPr txBox="1"/>
            <p:nvPr/>
          </p:nvSpPr>
          <p:spPr>
            <a:xfrm>
              <a:off x="15336248" y="708321"/>
              <a:ext cx="1277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64634CF7-A0FE-1DA7-F755-B50FF108CA06}"/>
                </a:ext>
              </a:extLst>
            </p:cNvPr>
            <p:cNvCxnSpPr/>
            <p:nvPr/>
          </p:nvCxnSpPr>
          <p:spPr>
            <a:xfrm>
              <a:off x="11347319" y="1088898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21110512-F2AD-5403-4D29-8A4F694992D3}"/>
                </a:ext>
              </a:extLst>
            </p:cNvPr>
            <p:cNvCxnSpPr/>
            <p:nvPr/>
          </p:nvCxnSpPr>
          <p:spPr>
            <a:xfrm>
              <a:off x="15336248" y="1108153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ED46CCDE-C2B9-3A30-F107-FFDC051E3750}"/>
                </a:ext>
              </a:extLst>
            </p:cNvPr>
            <p:cNvSpPr txBox="1"/>
            <p:nvPr/>
          </p:nvSpPr>
          <p:spPr>
            <a:xfrm>
              <a:off x="11336591" y="684990"/>
              <a:ext cx="127777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2BA0EB95-E411-FECE-C4EF-1CEBD85610BD}"/>
              </a:ext>
            </a:extLst>
          </p:cNvPr>
          <p:cNvGrpSpPr/>
          <p:nvPr/>
        </p:nvGrpSpPr>
        <p:grpSpPr>
          <a:xfrm>
            <a:off x="238941" y="575719"/>
            <a:ext cx="4904251" cy="2876858"/>
            <a:chOff x="195790" y="3249613"/>
            <a:chExt cx="4904251" cy="2876858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CE14B771-B763-C88E-9BEB-028071C478D6}"/>
                </a:ext>
              </a:extLst>
            </p:cNvPr>
            <p:cNvGrpSpPr/>
            <p:nvPr/>
          </p:nvGrpSpPr>
          <p:grpSpPr>
            <a:xfrm>
              <a:off x="195790" y="3249613"/>
              <a:ext cx="4904251" cy="2876858"/>
              <a:chOff x="195790" y="3249613"/>
              <a:chExt cx="4904251" cy="2876858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FAD0A158-BEDE-341F-35BF-C7B0B7F46AAC}"/>
                  </a:ext>
                </a:extLst>
              </p:cNvPr>
              <p:cNvGrpSpPr/>
              <p:nvPr/>
            </p:nvGrpSpPr>
            <p:grpSpPr>
              <a:xfrm>
                <a:off x="1462232" y="3936040"/>
                <a:ext cx="2468880" cy="1574800"/>
                <a:chOff x="2844800" y="3769360"/>
                <a:chExt cx="2468880" cy="1574800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ABC83BF-7F7E-2195-CD14-C0FE0E8D52D8}"/>
                    </a:ext>
                  </a:extLst>
                </p:cNvPr>
                <p:cNvSpPr/>
                <p:nvPr/>
              </p:nvSpPr>
              <p:spPr>
                <a:xfrm>
                  <a:off x="2844800" y="3769360"/>
                  <a:ext cx="2468880" cy="15748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tx1"/>
                      </a:solidFill>
                    </a:rPr>
                    <a:t>NPC</a:t>
                  </a:r>
                  <a:endParaRPr lang="zh-CN" alt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E1ACA120-0718-DC70-9C58-DC5740602035}"/>
                    </a:ext>
                  </a:extLst>
                </p:cNvPr>
                <p:cNvSpPr txBox="1"/>
                <p:nvPr/>
              </p:nvSpPr>
              <p:spPr>
                <a:xfrm>
                  <a:off x="4683760" y="3992880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pc</a:t>
                  </a:r>
                  <a:endParaRPr lang="zh-CN" altLang="en-US" b="1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4B2EA71F-795A-E199-E0E4-CBE17F636FE1}"/>
                    </a:ext>
                  </a:extLst>
                </p:cNvPr>
                <p:cNvSpPr txBox="1"/>
                <p:nvPr/>
              </p:nvSpPr>
              <p:spPr>
                <a:xfrm>
                  <a:off x="4683760" y="4744720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pc4</a:t>
                  </a:r>
                  <a:endParaRPr lang="zh-CN" altLang="en-US" b="1" dirty="0"/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88B8A24-4713-9992-CF27-1FBC2DC19C0D}"/>
                    </a:ext>
                  </a:extLst>
                </p:cNvPr>
                <p:cNvSpPr txBox="1"/>
                <p:nvPr/>
              </p:nvSpPr>
              <p:spPr>
                <a:xfrm>
                  <a:off x="2920677" y="3992880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npc</a:t>
                  </a:r>
                  <a:endParaRPr lang="zh-CN" altLang="en-US" b="1" dirty="0"/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E662566-2575-0FA7-4720-A58E6E275856}"/>
                    </a:ext>
                  </a:extLst>
                </p:cNvPr>
                <p:cNvSpPr txBox="1"/>
                <p:nvPr/>
              </p:nvSpPr>
              <p:spPr>
                <a:xfrm>
                  <a:off x="2864796" y="4744720"/>
                  <a:ext cx="7007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imm</a:t>
                  </a:r>
                  <a:endParaRPr lang="zh-CN" altLang="en-US" b="1" dirty="0"/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81AF95D-CF02-FD49-97FB-FE17E51EA287}"/>
                    </a:ext>
                  </a:extLst>
                </p:cNvPr>
                <p:cNvSpPr txBox="1"/>
                <p:nvPr/>
              </p:nvSpPr>
              <p:spPr>
                <a:xfrm>
                  <a:off x="3809677" y="4929386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op</a:t>
                  </a:r>
                  <a:endParaRPr lang="zh-CN" altLang="en-US" b="1" dirty="0"/>
                </a:p>
              </p:txBody>
            </p:sp>
          </p:grpSp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DCC80612-21B6-E068-1CBA-EE8CB52699C7}"/>
                  </a:ext>
                </a:extLst>
              </p:cNvPr>
              <p:cNvSpPr txBox="1"/>
              <p:nvPr/>
            </p:nvSpPr>
            <p:spPr>
              <a:xfrm>
                <a:off x="3989947" y="4744433"/>
                <a:ext cx="10311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B7F78F02-B780-4FA8-E86F-01F13A03B2CF}"/>
                  </a:ext>
                </a:extLst>
              </p:cNvPr>
              <p:cNvSpPr txBox="1"/>
              <p:nvPr/>
            </p:nvSpPr>
            <p:spPr>
              <a:xfrm>
                <a:off x="195790" y="3949415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716C6D55-C98D-BAE8-DB6A-4EA6C5347A02}"/>
                  </a:ext>
                </a:extLst>
              </p:cNvPr>
              <p:cNvSpPr txBox="1"/>
              <p:nvPr/>
            </p:nvSpPr>
            <p:spPr>
              <a:xfrm>
                <a:off x="2297819" y="3964954"/>
                <a:ext cx="888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ALU.C</a:t>
                </a:r>
                <a:endParaRPr lang="zh-CN" altLang="en-US" b="1" dirty="0"/>
              </a:p>
            </p:txBody>
          </p:sp>
          <p:cxnSp>
            <p:nvCxnSpPr>
              <p:cNvPr id="3" name="直接箭头连接符 2">
                <a:extLst>
                  <a:ext uri="{FF2B5EF4-FFF2-40B4-BE49-F238E27FC236}">
                    <a16:creationId xmlns:a16="http://schemas.microsoft.com/office/drawing/2014/main" id="{23153486-3B73-19A4-CA5C-7DA0A349CD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42069" y="5514713"/>
                <a:ext cx="0" cy="61175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直接箭头连接符 21">
                <a:extLst>
                  <a:ext uri="{FF2B5EF4-FFF2-40B4-BE49-F238E27FC236}">
                    <a16:creationId xmlns:a16="http://schemas.microsoft.com/office/drawing/2014/main" id="{BBB53E53-C653-5FB4-02C4-D3D5B49799F4}"/>
                  </a:ext>
                </a:extLst>
              </p:cNvPr>
              <p:cNvCxnSpPr/>
              <p:nvPr/>
            </p:nvCxnSpPr>
            <p:spPr>
              <a:xfrm>
                <a:off x="3931112" y="5104698"/>
                <a:ext cx="1144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190FC46D-E788-4BE6-3C51-F9D64792D41E}"/>
                  </a:ext>
                </a:extLst>
              </p:cNvPr>
              <p:cNvCxnSpPr>
                <a:cxnSpLocks/>
                <a:endCxn id="16" idx="3"/>
              </p:cNvCxnSpPr>
              <p:nvPr/>
            </p:nvCxnSpPr>
            <p:spPr>
              <a:xfrm flipH="1">
                <a:off x="3931112" y="4344226"/>
                <a:ext cx="11441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A073BD0-3B71-6E3E-12B5-6F7E513C3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2069" y="3249613"/>
                <a:ext cx="0" cy="686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C813A436-BFB1-4667-3966-3CEA29F39B2F}"/>
                  </a:ext>
                </a:extLst>
              </p:cNvPr>
              <p:cNvSpPr txBox="1"/>
              <p:nvPr/>
            </p:nvSpPr>
            <p:spPr>
              <a:xfrm>
                <a:off x="198481" y="4744433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2FD7DC2E-C3B5-7B9F-B72C-16364E0730BA}"/>
                  </a:ext>
                </a:extLst>
              </p:cNvPr>
              <p:cNvSpPr txBox="1"/>
              <p:nvPr/>
            </p:nvSpPr>
            <p:spPr>
              <a:xfrm>
                <a:off x="3906311" y="3964783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2F67236A-42B5-73FD-29A0-0A4F351F4F56}"/>
                  </a:ext>
                </a:extLst>
              </p:cNvPr>
              <p:cNvSpPr txBox="1"/>
              <p:nvPr/>
            </p:nvSpPr>
            <p:spPr>
              <a:xfrm>
                <a:off x="2766105" y="3408161"/>
                <a:ext cx="10311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389CA4C4-E59F-E3F3-3FBB-8AFF838BAFEA}"/>
                  </a:ext>
                </a:extLst>
              </p:cNvPr>
              <p:cNvSpPr txBox="1"/>
              <p:nvPr/>
            </p:nvSpPr>
            <p:spPr>
              <a:xfrm>
                <a:off x="2761095" y="5691161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2bit</a:t>
                </a:r>
                <a:endParaRPr lang="zh-CN" altLang="en-US" b="1" dirty="0"/>
              </a:p>
            </p:txBody>
          </p:sp>
        </p:grp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5426FC53-3258-BEAB-68EB-2EC7C8195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103" y="4334115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21959956-71E4-C973-5DC9-9EBB768433C4}"/>
                </a:ext>
              </a:extLst>
            </p:cNvPr>
            <p:cNvCxnSpPr/>
            <p:nvPr/>
          </p:nvCxnSpPr>
          <p:spPr>
            <a:xfrm>
              <a:off x="318103" y="5126044"/>
              <a:ext cx="11441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459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BE6A6B77-577F-0D4D-75DC-A95B9B864649}"/>
              </a:ext>
            </a:extLst>
          </p:cNvPr>
          <p:cNvGrpSpPr/>
          <p:nvPr/>
        </p:nvGrpSpPr>
        <p:grpSpPr>
          <a:xfrm>
            <a:off x="337176" y="4669751"/>
            <a:ext cx="5753970" cy="2002992"/>
            <a:chOff x="86609" y="4835431"/>
            <a:chExt cx="5753970" cy="2002992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C47DD44-EF0D-7C1D-9823-36CCC6B277B4}"/>
                </a:ext>
              </a:extLst>
            </p:cNvPr>
            <p:cNvGrpSpPr/>
            <p:nvPr/>
          </p:nvGrpSpPr>
          <p:grpSpPr>
            <a:xfrm>
              <a:off x="86609" y="4835431"/>
              <a:ext cx="5753970" cy="1391234"/>
              <a:chOff x="86609" y="4835431"/>
              <a:chExt cx="5753970" cy="1391234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3E182D99-926A-DA32-E381-4EBE3B9396B4}"/>
                  </a:ext>
                </a:extLst>
              </p:cNvPr>
              <p:cNvGrpSpPr/>
              <p:nvPr/>
            </p:nvGrpSpPr>
            <p:grpSpPr>
              <a:xfrm>
                <a:off x="1459435" y="4835431"/>
                <a:ext cx="2997200" cy="1391234"/>
                <a:chOff x="5232400" y="1817788"/>
                <a:chExt cx="2997200" cy="1391234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65DC59E7-C09F-84A9-3F9B-193934F84890}"/>
                    </a:ext>
                  </a:extLst>
                </p:cNvPr>
                <p:cNvSpPr/>
                <p:nvPr/>
              </p:nvSpPr>
              <p:spPr>
                <a:xfrm>
                  <a:off x="5232400" y="1817788"/>
                  <a:ext cx="2997200" cy="1391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b="1" dirty="0">
                      <a:solidFill>
                        <a:schemeClr val="tx1"/>
                      </a:solidFill>
                    </a:rPr>
                    <a:t>SEXT</a:t>
                  </a:r>
                  <a:endParaRPr lang="zh-CN" altLang="en-US" sz="3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A8852F3-4401-6AF7-B3C0-EBD5B88D5CF3}"/>
                    </a:ext>
                  </a:extLst>
                </p:cNvPr>
                <p:cNvSpPr txBox="1"/>
                <p:nvPr/>
              </p:nvSpPr>
              <p:spPr>
                <a:xfrm>
                  <a:off x="5237584" y="2328739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din</a:t>
                  </a:r>
                  <a:endParaRPr lang="zh-CN" altLang="en-US" b="1" dirty="0"/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F6FDF19B-1473-7C8F-8AF8-F008E8879CD5}"/>
                    </a:ext>
                  </a:extLst>
                </p:cNvPr>
                <p:cNvSpPr txBox="1"/>
                <p:nvPr/>
              </p:nvSpPr>
              <p:spPr>
                <a:xfrm>
                  <a:off x="7599680" y="2319672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 err="1"/>
                    <a:t>ext</a:t>
                  </a:r>
                  <a:endParaRPr lang="zh-CN" altLang="en-US" b="1" dirty="0"/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4F4A404-BA72-3553-3295-D392514E0ABF}"/>
                    </a:ext>
                  </a:extLst>
                </p:cNvPr>
                <p:cNvSpPr txBox="1"/>
                <p:nvPr/>
              </p:nvSpPr>
              <p:spPr>
                <a:xfrm>
                  <a:off x="6416040" y="2839690"/>
                  <a:ext cx="6299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b="1" dirty="0"/>
                    <a:t>op</a:t>
                  </a:r>
                </a:p>
              </p:txBody>
            </p:sp>
          </p:grpSp>
          <p:cxnSp>
            <p:nvCxnSpPr>
              <p:cNvPr id="170" name="直接箭头连接符 169">
                <a:extLst>
                  <a:ext uri="{FF2B5EF4-FFF2-40B4-BE49-F238E27FC236}">
                    <a16:creationId xmlns:a16="http://schemas.microsoft.com/office/drawing/2014/main" id="{68158156-7BE6-271E-F1A6-4757ADE8A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7753" y="5579481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CD1BA6B8-ACBC-F950-E861-428C2893A1A6}"/>
                  </a:ext>
                </a:extLst>
              </p:cNvPr>
              <p:cNvSpPr txBox="1"/>
              <p:nvPr/>
            </p:nvSpPr>
            <p:spPr>
              <a:xfrm>
                <a:off x="4560891" y="5184298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6BEE1917-AC58-8F3E-4CFB-3987C9DBCF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609" y="5574762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F057C189-1C4C-1161-39CC-9161D7B2C209}"/>
                  </a:ext>
                </a:extLst>
              </p:cNvPr>
              <p:cNvSpPr txBox="1"/>
              <p:nvPr/>
            </p:nvSpPr>
            <p:spPr>
              <a:xfrm>
                <a:off x="161449" y="5175849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25bit</a:t>
                </a:r>
                <a:endParaRPr lang="zh-CN" altLang="en-US" b="1" dirty="0"/>
              </a:p>
            </p:txBody>
          </p:sp>
        </p:grp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4D667886-1C18-A555-AE9A-F9023B8A8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8035" y="6226665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8B38F35A-276B-E3B4-84FF-F049BCD608E5}"/>
                </a:ext>
              </a:extLst>
            </p:cNvPr>
            <p:cNvSpPr txBox="1"/>
            <p:nvPr/>
          </p:nvSpPr>
          <p:spPr>
            <a:xfrm>
              <a:off x="2962050" y="6371805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3bit</a:t>
              </a:r>
              <a:endParaRPr lang="zh-CN" altLang="en-US" b="1" dirty="0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2C3FE15-3CF3-397C-0128-E8DC31776B45}"/>
              </a:ext>
            </a:extLst>
          </p:cNvPr>
          <p:cNvGrpSpPr/>
          <p:nvPr/>
        </p:nvGrpSpPr>
        <p:grpSpPr>
          <a:xfrm>
            <a:off x="-88900" y="420122"/>
            <a:ext cx="5599619" cy="3617062"/>
            <a:chOff x="-2513430" y="-347682"/>
            <a:chExt cx="5599619" cy="3617062"/>
          </a:xfrm>
        </p:grpSpPr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81FF75E3-EC66-D852-7F68-50D4C627F5C2}"/>
                </a:ext>
              </a:extLst>
            </p:cNvPr>
            <p:cNvGrpSpPr/>
            <p:nvPr/>
          </p:nvGrpSpPr>
          <p:grpSpPr>
            <a:xfrm>
              <a:off x="-2513430" y="-347682"/>
              <a:ext cx="5599619" cy="3230880"/>
              <a:chOff x="-268959" y="932718"/>
              <a:chExt cx="5599619" cy="3230880"/>
            </a:xfrm>
          </p:grpSpPr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E40C0BB3-B495-4E4C-0EB7-5E36407C4F60}"/>
                  </a:ext>
                </a:extLst>
              </p:cNvPr>
              <p:cNvGrpSpPr/>
              <p:nvPr/>
            </p:nvGrpSpPr>
            <p:grpSpPr>
              <a:xfrm>
                <a:off x="2232385" y="932718"/>
                <a:ext cx="1713355" cy="3230880"/>
                <a:chOff x="6126374" y="5722805"/>
                <a:chExt cx="1713355" cy="3230880"/>
              </a:xfrm>
            </p:grpSpPr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CB9CF71F-93A5-1AF5-02E4-194B16EDC65E}"/>
                    </a:ext>
                  </a:extLst>
                </p:cNvPr>
                <p:cNvGrpSpPr/>
                <p:nvPr/>
              </p:nvGrpSpPr>
              <p:grpSpPr>
                <a:xfrm>
                  <a:off x="6126374" y="5722805"/>
                  <a:ext cx="1713355" cy="3230880"/>
                  <a:chOff x="8063802" y="1588198"/>
                  <a:chExt cx="1713355" cy="3230880"/>
                </a:xfrm>
              </p:grpSpPr>
              <p:sp>
                <p:nvSpPr>
                  <p:cNvPr id="71" name="梯形 70">
                    <a:extLst>
                      <a:ext uri="{FF2B5EF4-FFF2-40B4-BE49-F238E27FC236}">
                        <a16:creationId xmlns:a16="http://schemas.microsoft.com/office/drawing/2014/main" id="{D18D76A2-8194-EE67-A567-C532B3A4377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305040" y="2346960"/>
                    <a:ext cx="3230880" cy="1713355"/>
                  </a:xfrm>
                  <a:prstGeom prst="trapezoid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/>
                  </a:p>
                </p:txBody>
              </p:sp>
              <p:sp>
                <p:nvSpPr>
                  <p:cNvPr id="72" name="文本框 71">
                    <a:extLst>
                      <a:ext uri="{FF2B5EF4-FFF2-40B4-BE49-F238E27FC236}">
                        <a16:creationId xmlns:a16="http://schemas.microsoft.com/office/drawing/2014/main" id="{29148CDD-010E-E3F3-E383-3E5974C9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678" y="2624028"/>
                    <a:ext cx="1151542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3200" b="1" dirty="0"/>
                      <a:t>MUX</a:t>
                    </a:r>
                  </a:p>
                  <a:p>
                    <a:pPr algn="ctr"/>
                    <a:r>
                      <a:rPr lang="en-US" altLang="zh-CN" sz="3200" b="1" dirty="0"/>
                      <a:t>4_1</a:t>
                    </a:r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0DE36B42-8434-3CFF-CE4D-AEFCBEFF0A8E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2262087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0</a:t>
                    </a:r>
                    <a:endParaRPr lang="zh-CN" altLang="en-US" b="1" dirty="0"/>
                  </a:p>
                </p:txBody>
              </p: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9379843F-9F3C-F329-4D28-80F57C22F153}"/>
                      </a:ext>
                    </a:extLst>
                  </p:cNvPr>
                  <p:cNvSpPr txBox="1"/>
                  <p:nvPr/>
                </p:nvSpPr>
                <p:spPr>
                  <a:xfrm>
                    <a:off x="8091516" y="3928444"/>
                    <a:ext cx="3149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b="1" dirty="0"/>
                      <a:t>3</a:t>
                    </a:r>
                    <a:endParaRPr lang="zh-CN" altLang="en-US" b="1" dirty="0"/>
                  </a:p>
                </p:txBody>
              </p:sp>
            </p:grp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E0CC4E7-6A1A-5BC0-8847-A686395DA219}"/>
                    </a:ext>
                  </a:extLst>
                </p:cNvPr>
                <p:cNvSpPr txBox="1"/>
                <p:nvPr/>
              </p:nvSpPr>
              <p:spPr>
                <a:xfrm>
                  <a:off x="6149851" y="6973801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1</a:t>
                  </a:r>
                  <a:endParaRPr lang="zh-CN" altLang="en-US" b="1" dirty="0"/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3C4817D7-4F74-4541-4363-8EB44B765CF9}"/>
                    </a:ext>
                  </a:extLst>
                </p:cNvPr>
                <p:cNvSpPr txBox="1"/>
                <p:nvPr/>
              </p:nvSpPr>
              <p:spPr>
                <a:xfrm>
                  <a:off x="6145977" y="7545989"/>
                  <a:ext cx="3149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/>
                    <a:t>2</a:t>
                  </a:r>
                  <a:endParaRPr lang="zh-CN" altLang="en-US" b="1" dirty="0"/>
                </a:p>
              </p:txBody>
            </p:sp>
          </p:grpSp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AFEA2F47-D724-D792-6C65-C70D1BDD2D82}"/>
                  </a:ext>
                </a:extLst>
              </p:cNvPr>
              <p:cNvSpPr txBox="1"/>
              <p:nvPr/>
            </p:nvSpPr>
            <p:spPr>
              <a:xfrm>
                <a:off x="-180059" y="1421941"/>
                <a:ext cx="24011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ALU.C,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00638464-A31E-B543-BA06-E195DFC9B5DA}"/>
                  </a:ext>
                </a:extLst>
              </p:cNvPr>
              <p:cNvSpPr txBox="1"/>
              <p:nvPr/>
            </p:nvSpPr>
            <p:spPr>
              <a:xfrm>
                <a:off x="-268959" y="1988476"/>
                <a:ext cx="24900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 err="1"/>
                  <a:t>DRAM.rd</a:t>
                </a:r>
                <a:r>
                  <a:rPr lang="en-US" altLang="zh-CN" b="1" dirty="0"/>
                  <a:t>, 32bit</a:t>
                </a:r>
                <a:endParaRPr lang="zh-CN" altLang="en-US" b="1" dirty="0"/>
              </a:p>
            </p:txBody>
          </p:sp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1F39A036-C5D8-2533-6EB5-6CC20574C875}"/>
                  </a:ext>
                </a:extLst>
              </p:cNvPr>
              <p:cNvSpPr txBox="1"/>
              <p:nvPr/>
            </p:nvSpPr>
            <p:spPr>
              <a:xfrm>
                <a:off x="-180059" y="2594171"/>
                <a:ext cx="24203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/>
                  <a:t>NPC.pc4, 32bit</a:t>
                </a:r>
                <a:endParaRPr lang="zh-CN" altLang="en-US" b="1" dirty="0"/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ECCDF28A-79AD-DC13-1AAA-1D442DB046F8}"/>
                  </a:ext>
                </a:extLst>
              </p:cNvPr>
              <p:cNvSpPr txBox="1"/>
              <p:nvPr/>
            </p:nvSpPr>
            <p:spPr>
              <a:xfrm>
                <a:off x="-180059" y="3098560"/>
                <a:ext cx="24320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b="1" dirty="0" err="1"/>
                  <a:t>SEXT.ext</a:t>
                </a:r>
                <a:r>
                  <a:rPr lang="en-US" altLang="zh-CN" b="1" dirty="0"/>
                  <a:t>, 32bit</a:t>
                </a:r>
                <a:endParaRPr lang="zh-CN" altLang="en-US" b="1" dirty="0"/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64D76D77-4880-783A-2021-6278DA57F4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7834" y="2552931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8B60B565-0B15-700A-081C-0F98FBDF3394}"/>
                  </a:ext>
                </a:extLst>
              </p:cNvPr>
              <p:cNvSpPr txBox="1"/>
              <p:nvPr/>
            </p:nvSpPr>
            <p:spPr>
              <a:xfrm>
                <a:off x="4050972" y="2157748"/>
                <a:ext cx="11937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 dirty="0"/>
                  <a:t>32bit</a:t>
                </a:r>
                <a:endParaRPr lang="zh-CN" altLang="en-US" b="1" dirty="0"/>
              </a:p>
            </p:txBody>
          </p: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E57967E1-9A1B-85B3-B516-59343F796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2357808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76D2C4BA-893D-1211-2941-A4AC8782C6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1791273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箭头连接符 178">
                <a:extLst>
                  <a:ext uri="{FF2B5EF4-FFF2-40B4-BE49-F238E27FC236}">
                    <a16:creationId xmlns:a16="http://schemas.microsoft.com/office/drawing/2014/main" id="{38A017D4-10FA-3897-33AA-5C3751985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2963503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E1BF5338-1557-B61F-4BDC-09C577494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73" y="3465317"/>
                <a:ext cx="13728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7" name="直接箭头连接符 196">
              <a:extLst>
                <a:ext uri="{FF2B5EF4-FFF2-40B4-BE49-F238E27FC236}">
                  <a16:creationId xmlns:a16="http://schemas.microsoft.com/office/drawing/2014/main" id="{7A72BF6F-4170-41AD-AB67-3614490FD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8954" y="2657622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A36198E1-5DF8-33BE-6EB3-BFADFAD14302}"/>
                </a:ext>
              </a:extLst>
            </p:cNvPr>
            <p:cNvSpPr txBox="1"/>
            <p:nvPr/>
          </p:nvSpPr>
          <p:spPr>
            <a:xfrm>
              <a:off x="844592" y="2784115"/>
              <a:ext cx="14742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err="1"/>
                <a:t>wd_sel</a:t>
              </a:r>
              <a:r>
                <a:rPr lang="en-US" altLang="zh-CN" b="1" dirty="0"/>
                <a:t>, 2bit</a:t>
              </a:r>
              <a:endParaRPr lang="zh-CN" altLang="en-US" b="1" dirty="0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0E1AF094-A39D-FA41-01E6-09081A4A57EF}"/>
              </a:ext>
            </a:extLst>
          </p:cNvPr>
          <p:cNvGrpSpPr/>
          <p:nvPr/>
        </p:nvGrpSpPr>
        <p:grpSpPr>
          <a:xfrm>
            <a:off x="6337300" y="790344"/>
            <a:ext cx="5322949" cy="4484085"/>
            <a:chOff x="6463603" y="1158407"/>
            <a:chExt cx="5322949" cy="4484085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CFB6D81-AED6-22AA-D12B-24C5A5576A1C}"/>
                </a:ext>
              </a:extLst>
            </p:cNvPr>
            <p:cNvGrpSpPr/>
            <p:nvPr/>
          </p:nvGrpSpPr>
          <p:grpSpPr>
            <a:xfrm>
              <a:off x="7833334" y="1827266"/>
              <a:ext cx="2584805" cy="3203468"/>
              <a:chOff x="6096000" y="3654532"/>
              <a:chExt cx="2584805" cy="3203468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D980185-13B6-908D-CFD5-B998D0A72D1F}"/>
                  </a:ext>
                </a:extLst>
              </p:cNvPr>
              <p:cNvSpPr/>
              <p:nvPr/>
            </p:nvSpPr>
            <p:spPr>
              <a:xfrm>
                <a:off x="6096000" y="3654532"/>
                <a:ext cx="2564267" cy="32034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/>
                  <a:t>RF</a:t>
                </a:r>
              </a:p>
            </p:txBody>
          </p:sp>
          <p:sp>
            <p:nvSpPr>
              <p:cNvPr id="49" name="等腰三角形 48">
                <a:extLst>
                  <a:ext uri="{FF2B5EF4-FFF2-40B4-BE49-F238E27FC236}">
                    <a16:creationId xmlns:a16="http://schemas.microsoft.com/office/drawing/2014/main" id="{02D97BDA-0C67-2F71-A1B7-EB877C8B3E4C}"/>
                  </a:ext>
                </a:extLst>
              </p:cNvPr>
              <p:cNvSpPr/>
              <p:nvPr/>
            </p:nvSpPr>
            <p:spPr>
              <a:xfrm>
                <a:off x="7910063" y="6635579"/>
                <a:ext cx="271848" cy="222421"/>
              </a:xfrm>
              <a:prstGeom prst="triangl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8FCF81A8-0D60-ABB2-9F03-C3569A917BAE}"/>
                  </a:ext>
                </a:extLst>
              </p:cNvPr>
              <p:cNvSpPr txBox="1"/>
              <p:nvPr/>
            </p:nvSpPr>
            <p:spPr>
              <a:xfrm>
                <a:off x="7741187" y="6289455"/>
                <a:ext cx="775370" cy="372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CLK</a:t>
                </a:r>
                <a:endParaRPr lang="zh-CN" altLang="en-US" b="1" dirty="0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6CA5F1E0-584E-CAE9-D3F1-FD6AAE04815A}"/>
                  </a:ext>
                </a:extLst>
              </p:cNvPr>
              <p:cNvSpPr txBox="1"/>
              <p:nvPr/>
            </p:nvSpPr>
            <p:spPr>
              <a:xfrm>
                <a:off x="6096000" y="426617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rR1</a:t>
                </a:r>
                <a:endParaRPr lang="zh-CN" altLang="en-US" b="1" dirty="0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679F0EB0-FCB2-51E1-84F2-019DDE4A0A54}"/>
                  </a:ext>
                </a:extLst>
              </p:cNvPr>
              <p:cNvSpPr txBox="1"/>
              <p:nvPr/>
            </p:nvSpPr>
            <p:spPr>
              <a:xfrm>
                <a:off x="6096000" y="509664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rR2</a:t>
                </a:r>
                <a:endParaRPr lang="zh-CN" altLang="en-US" b="1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15C20C8-8345-8AD7-E278-2093CEBC124E}"/>
                  </a:ext>
                </a:extLst>
              </p:cNvPr>
              <p:cNvSpPr txBox="1"/>
              <p:nvPr/>
            </p:nvSpPr>
            <p:spPr>
              <a:xfrm>
                <a:off x="6096000" y="5923544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err="1"/>
                  <a:t>wR</a:t>
                </a:r>
                <a:endParaRPr lang="zh-CN" altLang="en-US" b="1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D45B6BA-9C0C-6CCA-E899-B337F6AF39F4}"/>
                  </a:ext>
                </a:extLst>
              </p:cNvPr>
              <p:cNvSpPr txBox="1"/>
              <p:nvPr/>
            </p:nvSpPr>
            <p:spPr>
              <a:xfrm>
                <a:off x="8050885" y="4266176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rD1</a:t>
                </a:r>
                <a:endParaRPr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8447616-DC1A-FFF4-A918-F9018CFBCA8D}"/>
                  </a:ext>
                </a:extLst>
              </p:cNvPr>
              <p:cNvSpPr txBox="1"/>
              <p:nvPr/>
            </p:nvSpPr>
            <p:spPr>
              <a:xfrm>
                <a:off x="8015006" y="5908320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rD2</a:t>
                </a:r>
                <a:endParaRPr lang="zh-CN" altLang="en-US" b="1" dirty="0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C228E88C-21A6-1C29-F90F-F9690E657DF6}"/>
                  </a:ext>
                </a:extLst>
              </p:cNvPr>
              <p:cNvSpPr txBox="1"/>
              <p:nvPr/>
            </p:nvSpPr>
            <p:spPr>
              <a:xfrm>
                <a:off x="6725920" y="6488668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we</a:t>
                </a:r>
                <a:endParaRPr lang="zh-CN" altLang="en-US" b="1" dirty="0"/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9D14C0B7-6A72-B83F-B81B-B99DF7A95C29}"/>
                  </a:ext>
                </a:extLst>
              </p:cNvPr>
              <p:cNvSpPr txBox="1"/>
              <p:nvPr/>
            </p:nvSpPr>
            <p:spPr>
              <a:xfrm>
                <a:off x="7040880" y="3654532"/>
                <a:ext cx="629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 err="1"/>
                  <a:t>wD</a:t>
                </a:r>
                <a:endParaRPr lang="zh-CN" altLang="en-US" b="1" dirty="0"/>
              </a:p>
            </p:txBody>
          </p:sp>
        </p:grp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B14F1B1D-65C4-03F2-4528-C1A0880A5F70}"/>
                </a:ext>
              </a:extLst>
            </p:cNvPr>
            <p:cNvCxnSpPr>
              <a:cxnSpLocks/>
            </p:cNvCxnSpPr>
            <p:nvPr/>
          </p:nvCxnSpPr>
          <p:spPr>
            <a:xfrm>
              <a:off x="6463603" y="3469882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78E03015-90B3-F36B-648D-001E95188C03}"/>
                </a:ext>
              </a:extLst>
            </p:cNvPr>
            <p:cNvSpPr txBox="1"/>
            <p:nvPr/>
          </p:nvSpPr>
          <p:spPr>
            <a:xfrm>
              <a:off x="6556741" y="3074699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D0ED9794-504D-205A-A6B0-714D90BB0B5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7212" y="2649427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7941464F-679C-63A3-6B3A-429C653AF5D2}"/>
                </a:ext>
              </a:extLst>
            </p:cNvPr>
            <p:cNvSpPr txBox="1"/>
            <p:nvPr/>
          </p:nvSpPr>
          <p:spPr>
            <a:xfrm>
              <a:off x="10490350" y="2254244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722B0644-892E-B871-31D7-86F60BAEC3C9}"/>
                </a:ext>
              </a:extLst>
            </p:cNvPr>
            <p:cNvCxnSpPr>
              <a:cxnSpLocks/>
            </p:cNvCxnSpPr>
            <p:nvPr/>
          </p:nvCxnSpPr>
          <p:spPr>
            <a:xfrm>
              <a:off x="10413726" y="428875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8B9490A5-5292-E7AB-1FA2-1F4661E84AF0}"/>
                </a:ext>
              </a:extLst>
            </p:cNvPr>
            <p:cNvSpPr txBox="1"/>
            <p:nvPr/>
          </p:nvSpPr>
          <p:spPr>
            <a:xfrm>
              <a:off x="10506864" y="389357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D825C59A-CC48-A1CB-1540-BC35A15BF202}"/>
                </a:ext>
              </a:extLst>
            </p:cNvPr>
            <p:cNvCxnSpPr>
              <a:cxnSpLocks/>
            </p:cNvCxnSpPr>
            <p:nvPr/>
          </p:nvCxnSpPr>
          <p:spPr>
            <a:xfrm>
              <a:off x="6463603" y="4354044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8005899E-E9FC-A46F-78B9-E634314E7597}"/>
                </a:ext>
              </a:extLst>
            </p:cNvPr>
            <p:cNvSpPr txBox="1"/>
            <p:nvPr/>
          </p:nvSpPr>
          <p:spPr>
            <a:xfrm>
              <a:off x="6556741" y="3958861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205C4FC9-979D-986F-2A2B-3EB94CC8652E}"/>
                </a:ext>
              </a:extLst>
            </p:cNvPr>
            <p:cNvCxnSpPr>
              <a:cxnSpLocks/>
            </p:cNvCxnSpPr>
            <p:nvPr/>
          </p:nvCxnSpPr>
          <p:spPr>
            <a:xfrm>
              <a:off x="6473878" y="2641333"/>
              <a:ext cx="13728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AB75D593-ACCB-5D24-FE53-1BCB1D334D59}"/>
                </a:ext>
              </a:extLst>
            </p:cNvPr>
            <p:cNvSpPr txBox="1"/>
            <p:nvPr/>
          </p:nvSpPr>
          <p:spPr>
            <a:xfrm>
              <a:off x="6567016" y="2246150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5bit</a:t>
              </a:r>
              <a:endParaRPr lang="zh-CN" altLang="en-US" b="1" dirty="0"/>
            </a:p>
          </p:txBody>
        </p:sp>
        <p:cxnSp>
          <p:nvCxnSpPr>
            <p:cNvPr id="199" name="直接箭头连接符 198">
              <a:extLst>
                <a:ext uri="{FF2B5EF4-FFF2-40B4-BE49-F238E27FC236}">
                  <a16:creationId xmlns:a16="http://schemas.microsoft.com/office/drawing/2014/main" id="{521D3CB9-E762-1764-1D1F-487CC5A8EFAA}"/>
                </a:ext>
              </a:extLst>
            </p:cNvPr>
            <p:cNvCxnSpPr>
              <a:cxnSpLocks/>
            </p:cNvCxnSpPr>
            <p:nvPr/>
          </p:nvCxnSpPr>
          <p:spPr>
            <a:xfrm>
              <a:off x="9093174" y="1158407"/>
              <a:ext cx="0" cy="6864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E9AE7691-A594-A73A-BF7A-832298F55D0B}"/>
                </a:ext>
              </a:extLst>
            </p:cNvPr>
            <p:cNvSpPr txBox="1"/>
            <p:nvPr/>
          </p:nvSpPr>
          <p:spPr>
            <a:xfrm>
              <a:off x="9036104" y="1284872"/>
              <a:ext cx="10311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32bit</a:t>
              </a:r>
              <a:endParaRPr lang="zh-CN" altLang="en-US" b="1" dirty="0"/>
            </a:p>
          </p:txBody>
        </p:sp>
        <p:cxnSp>
          <p:nvCxnSpPr>
            <p:cNvPr id="201" name="直接箭头连接符 200">
              <a:extLst>
                <a:ext uri="{FF2B5EF4-FFF2-40B4-BE49-F238E27FC236}">
                  <a16:creationId xmlns:a16="http://schemas.microsoft.com/office/drawing/2014/main" id="{3A29D26B-1570-D872-0C84-12E3BC1BC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12931" y="5030734"/>
              <a:ext cx="0" cy="61175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2" name="文本框 201">
              <a:extLst>
                <a:ext uri="{FF2B5EF4-FFF2-40B4-BE49-F238E27FC236}">
                  <a16:creationId xmlns:a16="http://schemas.microsoft.com/office/drawing/2014/main" id="{D1D9F08F-427C-4429-B2FB-B4975DFCEF99}"/>
                </a:ext>
              </a:extLst>
            </p:cNvPr>
            <p:cNvSpPr txBox="1"/>
            <p:nvPr/>
          </p:nvSpPr>
          <p:spPr>
            <a:xfrm>
              <a:off x="8811269" y="5161716"/>
              <a:ext cx="11937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/>
                <a:t>1bit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7639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1024</Words>
  <Application>Microsoft Office PowerPoint</Application>
  <PresentationFormat>宽屏</PresentationFormat>
  <Paragraphs>715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刘玄昊</dc:creator>
  <cp:lastModifiedBy>刘玄昊</cp:lastModifiedBy>
  <cp:revision>1</cp:revision>
  <dcterms:created xsi:type="dcterms:W3CDTF">2022-06-29T06:13:55Z</dcterms:created>
  <dcterms:modified xsi:type="dcterms:W3CDTF">2022-07-19T14:31:26Z</dcterms:modified>
</cp:coreProperties>
</file>