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A816547B-D950-4FB5-8B6F-37EB4CB3F35D}"/>
    <pc:docChg chg="custSel addSld modSld">
      <pc:chgData name="刘 玄昊" userId="03997660b9f98545" providerId="LiveId" clId="{A816547B-D950-4FB5-8B6F-37EB4CB3F35D}" dt="2022-07-16T07:20:11.210" v="2" actId="478"/>
      <pc:docMkLst>
        <pc:docMk/>
      </pc:docMkLst>
      <pc:sldChg chg="delSp new mod">
        <pc:chgData name="刘 玄昊" userId="03997660b9f98545" providerId="LiveId" clId="{A816547B-D950-4FB5-8B6F-37EB4CB3F35D}" dt="2022-07-16T07:20:11.210" v="2" actId="478"/>
        <pc:sldMkLst>
          <pc:docMk/>
          <pc:sldMk cId="3958451407" sldId="256"/>
        </pc:sldMkLst>
        <pc:spChg chg="del">
          <ac:chgData name="刘 玄昊" userId="03997660b9f98545" providerId="LiveId" clId="{A816547B-D950-4FB5-8B6F-37EB4CB3F35D}" dt="2022-07-16T07:20:09.776" v="1" actId="478"/>
          <ac:spMkLst>
            <pc:docMk/>
            <pc:sldMk cId="3958451407" sldId="256"/>
            <ac:spMk id="2" creationId="{6E7A67E5-226A-659C-65AE-B16FE158FA67}"/>
          </ac:spMkLst>
        </pc:spChg>
        <pc:spChg chg="del">
          <ac:chgData name="刘 玄昊" userId="03997660b9f98545" providerId="LiveId" clId="{A816547B-D950-4FB5-8B6F-37EB4CB3F35D}" dt="2022-07-16T07:20:11.210" v="2" actId="478"/>
          <ac:spMkLst>
            <pc:docMk/>
            <pc:sldMk cId="3958451407" sldId="256"/>
            <ac:spMk id="3" creationId="{AD11F3A6-089E-DE20-F4B9-150D3EF86F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666D2-5F9D-3162-C1CE-DDECE3A1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80D0A-C5CB-A28A-17DC-DDA26DD6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6B3E-87B9-0C3F-F090-B9270CDB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8EDE-EADC-C646-03F1-99571EC0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F47D-E3F5-16E1-619E-8E1C5341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ECA4-9447-8B5D-C206-ABCB9FA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7436B-39E4-5632-E42C-A2D8ED44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33573-8442-76A1-5992-7CBB615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D4D78-C2AB-8EFF-3717-7223042C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E527-D327-2F2C-257C-FE5A995E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4DF80-911B-AD94-8C1D-A35FB080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9790-E5FA-3A5A-0A2F-97F0872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B5366-C8B0-476D-3720-87D7ACA4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E31B-10E3-B16C-AB67-5B735A4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BFED7-BB1F-7F52-509C-87F95E0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EF4C-6F49-B62C-9D5E-EA12539A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EBF9-8D34-F4C3-4774-848C7EE8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7EB4-5221-9252-8F70-6F0C28C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9628-80F1-F296-4896-C7031CA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EF5BB-5B4C-B916-61CC-EFDF7B7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D291-10D8-3E56-D6F8-A2CC315F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AE3AA-D332-E9F6-E189-11DBF818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1F098-62DF-02C6-06A5-A01518B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1F985-BC34-C85C-87B9-231DBCC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C5478-7E8E-AF0D-7EF1-E5C01CA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C5FE-2BDB-B7C9-245F-AF6D917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CCD82-D44C-54A2-5F89-01E554D3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0BD88-FB14-CBFA-8AFE-680790FC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BCACF-A830-EA43-A66A-AF88E9A6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225DE-9EDB-CBF1-D98D-5C853C8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D9D45-A740-AA23-5520-8D118DD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98F7-99B4-6037-1F03-5A94AC26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288B6-5F60-CA6B-0EB2-ABD68855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551D5-6854-1FC9-9AA1-EEB11F12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00439-9083-E1E4-ABD3-A66846A1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4B3BE2-012D-EC35-D895-ECF00DB8D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27D2B-E9A7-0530-57F8-CE0EE27A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F25E6-EFC4-BB45-F5C2-A15F15DF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85E3B-3DC7-093C-0A2F-F87F7C86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15ED-C8AF-D52B-CB59-7E4A93A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4C7C3-2374-D666-1D92-2965325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D3717-2655-EF90-567A-0488181C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6205E-9C71-DC39-0C35-FCE92E1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4B7E4-8D9F-C2BD-EEC6-6C4F545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0D343-DD49-FF06-9603-2122795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7416F-014C-EC13-A066-CE76773D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BC67-DC94-EE3B-40AE-83D1202B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DE61-FD05-AD83-2B79-DF89E45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C6484-A3E4-81CA-99A3-C9584804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E090-C51B-21E6-6E74-79435424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697B6-B5AC-6DD7-5412-6BE415ED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40C9-0357-726E-CCC1-35916997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78D4-6B69-F91E-EC64-80E1F471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6A0A1-77C6-A3E4-3F1A-0E4C527D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47C6D-2985-16AF-FA89-CED47CD3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C9D00-FF53-4FDF-6404-DBBB3AD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2D2CE-9B12-A7DB-6DA1-B378187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2F131-967C-C7BF-8B33-27F0C80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94869-6094-5688-ACAA-507BB44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0CA9B-98FF-AA45-8331-E34387C5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1679-D84D-DAEB-90AA-A881C5725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4AE6-D1D3-46C7-A532-95590B4C8916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EEDFF-47D5-C350-4980-BADC4255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CD008-E101-6C5E-22FD-A6BBE67B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5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2022-07-16T07:19:56Z</dcterms:created>
  <dcterms:modified xsi:type="dcterms:W3CDTF">2022-07-16T07:20:17Z</dcterms:modified>
</cp:coreProperties>
</file>