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017bf41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017bf41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17bf41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017bf41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9abf2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9abf2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17bf415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17bf415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017bf41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017bf41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17bf41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017bf41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17bf41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017bf41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017bf41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017bf41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63750"/>
            <a:ext cx="8520600" cy="4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нейронной сети для поиска фотоматериалов, пригодных для разметки набора данных</a:t>
            </a:r>
            <a:r>
              <a:rPr b="1" lang="ru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студента группы ОБ-09.03.01.01-41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Бурановой Алины Андреевны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Поярков Андрей Валерьевич,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к.т.н.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Заведующий кафедрой: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Дюгуров Денис Владимирович,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159999" lvl="0" marL="28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к.т.н, доцент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современном мире нейронные сети играют важнейшую роль во многих областях, от обработки информации до создания искусственного интеллекта.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нашей работе мы покажем, как можно использовать нейросети для автоматизации процесса сбора изображений.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веб-ориентированное приложение на основе искусственного интеллекта для автоматической классификации и сортировки изображений, собранных с помощью парсера, согласно запросу пользователя.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веб-интерфейс для ввода пользовательских запросов, параметров обучения модели и ручной сортировки изображений.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парсер для сбора изображений по запросу пользователя.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Обучить модель на основе классифицированных изображений.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функцию автоматической классификации оставшихся неразмеченных изображений моделью.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Предоставить пользователю набор пригодных для разметки данных изображений.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Пригодные и непригодные изображения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20209" l="0" r="1777" t="18587"/>
          <a:stretch/>
        </p:blipFill>
        <p:spPr>
          <a:xfrm>
            <a:off x="719100" y="1363471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12110" l="5914" r="6196" t="12011"/>
          <a:stretch/>
        </p:blipFill>
        <p:spPr>
          <a:xfrm flipH="1">
            <a:off x="719100" y="2700029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000" y="1363471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6">
            <a:alphaModFix/>
          </a:blip>
          <a:srcRect b="0" l="0" r="0" t="15282"/>
          <a:stretch/>
        </p:blipFill>
        <p:spPr>
          <a:xfrm flipH="1">
            <a:off x="6264900" y="1363471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4900" y="2700021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8">
            <a:alphaModFix/>
          </a:blip>
          <a:srcRect b="22414" l="0" r="0" t="19017"/>
          <a:stretch/>
        </p:blipFill>
        <p:spPr>
          <a:xfrm flipH="1">
            <a:off x="3492000" y="2700021"/>
            <a:ext cx="2160000" cy="10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Нейросети можно разделить на несколько типов, такие как: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персептрон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сверточные,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рекуррентные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др. В нашем проекте мы будем использовать сверточный тип нейросети.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Сверточная</a:t>
            </a:r>
            <a:r>
              <a:rPr i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(CNN)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это алгоритм глубокого обучения, который может принимать входное изображение, присваивать важность (изучаемые веса и смещения) аспектам или объектам изображении и отличать одно от другого. При этом изображения в сравнении с другими алгоритмами требуют гораздо меньше предварительной обработки.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187925"/>
            <a:ext cx="8286725" cy="27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25" y="1301230"/>
            <a:ext cx="1440000" cy="14371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424" y="2738356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49" y="1299794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30130" l="7664" r="8841" t="31651"/>
          <a:stretch/>
        </p:blipFill>
        <p:spPr>
          <a:xfrm>
            <a:off x="6035574" y="2918356"/>
            <a:ext cx="2359801" cy="1079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сортировки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8"/>
            <a:ext cx="8520600" cy="382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303700" y="3918425"/>
            <a:ext cx="352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сортировки изображения сохраняются локально на компьютер пользователя.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63" y="1017725"/>
            <a:ext cx="7902475" cy="37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