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6" r:id="rId2"/>
    <p:sldId id="257" r:id="rId3"/>
    <p:sldId id="258" r:id="rId4"/>
    <p:sldId id="262" r:id="rId5"/>
    <p:sldId id="263" r:id="rId6"/>
    <p:sldId id="264" r:id="rId7"/>
    <p:sldId id="259" r:id="rId8"/>
    <p:sldId id="260" r:id="rId9"/>
    <p:sldId id="268" r:id="rId10"/>
    <p:sldId id="261"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0" d="100"/>
          <a:sy n="60" d="100"/>
        </p:scale>
        <p:origin x="87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58E22-F340-41A9-B3E6-3A2E0A4D6A5E}" type="datetimeFigureOut">
              <a:rPr lang="en-US" smtClean="0"/>
              <a:t>6/4/2024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3A935C-0C0F-4B12-B73F-C8CEC971D8FE}" type="slidenum">
              <a:rPr lang="en-US" smtClean="0"/>
              <a:t>‹#›</a:t>
            </a:fld>
            <a:endParaRPr lang="en-US"/>
          </a:p>
        </p:txBody>
      </p:sp>
    </p:spTree>
    <p:extLst>
      <p:ext uri="{BB962C8B-B14F-4D97-AF65-F5344CB8AC3E}">
        <p14:creationId xmlns:p14="http://schemas.microsoft.com/office/powerpoint/2010/main" val="2446322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CF1103-6180-4679-9C1A-538FBB3A54E0}" type="datetime1">
              <a:rPr lang="en-US" smtClean="0"/>
              <a:t>6/4/2024</a:t>
            </a:fld>
            <a:endParaRPr lang="en-US"/>
          </a:p>
        </p:txBody>
      </p:sp>
      <p:sp>
        <p:nvSpPr>
          <p:cNvPr id="5" name="Footer Placeholder 4"/>
          <p:cNvSpPr>
            <a:spLocks noGrp="1"/>
          </p:cNvSpPr>
          <p:nvPr>
            <p:ph type="ftr" sz="quarter" idx="11"/>
          </p:nvPr>
        </p:nvSpPr>
        <p:spPr/>
        <p:txBody>
          <a:bodyPr/>
          <a:lstStyle/>
          <a:p>
            <a:r>
              <a:rPr lang="en-US"/>
              <a:t>OMARA WALDEA</a:t>
            </a:r>
          </a:p>
        </p:txBody>
      </p:sp>
      <p:sp>
        <p:nvSpPr>
          <p:cNvPr id="6" name="Slide Number Placeholder 5"/>
          <p:cNvSpPr>
            <a:spLocks noGrp="1"/>
          </p:cNvSpPr>
          <p:nvPr>
            <p:ph type="sldNum" sz="quarter" idx="12"/>
          </p:nvPr>
        </p:nvSpPr>
        <p:spPr/>
        <p:txBody>
          <a:bodyPr/>
          <a:lstStyle/>
          <a:p>
            <a:fld id="{37851185-3251-4985-BB44-31D66DDC9786}" type="slidenum">
              <a:rPr lang="en-US" smtClean="0"/>
              <a:t>‹#›</a:t>
            </a:fld>
            <a:endParaRPr lang="en-US"/>
          </a:p>
        </p:txBody>
      </p:sp>
    </p:spTree>
    <p:extLst>
      <p:ext uri="{BB962C8B-B14F-4D97-AF65-F5344CB8AC3E}">
        <p14:creationId xmlns:p14="http://schemas.microsoft.com/office/powerpoint/2010/main" val="358583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1FAD58-2F7C-4093-9595-3A1E33E57DCD}" type="datetime1">
              <a:rPr lang="en-US" smtClean="0"/>
              <a:t>6/4/2024</a:t>
            </a:fld>
            <a:endParaRPr lang="en-US"/>
          </a:p>
        </p:txBody>
      </p:sp>
      <p:sp>
        <p:nvSpPr>
          <p:cNvPr id="6" name="Footer Placeholder 5"/>
          <p:cNvSpPr>
            <a:spLocks noGrp="1"/>
          </p:cNvSpPr>
          <p:nvPr>
            <p:ph type="ftr" sz="quarter" idx="11"/>
          </p:nvPr>
        </p:nvSpPr>
        <p:spPr/>
        <p:txBody>
          <a:bodyPr/>
          <a:lstStyle/>
          <a:p>
            <a:r>
              <a:rPr lang="en-US"/>
              <a:t>OMARA WALDEA</a:t>
            </a:r>
          </a:p>
        </p:txBody>
      </p:sp>
      <p:sp>
        <p:nvSpPr>
          <p:cNvPr id="7" name="Slide Number Placeholder 6"/>
          <p:cNvSpPr>
            <a:spLocks noGrp="1"/>
          </p:cNvSpPr>
          <p:nvPr>
            <p:ph type="sldNum" sz="quarter" idx="12"/>
          </p:nvPr>
        </p:nvSpPr>
        <p:spPr/>
        <p:txBody>
          <a:bodyPr/>
          <a:lstStyle/>
          <a:p>
            <a:fld id="{37851185-3251-4985-BB44-31D66DDC9786}" type="slidenum">
              <a:rPr lang="en-US" smtClean="0"/>
              <a:t>‹#›</a:t>
            </a:fld>
            <a:endParaRPr lang="en-US"/>
          </a:p>
        </p:txBody>
      </p:sp>
    </p:spTree>
    <p:extLst>
      <p:ext uri="{BB962C8B-B14F-4D97-AF65-F5344CB8AC3E}">
        <p14:creationId xmlns:p14="http://schemas.microsoft.com/office/powerpoint/2010/main" val="372358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1FBE03-AE50-4F2F-8360-AFE3FA128C3A}" type="datetime1">
              <a:rPr lang="en-US" smtClean="0"/>
              <a:t>6/4/2024</a:t>
            </a:fld>
            <a:endParaRPr lang="en-US"/>
          </a:p>
        </p:txBody>
      </p:sp>
      <p:sp>
        <p:nvSpPr>
          <p:cNvPr id="6" name="Footer Placeholder 5"/>
          <p:cNvSpPr>
            <a:spLocks noGrp="1"/>
          </p:cNvSpPr>
          <p:nvPr>
            <p:ph type="ftr" sz="quarter" idx="11"/>
          </p:nvPr>
        </p:nvSpPr>
        <p:spPr/>
        <p:txBody>
          <a:bodyPr/>
          <a:lstStyle/>
          <a:p>
            <a:r>
              <a:rPr lang="en-US"/>
              <a:t>OMARA WALDEA</a:t>
            </a:r>
          </a:p>
        </p:txBody>
      </p:sp>
      <p:sp>
        <p:nvSpPr>
          <p:cNvPr id="7" name="Slide Number Placeholder 6"/>
          <p:cNvSpPr>
            <a:spLocks noGrp="1"/>
          </p:cNvSpPr>
          <p:nvPr>
            <p:ph type="sldNum" sz="quarter" idx="12"/>
          </p:nvPr>
        </p:nvSpPr>
        <p:spPr/>
        <p:txBody>
          <a:bodyPr/>
          <a:lstStyle/>
          <a:p>
            <a:fld id="{37851185-3251-4985-BB44-31D66DDC9786}" type="slidenum">
              <a:rPr lang="en-US" smtClean="0"/>
              <a:t>‹#›</a:t>
            </a:fld>
            <a:endParaRPr lang="en-US"/>
          </a:p>
        </p:txBody>
      </p:sp>
    </p:spTree>
    <p:extLst>
      <p:ext uri="{BB962C8B-B14F-4D97-AF65-F5344CB8AC3E}">
        <p14:creationId xmlns:p14="http://schemas.microsoft.com/office/powerpoint/2010/main" val="2624898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FDF374-B3D8-491D-B2A2-0DE5C9A13DF9}" type="datetime1">
              <a:rPr lang="en-US" smtClean="0"/>
              <a:t>6/4/2024</a:t>
            </a:fld>
            <a:endParaRPr lang="en-US"/>
          </a:p>
        </p:txBody>
      </p:sp>
      <p:sp>
        <p:nvSpPr>
          <p:cNvPr id="6" name="Footer Placeholder 5"/>
          <p:cNvSpPr>
            <a:spLocks noGrp="1"/>
          </p:cNvSpPr>
          <p:nvPr>
            <p:ph type="ftr" sz="quarter" idx="11"/>
          </p:nvPr>
        </p:nvSpPr>
        <p:spPr/>
        <p:txBody>
          <a:bodyPr/>
          <a:lstStyle/>
          <a:p>
            <a:r>
              <a:rPr lang="en-US"/>
              <a:t>OMARA WALDEA</a:t>
            </a:r>
          </a:p>
        </p:txBody>
      </p:sp>
      <p:sp>
        <p:nvSpPr>
          <p:cNvPr id="7" name="Slide Number Placeholder 6"/>
          <p:cNvSpPr>
            <a:spLocks noGrp="1"/>
          </p:cNvSpPr>
          <p:nvPr>
            <p:ph type="sldNum" sz="quarter" idx="12"/>
          </p:nvPr>
        </p:nvSpPr>
        <p:spPr/>
        <p:txBody>
          <a:bodyPr/>
          <a:lstStyle/>
          <a:p>
            <a:fld id="{37851185-3251-4985-BB44-31D66DDC9786}"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03517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97BFCF-A5CD-4B1E-8916-FECC592F1511}" type="datetime1">
              <a:rPr lang="en-US" smtClean="0"/>
              <a:t>6/4/2024</a:t>
            </a:fld>
            <a:endParaRPr lang="en-US"/>
          </a:p>
        </p:txBody>
      </p:sp>
      <p:sp>
        <p:nvSpPr>
          <p:cNvPr id="6" name="Footer Placeholder 5"/>
          <p:cNvSpPr>
            <a:spLocks noGrp="1"/>
          </p:cNvSpPr>
          <p:nvPr>
            <p:ph type="ftr" sz="quarter" idx="11"/>
          </p:nvPr>
        </p:nvSpPr>
        <p:spPr/>
        <p:txBody>
          <a:bodyPr/>
          <a:lstStyle/>
          <a:p>
            <a:r>
              <a:rPr lang="en-US"/>
              <a:t>OMARA WALDEA</a:t>
            </a:r>
          </a:p>
        </p:txBody>
      </p:sp>
      <p:sp>
        <p:nvSpPr>
          <p:cNvPr id="7" name="Slide Number Placeholder 6"/>
          <p:cNvSpPr>
            <a:spLocks noGrp="1"/>
          </p:cNvSpPr>
          <p:nvPr>
            <p:ph type="sldNum" sz="quarter" idx="12"/>
          </p:nvPr>
        </p:nvSpPr>
        <p:spPr/>
        <p:txBody>
          <a:bodyPr/>
          <a:lstStyle/>
          <a:p>
            <a:fld id="{37851185-3251-4985-BB44-31D66DDC9786}" type="slidenum">
              <a:rPr lang="en-US" smtClean="0"/>
              <a:t>‹#›</a:t>
            </a:fld>
            <a:endParaRPr lang="en-US"/>
          </a:p>
        </p:txBody>
      </p:sp>
    </p:spTree>
    <p:extLst>
      <p:ext uri="{BB962C8B-B14F-4D97-AF65-F5344CB8AC3E}">
        <p14:creationId xmlns:p14="http://schemas.microsoft.com/office/powerpoint/2010/main" val="3838354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E1D226-A344-4D52-9CC7-3A1CE7403372}" type="datetime1">
              <a:rPr lang="en-US" smtClean="0"/>
              <a:t>6/4/2024</a:t>
            </a:fld>
            <a:endParaRPr lang="en-US"/>
          </a:p>
        </p:txBody>
      </p:sp>
      <p:sp>
        <p:nvSpPr>
          <p:cNvPr id="4" name="Footer Placeholder 3"/>
          <p:cNvSpPr>
            <a:spLocks noGrp="1"/>
          </p:cNvSpPr>
          <p:nvPr>
            <p:ph type="ftr" sz="quarter" idx="11"/>
          </p:nvPr>
        </p:nvSpPr>
        <p:spPr/>
        <p:txBody>
          <a:bodyPr/>
          <a:lstStyle/>
          <a:p>
            <a:r>
              <a:rPr lang="en-US"/>
              <a:t>OMARA WALDEA</a:t>
            </a:r>
          </a:p>
        </p:txBody>
      </p:sp>
      <p:sp>
        <p:nvSpPr>
          <p:cNvPr id="5" name="Slide Number Placeholder 4"/>
          <p:cNvSpPr>
            <a:spLocks noGrp="1"/>
          </p:cNvSpPr>
          <p:nvPr>
            <p:ph type="sldNum" sz="quarter" idx="12"/>
          </p:nvPr>
        </p:nvSpPr>
        <p:spPr/>
        <p:txBody>
          <a:bodyPr/>
          <a:lstStyle/>
          <a:p>
            <a:fld id="{37851185-3251-4985-BB44-31D66DDC9786}" type="slidenum">
              <a:rPr lang="en-US" smtClean="0"/>
              <a:t>‹#›</a:t>
            </a:fld>
            <a:endParaRPr lang="en-US"/>
          </a:p>
        </p:txBody>
      </p:sp>
    </p:spTree>
    <p:extLst>
      <p:ext uri="{BB962C8B-B14F-4D97-AF65-F5344CB8AC3E}">
        <p14:creationId xmlns:p14="http://schemas.microsoft.com/office/powerpoint/2010/main" val="1658458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544252-3A51-4959-8DE5-ABD328A79ADC}" type="datetime1">
              <a:rPr lang="en-US" smtClean="0"/>
              <a:t>6/4/2024</a:t>
            </a:fld>
            <a:endParaRPr lang="en-US"/>
          </a:p>
        </p:txBody>
      </p:sp>
      <p:sp>
        <p:nvSpPr>
          <p:cNvPr id="4" name="Footer Placeholder 3"/>
          <p:cNvSpPr>
            <a:spLocks noGrp="1"/>
          </p:cNvSpPr>
          <p:nvPr>
            <p:ph type="ftr" sz="quarter" idx="11"/>
          </p:nvPr>
        </p:nvSpPr>
        <p:spPr/>
        <p:txBody>
          <a:bodyPr/>
          <a:lstStyle/>
          <a:p>
            <a:r>
              <a:rPr lang="en-US"/>
              <a:t>OMARA WALDEA</a:t>
            </a:r>
          </a:p>
        </p:txBody>
      </p:sp>
      <p:sp>
        <p:nvSpPr>
          <p:cNvPr id="5" name="Slide Number Placeholder 4"/>
          <p:cNvSpPr>
            <a:spLocks noGrp="1"/>
          </p:cNvSpPr>
          <p:nvPr>
            <p:ph type="sldNum" sz="quarter" idx="12"/>
          </p:nvPr>
        </p:nvSpPr>
        <p:spPr/>
        <p:txBody>
          <a:bodyPr/>
          <a:lstStyle/>
          <a:p>
            <a:fld id="{37851185-3251-4985-BB44-31D66DDC9786}" type="slidenum">
              <a:rPr lang="en-US" smtClean="0"/>
              <a:t>‹#›</a:t>
            </a:fld>
            <a:endParaRPr lang="en-US"/>
          </a:p>
        </p:txBody>
      </p:sp>
    </p:spTree>
    <p:extLst>
      <p:ext uri="{BB962C8B-B14F-4D97-AF65-F5344CB8AC3E}">
        <p14:creationId xmlns:p14="http://schemas.microsoft.com/office/powerpoint/2010/main" val="4202086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50FC9-3092-4B09-B2D5-84AD513FD585}" type="datetime1">
              <a:rPr lang="en-US" smtClean="0"/>
              <a:t>6/4/2024</a:t>
            </a:fld>
            <a:endParaRPr lang="en-US"/>
          </a:p>
        </p:txBody>
      </p:sp>
      <p:sp>
        <p:nvSpPr>
          <p:cNvPr id="5" name="Footer Placeholder 4"/>
          <p:cNvSpPr>
            <a:spLocks noGrp="1"/>
          </p:cNvSpPr>
          <p:nvPr>
            <p:ph type="ftr" sz="quarter" idx="11"/>
          </p:nvPr>
        </p:nvSpPr>
        <p:spPr/>
        <p:txBody>
          <a:bodyPr/>
          <a:lstStyle/>
          <a:p>
            <a:r>
              <a:rPr lang="en-US"/>
              <a:t>OMARA WALDEA</a:t>
            </a:r>
          </a:p>
        </p:txBody>
      </p:sp>
      <p:sp>
        <p:nvSpPr>
          <p:cNvPr id="6" name="Slide Number Placeholder 5"/>
          <p:cNvSpPr>
            <a:spLocks noGrp="1"/>
          </p:cNvSpPr>
          <p:nvPr>
            <p:ph type="sldNum" sz="quarter" idx="12"/>
          </p:nvPr>
        </p:nvSpPr>
        <p:spPr/>
        <p:txBody>
          <a:bodyPr/>
          <a:lstStyle/>
          <a:p>
            <a:fld id="{37851185-3251-4985-BB44-31D66DDC9786}" type="slidenum">
              <a:rPr lang="en-US" smtClean="0"/>
              <a:t>‹#›</a:t>
            </a:fld>
            <a:endParaRPr lang="en-US"/>
          </a:p>
        </p:txBody>
      </p:sp>
    </p:spTree>
    <p:extLst>
      <p:ext uri="{BB962C8B-B14F-4D97-AF65-F5344CB8AC3E}">
        <p14:creationId xmlns:p14="http://schemas.microsoft.com/office/powerpoint/2010/main" val="1066725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8E3115-3094-4425-B994-FE6C33891346}" type="datetime1">
              <a:rPr lang="en-US" smtClean="0"/>
              <a:t>6/4/2024</a:t>
            </a:fld>
            <a:endParaRPr lang="en-US"/>
          </a:p>
        </p:txBody>
      </p:sp>
      <p:sp>
        <p:nvSpPr>
          <p:cNvPr id="5" name="Footer Placeholder 4"/>
          <p:cNvSpPr>
            <a:spLocks noGrp="1"/>
          </p:cNvSpPr>
          <p:nvPr>
            <p:ph type="ftr" sz="quarter" idx="11"/>
          </p:nvPr>
        </p:nvSpPr>
        <p:spPr/>
        <p:txBody>
          <a:bodyPr/>
          <a:lstStyle/>
          <a:p>
            <a:r>
              <a:rPr lang="en-US"/>
              <a:t>OMARA WALDEA</a:t>
            </a:r>
          </a:p>
        </p:txBody>
      </p:sp>
      <p:sp>
        <p:nvSpPr>
          <p:cNvPr id="6" name="Slide Number Placeholder 5"/>
          <p:cNvSpPr>
            <a:spLocks noGrp="1"/>
          </p:cNvSpPr>
          <p:nvPr>
            <p:ph type="sldNum" sz="quarter" idx="12"/>
          </p:nvPr>
        </p:nvSpPr>
        <p:spPr/>
        <p:txBody>
          <a:bodyPr/>
          <a:lstStyle/>
          <a:p>
            <a:fld id="{37851185-3251-4985-BB44-31D66DDC9786}" type="slidenum">
              <a:rPr lang="en-US" smtClean="0"/>
              <a:t>‹#›</a:t>
            </a:fld>
            <a:endParaRPr lang="en-US"/>
          </a:p>
        </p:txBody>
      </p:sp>
    </p:spTree>
    <p:extLst>
      <p:ext uri="{BB962C8B-B14F-4D97-AF65-F5344CB8AC3E}">
        <p14:creationId xmlns:p14="http://schemas.microsoft.com/office/powerpoint/2010/main" val="3702267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891B9B-A196-41E5-9554-772BBEAB46F6}" type="datetime1">
              <a:rPr lang="en-US" smtClean="0"/>
              <a:t>6/4/2024</a:t>
            </a:fld>
            <a:endParaRPr lang="en-US"/>
          </a:p>
        </p:txBody>
      </p:sp>
      <p:sp>
        <p:nvSpPr>
          <p:cNvPr id="5" name="Footer Placeholder 4"/>
          <p:cNvSpPr>
            <a:spLocks noGrp="1"/>
          </p:cNvSpPr>
          <p:nvPr>
            <p:ph type="ftr" sz="quarter" idx="11"/>
          </p:nvPr>
        </p:nvSpPr>
        <p:spPr/>
        <p:txBody>
          <a:bodyPr/>
          <a:lstStyle/>
          <a:p>
            <a:r>
              <a:rPr lang="en-US"/>
              <a:t>OMARA WALDEA</a:t>
            </a:r>
          </a:p>
        </p:txBody>
      </p:sp>
      <p:sp>
        <p:nvSpPr>
          <p:cNvPr id="6" name="Slide Number Placeholder 5"/>
          <p:cNvSpPr>
            <a:spLocks noGrp="1"/>
          </p:cNvSpPr>
          <p:nvPr>
            <p:ph type="sldNum" sz="quarter" idx="12"/>
          </p:nvPr>
        </p:nvSpPr>
        <p:spPr/>
        <p:txBody>
          <a:bodyPr/>
          <a:lstStyle/>
          <a:p>
            <a:fld id="{37851185-3251-4985-BB44-31D66DDC9786}" type="slidenum">
              <a:rPr lang="en-US" smtClean="0"/>
              <a:t>‹#›</a:t>
            </a:fld>
            <a:endParaRPr lang="en-US"/>
          </a:p>
        </p:txBody>
      </p:sp>
    </p:spTree>
    <p:extLst>
      <p:ext uri="{BB962C8B-B14F-4D97-AF65-F5344CB8AC3E}">
        <p14:creationId xmlns:p14="http://schemas.microsoft.com/office/powerpoint/2010/main" val="1419228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654CC0-0C1F-4FDA-ACB7-A07AF1626E94}" type="datetime1">
              <a:rPr lang="en-US" smtClean="0"/>
              <a:t>6/4/2024</a:t>
            </a:fld>
            <a:endParaRPr lang="en-US"/>
          </a:p>
        </p:txBody>
      </p:sp>
      <p:sp>
        <p:nvSpPr>
          <p:cNvPr id="5" name="Footer Placeholder 4"/>
          <p:cNvSpPr>
            <a:spLocks noGrp="1"/>
          </p:cNvSpPr>
          <p:nvPr>
            <p:ph type="ftr" sz="quarter" idx="11"/>
          </p:nvPr>
        </p:nvSpPr>
        <p:spPr/>
        <p:txBody>
          <a:bodyPr/>
          <a:lstStyle/>
          <a:p>
            <a:r>
              <a:rPr lang="en-US"/>
              <a:t>OMARA WALDEA</a:t>
            </a:r>
          </a:p>
        </p:txBody>
      </p:sp>
      <p:sp>
        <p:nvSpPr>
          <p:cNvPr id="6" name="Slide Number Placeholder 5"/>
          <p:cNvSpPr>
            <a:spLocks noGrp="1"/>
          </p:cNvSpPr>
          <p:nvPr>
            <p:ph type="sldNum" sz="quarter" idx="12"/>
          </p:nvPr>
        </p:nvSpPr>
        <p:spPr/>
        <p:txBody>
          <a:bodyPr/>
          <a:lstStyle/>
          <a:p>
            <a:fld id="{37851185-3251-4985-BB44-31D66DDC9786}" type="slidenum">
              <a:rPr lang="en-US" smtClean="0"/>
              <a:t>‹#›</a:t>
            </a:fld>
            <a:endParaRPr lang="en-US"/>
          </a:p>
        </p:txBody>
      </p:sp>
    </p:spTree>
    <p:extLst>
      <p:ext uri="{BB962C8B-B14F-4D97-AF65-F5344CB8AC3E}">
        <p14:creationId xmlns:p14="http://schemas.microsoft.com/office/powerpoint/2010/main" val="1329548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1E0242-FCEB-4633-A4DD-0FDF1786E793}" type="datetime1">
              <a:rPr lang="en-US" smtClean="0"/>
              <a:t>6/4/2024</a:t>
            </a:fld>
            <a:endParaRPr lang="en-US"/>
          </a:p>
        </p:txBody>
      </p:sp>
      <p:sp>
        <p:nvSpPr>
          <p:cNvPr id="6" name="Footer Placeholder 5"/>
          <p:cNvSpPr>
            <a:spLocks noGrp="1"/>
          </p:cNvSpPr>
          <p:nvPr>
            <p:ph type="ftr" sz="quarter" idx="11"/>
          </p:nvPr>
        </p:nvSpPr>
        <p:spPr/>
        <p:txBody>
          <a:bodyPr/>
          <a:lstStyle/>
          <a:p>
            <a:r>
              <a:rPr lang="en-US"/>
              <a:t>OMARA WALDEA</a:t>
            </a:r>
          </a:p>
        </p:txBody>
      </p:sp>
      <p:sp>
        <p:nvSpPr>
          <p:cNvPr id="7" name="Slide Number Placeholder 6"/>
          <p:cNvSpPr>
            <a:spLocks noGrp="1"/>
          </p:cNvSpPr>
          <p:nvPr>
            <p:ph type="sldNum" sz="quarter" idx="12"/>
          </p:nvPr>
        </p:nvSpPr>
        <p:spPr/>
        <p:txBody>
          <a:bodyPr/>
          <a:lstStyle/>
          <a:p>
            <a:fld id="{37851185-3251-4985-BB44-31D66DDC9786}" type="slidenum">
              <a:rPr lang="en-US" smtClean="0"/>
              <a:t>‹#›</a:t>
            </a:fld>
            <a:endParaRPr lang="en-US"/>
          </a:p>
        </p:txBody>
      </p:sp>
    </p:spTree>
    <p:extLst>
      <p:ext uri="{BB962C8B-B14F-4D97-AF65-F5344CB8AC3E}">
        <p14:creationId xmlns:p14="http://schemas.microsoft.com/office/powerpoint/2010/main" val="894586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96EC4D-A717-4718-AF42-70D226A100BF}" type="datetime1">
              <a:rPr lang="en-US" smtClean="0"/>
              <a:t>6/4/2024</a:t>
            </a:fld>
            <a:endParaRPr lang="en-US"/>
          </a:p>
        </p:txBody>
      </p:sp>
      <p:sp>
        <p:nvSpPr>
          <p:cNvPr id="8" name="Footer Placeholder 7"/>
          <p:cNvSpPr>
            <a:spLocks noGrp="1"/>
          </p:cNvSpPr>
          <p:nvPr>
            <p:ph type="ftr" sz="quarter" idx="11"/>
          </p:nvPr>
        </p:nvSpPr>
        <p:spPr/>
        <p:txBody>
          <a:bodyPr/>
          <a:lstStyle/>
          <a:p>
            <a:r>
              <a:rPr lang="en-US"/>
              <a:t>OMARA WALDEA</a:t>
            </a:r>
          </a:p>
        </p:txBody>
      </p:sp>
      <p:sp>
        <p:nvSpPr>
          <p:cNvPr id="9" name="Slide Number Placeholder 8"/>
          <p:cNvSpPr>
            <a:spLocks noGrp="1"/>
          </p:cNvSpPr>
          <p:nvPr>
            <p:ph type="sldNum" sz="quarter" idx="12"/>
          </p:nvPr>
        </p:nvSpPr>
        <p:spPr/>
        <p:txBody>
          <a:bodyPr/>
          <a:lstStyle/>
          <a:p>
            <a:fld id="{37851185-3251-4985-BB44-31D66DDC9786}" type="slidenum">
              <a:rPr lang="en-US" smtClean="0"/>
              <a:t>‹#›</a:t>
            </a:fld>
            <a:endParaRPr lang="en-US"/>
          </a:p>
        </p:txBody>
      </p:sp>
    </p:spTree>
    <p:extLst>
      <p:ext uri="{BB962C8B-B14F-4D97-AF65-F5344CB8AC3E}">
        <p14:creationId xmlns:p14="http://schemas.microsoft.com/office/powerpoint/2010/main" val="1337723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45668D-95BF-4B30-85A5-2A3FB037915E}" type="datetime1">
              <a:rPr lang="en-US" smtClean="0"/>
              <a:t>6/4/2024</a:t>
            </a:fld>
            <a:endParaRPr lang="en-US"/>
          </a:p>
        </p:txBody>
      </p:sp>
      <p:sp>
        <p:nvSpPr>
          <p:cNvPr id="4" name="Footer Placeholder 3"/>
          <p:cNvSpPr>
            <a:spLocks noGrp="1"/>
          </p:cNvSpPr>
          <p:nvPr>
            <p:ph type="ftr" sz="quarter" idx="11"/>
          </p:nvPr>
        </p:nvSpPr>
        <p:spPr/>
        <p:txBody>
          <a:bodyPr/>
          <a:lstStyle/>
          <a:p>
            <a:r>
              <a:rPr lang="en-US"/>
              <a:t>OMARA WALDEA</a:t>
            </a:r>
          </a:p>
        </p:txBody>
      </p:sp>
      <p:sp>
        <p:nvSpPr>
          <p:cNvPr id="5" name="Slide Number Placeholder 4"/>
          <p:cNvSpPr>
            <a:spLocks noGrp="1"/>
          </p:cNvSpPr>
          <p:nvPr>
            <p:ph type="sldNum" sz="quarter" idx="12"/>
          </p:nvPr>
        </p:nvSpPr>
        <p:spPr/>
        <p:txBody>
          <a:bodyPr/>
          <a:lstStyle/>
          <a:p>
            <a:fld id="{37851185-3251-4985-BB44-31D66DDC9786}" type="slidenum">
              <a:rPr lang="en-US" smtClean="0"/>
              <a:t>‹#›</a:t>
            </a:fld>
            <a:endParaRPr lang="en-US"/>
          </a:p>
        </p:txBody>
      </p:sp>
    </p:spTree>
    <p:extLst>
      <p:ext uri="{BB962C8B-B14F-4D97-AF65-F5344CB8AC3E}">
        <p14:creationId xmlns:p14="http://schemas.microsoft.com/office/powerpoint/2010/main" val="1030387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64608-4D93-4BF1-88B0-6759091AEB79}" type="datetime1">
              <a:rPr lang="en-US" smtClean="0"/>
              <a:t>6/4/2024</a:t>
            </a:fld>
            <a:endParaRPr lang="en-US"/>
          </a:p>
        </p:txBody>
      </p:sp>
      <p:sp>
        <p:nvSpPr>
          <p:cNvPr id="3" name="Footer Placeholder 2"/>
          <p:cNvSpPr>
            <a:spLocks noGrp="1"/>
          </p:cNvSpPr>
          <p:nvPr>
            <p:ph type="ftr" sz="quarter" idx="11"/>
          </p:nvPr>
        </p:nvSpPr>
        <p:spPr/>
        <p:txBody>
          <a:bodyPr/>
          <a:lstStyle/>
          <a:p>
            <a:r>
              <a:rPr lang="en-US"/>
              <a:t>OMARA WALDEA</a:t>
            </a:r>
          </a:p>
        </p:txBody>
      </p:sp>
      <p:sp>
        <p:nvSpPr>
          <p:cNvPr id="4" name="Slide Number Placeholder 3"/>
          <p:cNvSpPr>
            <a:spLocks noGrp="1"/>
          </p:cNvSpPr>
          <p:nvPr>
            <p:ph type="sldNum" sz="quarter" idx="12"/>
          </p:nvPr>
        </p:nvSpPr>
        <p:spPr/>
        <p:txBody>
          <a:bodyPr/>
          <a:lstStyle/>
          <a:p>
            <a:fld id="{37851185-3251-4985-BB44-31D66DDC9786}" type="slidenum">
              <a:rPr lang="en-US" smtClean="0"/>
              <a:t>‹#›</a:t>
            </a:fld>
            <a:endParaRPr lang="en-US"/>
          </a:p>
        </p:txBody>
      </p:sp>
    </p:spTree>
    <p:extLst>
      <p:ext uri="{BB962C8B-B14F-4D97-AF65-F5344CB8AC3E}">
        <p14:creationId xmlns:p14="http://schemas.microsoft.com/office/powerpoint/2010/main" val="1142830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3537B5-3BEB-4775-8175-A4A96668DE0A}" type="datetime1">
              <a:rPr lang="en-US" smtClean="0"/>
              <a:t>6/4/2024</a:t>
            </a:fld>
            <a:endParaRPr lang="en-US"/>
          </a:p>
        </p:txBody>
      </p:sp>
      <p:sp>
        <p:nvSpPr>
          <p:cNvPr id="6" name="Footer Placeholder 5"/>
          <p:cNvSpPr>
            <a:spLocks noGrp="1"/>
          </p:cNvSpPr>
          <p:nvPr>
            <p:ph type="ftr" sz="quarter" idx="11"/>
          </p:nvPr>
        </p:nvSpPr>
        <p:spPr/>
        <p:txBody>
          <a:bodyPr/>
          <a:lstStyle/>
          <a:p>
            <a:r>
              <a:rPr lang="en-US"/>
              <a:t>OMARA WALDEA</a:t>
            </a:r>
          </a:p>
        </p:txBody>
      </p:sp>
      <p:sp>
        <p:nvSpPr>
          <p:cNvPr id="7" name="Slide Number Placeholder 6"/>
          <p:cNvSpPr>
            <a:spLocks noGrp="1"/>
          </p:cNvSpPr>
          <p:nvPr>
            <p:ph type="sldNum" sz="quarter" idx="12"/>
          </p:nvPr>
        </p:nvSpPr>
        <p:spPr/>
        <p:txBody>
          <a:bodyPr/>
          <a:lstStyle/>
          <a:p>
            <a:fld id="{37851185-3251-4985-BB44-31D66DDC9786}" type="slidenum">
              <a:rPr lang="en-US" smtClean="0"/>
              <a:t>‹#›</a:t>
            </a:fld>
            <a:endParaRPr lang="en-US"/>
          </a:p>
        </p:txBody>
      </p:sp>
    </p:spTree>
    <p:extLst>
      <p:ext uri="{BB962C8B-B14F-4D97-AF65-F5344CB8AC3E}">
        <p14:creationId xmlns:p14="http://schemas.microsoft.com/office/powerpoint/2010/main" val="1885431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50098-FAF1-4E6F-9905-32A4B954AAB1}" type="datetime1">
              <a:rPr lang="en-US" smtClean="0"/>
              <a:t>6/4/2024</a:t>
            </a:fld>
            <a:endParaRPr lang="en-US"/>
          </a:p>
        </p:txBody>
      </p:sp>
      <p:sp>
        <p:nvSpPr>
          <p:cNvPr id="6" name="Footer Placeholder 5"/>
          <p:cNvSpPr>
            <a:spLocks noGrp="1"/>
          </p:cNvSpPr>
          <p:nvPr>
            <p:ph type="ftr" sz="quarter" idx="11"/>
          </p:nvPr>
        </p:nvSpPr>
        <p:spPr/>
        <p:txBody>
          <a:bodyPr/>
          <a:lstStyle/>
          <a:p>
            <a:r>
              <a:rPr lang="en-US"/>
              <a:t>OMARA WALDEA</a:t>
            </a:r>
          </a:p>
        </p:txBody>
      </p:sp>
      <p:sp>
        <p:nvSpPr>
          <p:cNvPr id="7" name="Slide Number Placeholder 6"/>
          <p:cNvSpPr>
            <a:spLocks noGrp="1"/>
          </p:cNvSpPr>
          <p:nvPr>
            <p:ph type="sldNum" sz="quarter" idx="12"/>
          </p:nvPr>
        </p:nvSpPr>
        <p:spPr/>
        <p:txBody>
          <a:bodyPr/>
          <a:lstStyle/>
          <a:p>
            <a:fld id="{37851185-3251-4985-BB44-31D66DDC9786}" type="slidenum">
              <a:rPr lang="en-US" smtClean="0"/>
              <a:t>‹#›</a:t>
            </a:fld>
            <a:endParaRPr lang="en-US"/>
          </a:p>
        </p:txBody>
      </p:sp>
    </p:spTree>
    <p:extLst>
      <p:ext uri="{BB962C8B-B14F-4D97-AF65-F5344CB8AC3E}">
        <p14:creationId xmlns:p14="http://schemas.microsoft.com/office/powerpoint/2010/main" val="280896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FA7CFF5-C254-49ED-B680-3746FF80F1BA}" type="datetime1">
              <a:rPr lang="en-US" smtClean="0"/>
              <a:t>6/4/2024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a:t>OMARA WALDEA</a:t>
            </a: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7851185-3251-4985-BB44-31D66DDC9786}" type="slidenum">
              <a:rPr lang="en-US" smtClean="0"/>
              <a:t>‹#›</a:t>
            </a:fld>
            <a:endParaRPr lang="en-US"/>
          </a:p>
        </p:txBody>
      </p:sp>
    </p:spTree>
    <p:extLst>
      <p:ext uri="{BB962C8B-B14F-4D97-AF65-F5344CB8AC3E}">
        <p14:creationId xmlns:p14="http://schemas.microsoft.com/office/powerpoint/2010/main" val="24776330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E3F17-8DD0-B600-FDDE-0C9D68614F10}"/>
              </a:ext>
            </a:extLst>
          </p:cNvPr>
          <p:cNvSpPr>
            <a:spLocks noGrp="1"/>
          </p:cNvSpPr>
          <p:nvPr>
            <p:ph type="ctrTitle"/>
          </p:nvPr>
        </p:nvSpPr>
        <p:spPr/>
        <p:txBody>
          <a:bodyPr/>
          <a:lstStyle/>
          <a:p>
            <a:r>
              <a:rPr lang="en-US" dirty="0">
                <a:latin typeface="Comic Sans MS" panose="030F0702030302020204" pitchFamily="66" charset="0"/>
              </a:rPr>
              <a:t>MOVIE ANALYSIS</a:t>
            </a:r>
          </a:p>
        </p:txBody>
      </p:sp>
      <p:sp>
        <p:nvSpPr>
          <p:cNvPr id="3" name="Subtitle 2">
            <a:extLst>
              <a:ext uri="{FF2B5EF4-FFF2-40B4-BE49-F238E27FC236}">
                <a16:creationId xmlns:a16="http://schemas.microsoft.com/office/drawing/2014/main" id="{3E6544EF-68A9-8A4F-266E-2C250C6F93E8}"/>
              </a:ext>
            </a:extLst>
          </p:cNvPr>
          <p:cNvSpPr>
            <a:spLocks noGrp="1"/>
          </p:cNvSpPr>
          <p:nvPr>
            <p:ph type="subTitle" idx="1"/>
          </p:nvPr>
        </p:nvSpPr>
        <p:spPr/>
        <p:txBody>
          <a:bodyPr/>
          <a:lstStyle/>
          <a:p>
            <a:r>
              <a:rPr lang="en-US" dirty="0">
                <a:latin typeface="Comic Sans MS" panose="030F0702030302020204" pitchFamily="66" charset="0"/>
              </a:rPr>
              <a:t>BY OMARA WALDEA</a:t>
            </a:r>
          </a:p>
        </p:txBody>
      </p:sp>
      <p:sp>
        <p:nvSpPr>
          <p:cNvPr id="4" name="Footer Placeholder 3">
            <a:extLst>
              <a:ext uri="{FF2B5EF4-FFF2-40B4-BE49-F238E27FC236}">
                <a16:creationId xmlns:a16="http://schemas.microsoft.com/office/drawing/2014/main" id="{F48B3199-5F65-BDCC-34EA-C465475D3EA0}"/>
              </a:ext>
            </a:extLst>
          </p:cNvPr>
          <p:cNvSpPr>
            <a:spLocks noGrp="1"/>
          </p:cNvSpPr>
          <p:nvPr>
            <p:ph type="ftr" sz="quarter" idx="11"/>
          </p:nvPr>
        </p:nvSpPr>
        <p:spPr/>
        <p:txBody>
          <a:bodyPr/>
          <a:lstStyle/>
          <a:p>
            <a:r>
              <a:rPr lang="en-US">
                <a:latin typeface="Comic Sans MS" panose="030F0702030302020204" pitchFamily="66" charset="0"/>
              </a:rPr>
              <a:t>OMARA WALDEA</a:t>
            </a:r>
          </a:p>
        </p:txBody>
      </p:sp>
    </p:spTree>
    <p:extLst>
      <p:ext uri="{BB962C8B-B14F-4D97-AF65-F5344CB8AC3E}">
        <p14:creationId xmlns:p14="http://schemas.microsoft.com/office/powerpoint/2010/main" val="2998432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153D0-E306-7B95-AE5D-3B023DE34AB9}"/>
              </a:ext>
            </a:extLst>
          </p:cNvPr>
          <p:cNvSpPr>
            <a:spLocks noGrp="1"/>
          </p:cNvSpPr>
          <p:nvPr>
            <p:ph type="title"/>
          </p:nvPr>
        </p:nvSpPr>
        <p:spPr/>
        <p:txBody>
          <a:bodyPr>
            <a:normAutofit/>
          </a:bodyPr>
          <a:lstStyle/>
          <a:p>
            <a:r>
              <a:rPr lang="en-US" sz="3600" b="1" dirty="0">
                <a:latin typeface="Comic Sans MS" panose="030F0702030302020204" pitchFamily="66" charset="0"/>
              </a:rPr>
              <a:t>FUTURE WORK</a:t>
            </a:r>
          </a:p>
        </p:txBody>
      </p:sp>
      <p:sp>
        <p:nvSpPr>
          <p:cNvPr id="5" name="Content Placeholder 4">
            <a:extLst>
              <a:ext uri="{FF2B5EF4-FFF2-40B4-BE49-F238E27FC236}">
                <a16:creationId xmlns:a16="http://schemas.microsoft.com/office/drawing/2014/main" id="{3256F901-F223-0964-3A3D-EB485590762F}"/>
              </a:ext>
            </a:extLst>
          </p:cNvPr>
          <p:cNvSpPr>
            <a:spLocks noGrp="1"/>
          </p:cNvSpPr>
          <p:nvPr>
            <p:ph idx="1"/>
          </p:nvPr>
        </p:nvSpPr>
        <p:spPr/>
        <p:txBody>
          <a:bodyPr>
            <a:normAutofit/>
          </a:bodyPr>
          <a:lstStyle/>
          <a:p>
            <a:r>
              <a:rPr lang="en-US" sz="2400" dirty="0">
                <a:latin typeface="Comic Sans MS" panose="030F0702030302020204" pitchFamily="66" charset="0"/>
              </a:rPr>
              <a:t>What is the perfect runtime for a well-known film?</a:t>
            </a:r>
          </a:p>
          <a:p>
            <a:r>
              <a:rPr lang="en-US" sz="2400" dirty="0">
                <a:latin typeface="Comic Sans MS" panose="030F0702030302020204" pitchFamily="66" charset="0"/>
              </a:rPr>
              <a:t>What are the top ten movie studios' profit margins?</a:t>
            </a:r>
          </a:p>
        </p:txBody>
      </p:sp>
      <p:sp>
        <p:nvSpPr>
          <p:cNvPr id="6" name="Footer Placeholder 5">
            <a:extLst>
              <a:ext uri="{FF2B5EF4-FFF2-40B4-BE49-F238E27FC236}">
                <a16:creationId xmlns:a16="http://schemas.microsoft.com/office/drawing/2014/main" id="{E7F8510D-DC86-0631-763C-5FB5E5116880}"/>
              </a:ext>
            </a:extLst>
          </p:cNvPr>
          <p:cNvSpPr>
            <a:spLocks noGrp="1"/>
          </p:cNvSpPr>
          <p:nvPr>
            <p:ph type="ftr" sz="quarter" idx="11"/>
          </p:nvPr>
        </p:nvSpPr>
        <p:spPr/>
        <p:txBody>
          <a:bodyPr/>
          <a:lstStyle/>
          <a:p>
            <a:r>
              <a:rPr lang="en-US">
                <a:latin typeface="Comic Sans MS" panose="030F0702030302020204" pitchFamily="66" charset="0"/>
              </a:rPr>
              <a:t>OMARA WALDEA</a:t>
            </a:r>
          </a:p>
        </p:txBody>
      </p:sp>
    </p:spTree>
    <p:extLst>
      <p:ext uri="{BB962C8B-B14F-4D97-AF65-F5344CB8AC3E}">
        <p14:creationId xmlns:p14="http://schemas.microsoft.com/office/powerpoint/2010/main" val="243729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E1DDE-6728-EFDA-1EBB-2094B1289D39}"/>
              </a:ext>
            </a:extLst>
          </p:cNvPr>
          <p:cNvSpPr>
            <a:spLocks noGrp="1"/>
          </p:cNvSpPr>
          <p:nvPr>
            <p:ph type="title"/>
          </p:nvPr>
        </p:nvSpPr>
        <p:spPr/>
        <p:txBody>
          <a:bodyPr/>
          <a:lstStyle/>
          <a:p>
            <a:r>
              <a:rPr lang="en-US" b="1" dirty="0">
                <a:latin typeface="Comic Sans MS" panose="030F0702030302020204" pitchFamily="66" charset="0"/>
              </a:rPr>
              <a:t>CONCLUSION</a:t>
            </a:r>
          </a:p>
        </p:txBody>
      </p:sp>
      <p:sp>
        <p:nvSpPr>
          <p:cNvPr id="3" name="Content Placeholder 2">
            <a:extLst>
              <a:ext uri="{FF2B5EF4-FFF2-40B4-BE49-F238E27FC236}">
                <a16:creationId xmlns:a16="http://schemas.microsoft.com/office/drawing/2014/main" id="{26F84C81-5354-E6A7-EA61-96E6C149F1C6}"/>
              </a:ext>
            </a:extLst>
          </p:cNvPr>
          <p:cNvSpPr>
            <a:spLocks noGrp="1"/>
          </p:cNvSpPr>
          <p:nvPr>
            <p:ph idx="1"/>
          </p:nvPr>
        </p:nvSpPr>
        <p:spPr/>
        <p:txBody>
          <a:bodyPr>
            <a:normAutofit/>
          </a:bodyPr>
          <a:lstStyle/>
          <a:p>
            <a:r>
              <a:rPr lang="en-US" dirty="0">
                <a:latin typeface="Comic Sans MS" panose="030F0702030302020204" pitchFamily="66" charset="0"/>
              </a:rPr>
              <a:t>We may summarize our conclusions from the analysis above and suggest the following actions:</a:t>
            </a:r>
          </a:p>
          <a:p>
            <a:r>
              <a:rPr lang="en-US" dirty="0">
                <a:latin typeface="Comic Sans MS" panose="030F0702030302020204" pitchFamily="66" charset="0"/>
              </a:rPr>
              <a:t>    We advise getting into the film business via an acquisition/distribution model since it allows for the production of more successful films at a lesser cost than what big film studios do when they make their own films.</a:t>
            </a:r>
          </a:p>
          <a:p>
            <a:r>
              <a:rPr lang="en-US" dirty="0">
                <a:latin typeface="Comic Sans MS" panose="030F0702030302020204" pitchFamily="66" charset="0"/>
              </a:rPr>
              <a:t>    If the firm decides to proceed with a foreign language film production or distribution, we suggest going with the Drama or Comedy genre, even if there is a broad variety of popular genre in foreign language films.</a:t>
            </a:r>
          </a:p>
          <a:p>
            <a:r>
              <a:rPr lang="en-US" dirty="0">
                <a:latin typeface="Comic Sans MS" panose="030F0702030302020204" pitchFamily="66" charset="0"/>
              </a:rPr>
              <a:t>    It is advisable to schedule your movie releases for late summer or early fall. Not to be overlooked is the fact that June has seen both enormous gains and losses.</a:t>
            </a:r>
          </a:p>
          <a:p>
            <a:endParaRPr lang="en-US" dirty="0">
              <a:latin typeface="Comic Sans MS" panose="030F0702030302020204" pitchFamily="66" charset="0"/>
            </a:endParaRPr>
          </a:p>
          <a:p>
            <a:endParaRPr lang="en-US" dirty="0">
              <a:latin typeface="Comic Sans MS" panose="030F0702030302020204" pitchFamily="66" charset="0"/>
            </a:endParaRPr>
          </a:p>
        </p:txBody>
      </p:sp>
      <p:sp>
        <p:nvSpPr>
          <p:cNvPr id="4" name="Footer Placeholder 3">
            <a:extLst>
              <a:ext uri="{FF2B5EF4-FFF2-40B4-BE49-F238E27FC236}">
                <a16:creationId xmlns:a16="http://schemas.microsoft.com/office/drawing/2014/main" id="{1092B0C4-14B8-3AD7-19AF-476FBD334A92}"/>
              </a:ext>
            </a:extLst>
          </p:cNvPr>
          <p:cNvSpPr>
            <a:spLocks noGrp="1"/>
          </p:cNvSpPr>
          <p:nvPr>
            <p:ph type="ftr" sz="quarter" idx="11"/>
          </p:nvPr>
        </p:nvSpPr>
        <p:spPr/>
        <p:txBody>
          <a:bodyPr/>
          <a:lstStyle/>
          <a:p>
            <a:r>
              <a:rPr lang="en-US">
                <a:latin typeface="Comic Sans MS" panose="030F0702030302020204" pitchFamily="66" charset="0"/>
              </a:rPr>
              <a:t>OMARA WALDEA</a:t>
            </a:r>
          </a:p>
        </p:txBody>
      </p:sp>
    </p:spTree>
    <p:extLst>
      <p:ext uri="{BB962C8B-B14F-4D97-AF65-F5344CB8AC3E}">
        <p14:creationId xmlns:p14="http://schemas.microsoft.com/office/powerpoint/2010/main" val="248808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01B8-DFCD-B67A-65E8-95EEE75003FB}"/>
              </a:ext>
            </a:extLst>
          </p:cNvPr>
          <p:cNvSpPr>
            <a:spLocks noGrp="1"/>
          </p:cNvSpPr>
          <p:nvPr>
            <p:ph type="title"/>
          </p:nvPr>
        </p:nvSpPr>
        <p:spPr/>
        <p:txBody>
          <a:bodyPr/>
          <a:lstStyle/>
          <a:p>
            <a:r>
              <a:rPr lang="en-US" b="1" dirty="0">
                <a:latin typeface="Comic Sans MS" panose="030F0702030302020204" pitchFamily="66" charset="0"/>
              </a:rPr>
              <a:t>SUMMARY</a:t>
            </a:r>
            <a:r>
              <a:rPr lang="en-US" dirty="0">
                <a:latin typeface="Comic Sans MS" panose="030F0702030302020204" pitchFamily="66" charset="0"/>
              </a:rPr>
              <a:t>	</a:t>
            </a:r>
          </a:p>
        </p:txBody>
      </p:sp>
      <p:sp>
        <p:nvSpPr>
          <p:cNvPr id="3" name="Content Placeholder 2">
            <a:extLst>
              <a:ext uri="{FF2B5EF4-FFF2-40B4-BE49-F238E27FC236}">
                <a16:creationId xmlns:a16="http://schemas.microsoft.com/office/drawing/2014/main" id="{5E79C757-9315-0F64-DDA7-1EA8AC33CC1C}"/>
              </a:ext>
            </a:extLst>
          </p:cNvPr>
          <p:cNvSpPr>
            <a:spLocks noGrp="1"/>
          </p:cNvSpPr>
          <p:nvPr>
            <p:ph idx="1"/>
          </p:nvPr>
        </p:nvSpPr>
        <p:spPr/>
        <p:txBody>
          <a:bodyPr>
            <a:normAutofit/>
          </a:bodyPr>
          <a:lstStyle/>
          <a:p>
            <a:pPr marL="36900" indent="0" algn="ctr">
              <a:lnSpc>
                <a:spcPct val="200000"/>
              </a:lnSpc>
              <a:buNone/>
            </a:pPr>
            <a:r>
              <a:rPr lang="en-US" sz="2400" dirty="0">
                <a:latin typeface="Comic Sans MS" panose="030F0702030302020204" pitchFamily="66" charset="0"/>
              </a:rPr>
              <a:t>I looked at the highest-grossing films to see what makes them so popular. Based on the following criteria—a superhero film released in April or May, or an animated musical released in June or November—my study will assist you in creating the finest possible film, provided that it has a suitable budget and the ideal director or composer.</a:t>
            </a:r>
          </a:p>
        </p:txBody>
      </p:sp>
      <p:sp>
        <p:nvSpPr>
          <p:cNvPr id="4" name="Footer Placeholder 3">
            <a:extLst>
              <a:ext uri="{FF2B5EF4-FFF2-40B4-BE49-F238E27FC236}">
                <a16:creationId xmlns:a16="http://schemas.microsoft.com/office/drawing/2014/main" id="{21CCB043-6EA4-8835-E2B0-1AB484DE3EC7}"/>
              </a:ext>
            </a:extLst>
          </p:cNvPr>
          <p:cNvSpPr>
            <a:spLocks noGrp="1"/>
          </p:cNvSpPr>
          <p:nvPr>
            <p:ph type="ftr" sz="quarter" idx="11"/>
          </p:nvPr>
        </p:nvSpPr>
        <p:spPr/>
        <p:txBody>
          <a:bodyPr/>
          <a:lstStyle/>
          <a:p>
            <a:r>
              <a:rPr lang="en-US"/>
              <a:t>OMARA WALDEA</a:t>
            </a:r>
          </a:p>
        </p:txBody>
      </p:sp>
    </p:spTree>
    <p:extLst>
      <p:ext uri="{BB962C8B-B14F-4D97-AF65-F5344CB8AC3E}">
        <p14:creationId xmlns:p14="http://schemas.microsoft.com/office/powerpoint/2010/main" val="835828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6D8B0-C987-9D0B-6377-44A37AB42A9E}"/>
              </a:ext>
            </a:extLst>
          </p:cNvPr>
          <p:cNvSpPr>
            <a:spLocks noGrp="1"/>
          </p:cNvSpPr>
          <p:nvPr>
            <p:ph type="title"/>
          </p:nvPr>
        </p:nvSpPr>
        <p:spPr/>
        <p:txBody>
          <a:bodyPr/>
          <a:lstStyle/>
          <a:p>
            <a:r>
              <a:rPr lang="en-US" b="1" dirty="0">
                <a:latin typeface="Comic Sans MS" panose="030F0702030302020204" pitchFamily="66" charset="0"/>
              </a:rPr>
              <a:t>Outline</a:t>
            </a:r>
          </a:p>
        </p:txBody>
      </p:sp>
      <p:sp>
        <p:nvSpPr>
          <p:cNvPr id="3" name="Content Placeholder 2">
            <a:extLst>
              <a:ext uri="{FF2B5EF4-FFF2-40B4-BE49-F238E27FC236}">
                <a16:creationId xmlns:a16="http://schemas.microsoft.com/office/drawing/2014/main" id="{E9356C36-994E-2C51-B8D5-475B82F15132}"/>
              </a:ext>
            </a:extLst>
          </p:cNvPr>
          <p:cNvSpPr>
            <a:spLocks noGrp="1"/>
          </p:cNvSpPr>
          <p:nvPr>
            <p:ph idx="1"/>
          </p:nvPr>
        </p:nvSpPr>
        <p:spPr>
          <a:xfrm>
            <a:off x="838200" y="1836257"/>
            <a:ext cx="10515600" cy="4351338"/>
          </a:xfrm>
        </p:spPr>
        <p:txBody>
          <a:bodyPr/>
          <a:lstStyle/>
          <a:p>
            <a:pPr marL="0" indent="0">
              <a:buNone/>
            </a:pPr>
            <a:endParaRPr lang="en-US" dirty="0">
              <a:latin typeface="Comic Sans MS" panose="030F0702030302020204" pitchFamily="66" charset="0"/>
            </a:endParaRPr>
          </a:p>
          <a:p>
            <a:pPr marL="0" indent="0" algn="ctr">
              <a:buNone/>
            </a:pPr>
            <a:r>
              <a:rPr lang="en-US" sz="2400" b="1" dirty="0">
                <a:latin typeface="Comic Sans MS" panose="030F0702030302020204" pitchFamily="66" charset="0"/>
              </a:rPr>
              <a:t>● Business Problem</a:t>
            </a:r>
          </a:p>
          <a:p>
            <a:pPr marL="0" indent="0" algn="ctr">
              <a:buNone/>
            </a:pPr>
            <a:r>
              <a:rPr lang="en-US" sz="2400" b="1" dirty="0">
                <a:latin typeface="Comic Sans MS" panose="030F0702030302020204" pitchFamily="66" charset="0"/>
              </a:rPr>
              <a:t>● Data</a:t>
            </a:r>
          </a:p>
          <a:p>
            <a:pPr marL="0" indent="0" algn="ctr">
              <a:buNone/>
            </a:pPr>
            <a:r>
              <a:rPr lang="en-US" sz="2400" b="1" dirty="0">
                <a:latin typeface="Comic Sans MS" panose="030F0702030302020204" pitchFamily="66" charset="0"/>
              </a:rPr>
              <a:t>● Methods</a:t>
            </a:r>
          </a:p>
          <a:p>
            <a:pPr marL="0" indent="0" algn="ctr">
              <a:buNone/>
            </a:pPr>
            <a:r>
              <a:rPr lang="en-US" sz="2400" b="1" dirty="0">
                <a:latin typeface="Comic Sans MS" panose="030F0702030302020204" pitchFamily="66" charset="0"/>
              </a:rPr>
              <a:t>● Results</a:t>
            </a:r>
          </a:p>
          <a:p>
            <a:pPr marL="0" indent="0" algn="ctr">
              <a:buNone/>
            </a:pPr>
            <a:r>
              <a:rPr lang="en-US" sz="2400" b="1" dirty="0">
                <a:latin typeface="Comic Sans MS" panose="030F0702030302020204" pitchFamily="66" charset="0"/>
              </a:rPr>
              <a:t>● Conclusions</a:t>
            </a:r>
          </a:p>
        </p:txBody>
      </p:sp>
      <p:sp>
        <p:nvSpPr>
          <p:cNvPr id="4" name="Footer Placeholder 3">
            <a:extLst>
              <a:ext uri="{FF2B5EF4-FFF2-40B4-BE49-F238E27FC236}">
                <a16:creationId xmlns:a16="http://schemas.microsoft.com/office/drawing/2014/main" id="{3DE1E5DB-4D32-95B5-CC8C-6CF3C820FC5F}"/>
              </a:ext>
            </a:extLst>
          </p:cNvPr>
          <p:cNvSpPr>
            <a:spLocks noGrp="1"/>
          </p:cNvSpPr>
          <p:nvPr>
            <p:ph type="ftr" sz="quarter" idx="11"/>
          </p:nvPr>
        </p:nvSpPr>
        <p:spPr/>
        <p:txBody>
          <a:bodyPr/>
          <a:lstStyle/>
          <a:p>
            <a:r>
              <a:rPr lang="en-US"/>
              <a:t>OMARA WALDEA</a:t>
            </a:r>
          </a:p>
        </p:txBody>
      </p:sp>
    </p:spTree>
    <p:extLst>
      <p:ext uri="{BB962C8B-B14F-4D97-AF65-F5344CB8AC3E}">
        <p14:creationId xmlns:p14="http://schemas.microsoft.com/office/powerpoint/2010/main" val="2887240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2327-3665-10F3-CAAB-A166969F7161}"/>
              </a:ext>
            </a:extLst>
          </p:cNvPr>
          <p:cNvSpPr>
            <a:spLocks noGrp="1"/>
          </p:cNvSpPr>
          <p:nvPr>
            <p:ph type="title"/>
          </p:nvPr>
        </p:nvSpPr>
        <p:spPr>
          <a:xfrm>
            <a:off x="913795" y="244914"/>
            <a:ext cx="10353762" cy="970450"/>
          </a:xfrm>
        </p:spPr>
        <p:txBody>
          <a:bodyPr/>
          <a:lstStyle/>
          <a:p>
            <a:r>
              <a:rPr lang="en-US" b="1" dirty="0">
                <a:latin typeface="Comic Sans MS" panose="030F0702030302020204" pitchFamily="66" charset="0"/>
              </a:rPr>
              <a:t>BUSINESS PROBLEM</a:t>
            </a:r>
          </a:p>
        </p:txBody>
      </p:sp>
      <p:sp>
        <p:nvSpPr>
          <p:cNvPr id="3" name="Content Placeholder 2">
            <a:extLst>
              <a:ext uri="{FF2B5EF4-FFF2-40B4-BE49-F238E27FC236}">
                <a16:creationId xmlns:a16="http://schemas.microsoft.com/office/drawing/2014/main" id="{646D4568-23FA-AAE5-7F59-AB2D9237D09D}"/>
              </a:ext>
            </a:extLst>
          </p:cNvPr>
          <p:cNvSpPr>
            <a:spLocks noGrp="1"/>
          </p:cNvSpPr>
          <p:nvPr>
            <p:ph idx="1"/>
          </p:nvPr>
        </p:nvSpPr>
        <p:spPr>
          <a:xfrm>
            <a:off x="627321" y="1399624"/>
            <a:ext cx="11206716" cy="4848337"/>
          </a:xfrm>
        </p:spPr>
        <p:txBody>
          <a:bodyPr>
            <a:noAutofit/>
          </a:bodyPr>
          <a:lstStyle/>
          <a:p>
            <a:r>
              <a:rPr lang="en-US" dirty="0">
                <a:latin typeface="Comic Sans MS" panose="030F0702030302020204" pitchFamily="66" charset="0"/>
              </a:rPr>
              <a:t>The CEO will need to be able to use our findings as practical guidance when determining the kinds of movies that should be produced.</a:t>
            </a:r>
          </a:p>
          <a:p>
            <a:pPr marL="36900" indent="0">
              <a:buNone/>
            </a:pPr>
            <a:endParaRPr lang="en-US" dirty="0">
              <a:latin typeface="Comic Sans MS" panose="030F0702030302020204" pitchFamily="66" charset="0"/>
            </a:endParaRPr>
          </a:p>
          <a:p>
            <a:r>
              <a:rPr lang="en-US" dirty="0">
                <a:latin typeface="Comic Sans MS" panose="030F0702030302020204" pitchFamily="66" charset="0"/>
              </a:rPr>
              <a:t>We think that investigating these facets of the film industry will be most beneficial to the process of making decisions.</a:t>
            </a:r>
          </a:p>
          <a:p>
            <a:pPr marL="36900" indent="0">
              <a:buNone/>
            </a:pPr>
            <a:endParaRPr lang="en-US" dirty="0">
              <a:latin typeface="Comic Sans MS" panose="030F0702030302020204" pitchFamily="66" charset="0"/>
            </a:endParaRPr>
          </a:p>
          <a:p>
            <a:pPr marL="1177200" lvl="2" indent="-457200">
              <a:buFont typeface="+mj-lt"/>
              <a:buAutoNum type="arabicPeriod"/>
            </a:pPr>
            <a:r>
              <a:rPr lang="en-US" sz="2000" dirty="0">
                <a:latin typeface="Comic Sans MS" panose="030F0702030302020204" pitchFamily="66" charset="0"/>
              </a:rPr>
              <a:t>Seasonality and Profit: This will facilitate the efficient distribution of resources.</a:t>
            </a:r>
          </a:p>
          <a:p>
            <a:pPr marL="1177200" lvl="2" indent="-457200">
              <a:buFont typeface="+mj-lt"/>
              <a:buAutoNum type="arabicPeriod"/>
            </a:pPr>
            <a:r>
              <a:rPr lang="en-US" sz="2000" dirty="0">
                <a:latin typeface="Comic Sans MS" panose="030F0702030302020204" pitchFamily="66" charset="0"/>
              </a:rPr>
              <a:t> Diversity in Filmmaking: This aids in measuring the industry's growing and  diversified market.</a:t>
            </a:r>
          </a:p>
          <a:p>
            <a:pPr marL="1177200" lvl="2" indent="-457200">
              <a:buFont typeface="+mj-lt"/>
              <a:buAutoNum type="arabicPeriod"/>
            </a:pPr>
            <a:r>
              <a:rPr lang="en-US" sz="2000" dirty="0">
                <a:latin typeface="Comic Sans MS" panose="030F0702030302020204" pitchFamily="66" charset="0"/>
              </a:rPr>
              <a:t>Studios &amp; Production Budgets: When analyzing the costs and benefits of building a particular kind of studio, this information is essential.</a:t>
            </a:r>
          </a:p>
        </p:txBody>
      </p:sp>
      <p:sp>
        <p:nvSpPr>
          <p:cNvPr id="4" name="Footer Placeholder 3">
            <a:extLst>
              <a:ext uri="{FF2B5EF4-FFF2-40B4-BE49-F238E27FC236}">
                <a16:creationId xmlns:a16="http://schemas.microsoft.com/office/drawing/2014/main" id="{4502B08A-2E83-ECE8-1EC0-86EA129AB96E}"/>
              </a:ext>
            </a:extLst>
          </p:cNvPr>
          <p:cNvSpPr>
            <a:spLocks noGrp="1"/>
          </p:cNvSpPr>
          <p:nvPr>
            <p:ph type="ftr" sz="quarter" idx="11"/>
          </p:nvPr>
        </p:nvSpPr>
        <p:spPr>
          <a:xfrm>
            <a:off x="913795" y="6247961"/>
            <a:ext cx="6672865" cy="365125"/>
          </a:xfrm>
        </p:spPr>
        <p:txBody>
          <a:bodyPr/>
          <a:lstStyle/>
          <a:p>
            <a:r>
              <a:rPr lang="en-US" dirty="0">
                <a:latin typeface="Comic Sans MS" panose="030F0702030302020204" pitchFamily="66" charset="0"/>
              </a:rPr>
              <a:t>OMARA WALDEA</a:t>
            </a:r>
          </a:p>
        </p:txBody>
      </p:sp>
    </p:spTree>
    <p:extLst>
      <p:ext uri="{BB962C8B-B14F-4D97-AF65-F5344CB8AC3E}">
        <p14:creationId xmlns:p14="http://schemas.microsoft.com/office/powerpoint/2010/main" val="354059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979E-D1AD-77DF-5E01-AD026BBDB34C}"/>
              </a:ext>
            </a:extLst>
          </p:cNvPr>
          <p:cNvSpPr>
            <a:spLocks noGrp="1"/>
          </p:cNvSpPr>
          <p:nvPr>
            <p:ph type="title"/>
          </p:nvPr>
        </p:nvSpPr>
        <p:spPr/>
        <p:txBody>
          <a:bodyPr/>
          <a:lstStyle/>
          <a:p>
            <a:r>
              <a:rPr lang="en-US" b="1" dirty="0">
                <a:latin typeface="Comic Sans MS" panose="030F0702030302020204" pitchFamily="66" charset="0"/>
              </a:rPr>
              <a:t>DATA</a:t>
            </a:r>
          </a:p>
        </p:txBody>
      </p:sp>
      <p:sp>
        <p:nvSpPr>
          <p:cNvPr id="3" name="Content Placeholder 2">
            <a:extLst>
              <a:ext uri="{FF2B5EF4-FFF2-40B4-BE49-F238E27FC236}">
                <a16:creationId xmlns:a16="http://schemas.microsoft.com/office/drawing/2014/main" id="{91860D91-D3EC-2C88-0F6E-2C440DDB1519}"/>
              </a:ext>
            </a:extLst>
          </p:cNvPr>
          <p:cNvSpPr>
            <a:spLocks noGrp="1"/>
          </p:cNvSpPr>
          <p:nvPr>
            <p:ph idx="1"/>
          </p:nvPr>
        </p:nvSpPr>
        <p:spPr/>
        <p:txBody>
          <a:bodyPr>
            <a:normAutofit/>
          </a:bodyPr>
          <a:lstStyle/>
          <a:p>
            <a:pPr marL="36900" indent="0">
              <a:buNone/>
            </a:pPr>
            <a:r>
              <a:rPr lang="en-US" sz="2400" dirty="0" err="1">
                <a:latin typeface="Comic Sans MS" panose="030F0702030302020204" pitchFamily="66" charset="0"/>
              </a:rPr>
              <a:t>zippedData</a:t>
            </a:r>
            <a:r>
              <a:rPr lang="en-US" sz="2400" dirty="0">
                <a:latin typeface="Comic Sans MS" panose="030F0702030302020204" pitchFamily="66" charset="0"/>
              </a:rPr>
              <a:t> are movie datasets from:</a:t>
            </a:r>
          </a:p>
          <a:p>
            <a:pPr marL="720000" lvl="2" indent="0">
              <a:buNone/>
            </a:pPr>
            <a:r>
              <a:rPr lang="en-US" sz="2400" dirty="0">
                <a:latin typeface="Comic Sans MS" panose="030F0702030302020204" pitchFamily="66" charset="0"/>
              </a:rPr>
              <a:t>• Box Office Mojo (https://www.boxofficemojo.com/)</a:t>
            </a:r>
          </a:p>
          <a:p>
            <a:pPr marL="720000" lvl="2" indent="0">
              <a:buNone/>
            </a:pPr>
            <a:r>
              <a:rPr lang="en-US" sz="2400" dirty="0">
                <a:latin typeface="Comic Sans MS" panose="030F0702030302020204" pitchFamily="66" charset="0"/>
              </a:rPr>
              <a:t>• IMDB (https://www.imdb.com/)</a:t>
            </a:r>
          </a:p>
          <a:p>
            <a:pPr marL="720000" lvl="2" indent="0">
              <a:buNone/>
            </a:pPr>
            <a:r>
              <a:rPr lang="en-US" sz="2400" dirty="0">
                <a:latin typeface="Comic Sans MS" panose="030F0702030302020204" pitchFamily="66" charset="0"/>
              </a:rPr>
              <a:t>• Rotten Tomatoes (https://www.rottentomatoes.com/)</a:t>
            </a:r>
          </a:p>
          <a:p>
            <a:pPr marL="720000" lvl="2" indent="0">
              <a:buNone/>
            </a:pPr>
            <a:r>
              <a:rPr lang="en-US" sz="2400" dirty="0">
                <a:latin typeface="Comic Sans MS" panose="030F0702030302020204" pitchFamily="66" charset="0"/>
              </a:rPr>
              <a:t>• </a:t>
            </a:r>
            <a:r>
              <a:rPr lang="en-US" sz="2400" dirty="0" err="1">
                <a:latin typeface="Comic Sans MS" panose="030F0702030302020204" pitchFamily="66" charset="0"/>
              </a:rPr>
              <a:t>TheMovieDB</a:t>
            </a:r>
            <a:r>
              <a:rPr lang="en-US" sz="2400" dirty="0">
                <a:latin typeface="Comic Sans MS" panose="030F0702030302020204" pitchFamily="66" charset="0"/>
              </a:rPr>
              <a:t> (https://www.themoviedb.org/)</a:t>
            </a:r>
          </a:p>
          <a:p>
            <a:pPr marL="720000" lvl="2" indent="0">
              <a:buNone/>
            </a:pPr>
            <a:r>
              <a:rPr lang="en-US" sz="2400" dirty="0">
                <a:latin typeface="Comic Sans MS" panose="030F0702030302020204" pitchFamily="66" charset="0"/>
              </a:rPr>
              <a:t>• The Numbers (https://www.the-numbers.com/)</a:t>
            </a:r>
          </a:p>
        </p:txBody>
      </p:sp>
      <p:sp>
        <p:nvSpPr>
          <p:cNvPr id="4" name="Footer Placeholder 3">
            <a:extLst>
              <a:ext uri="{FF2B5EF4-FFF2-40B4-BE49-F238E27FC236}">
                <a16:creationId xmlns:a16="http://schemas.microsoft.com/office/drawing/2014/main" id="{3263E437-B702-F55C-8FD1-2E12C1A02151}"/>
              </a:ext>
            </a:extLst>
          </p:cNvPr>
          <p:cNvSpPr>
            <a:spLocks noGrp="1"/>
          </p:cNvSpPr>
          <p:nvPr>
            <p:ph type="ftr" sz="quarter" idx="11"/>
          </p:nvPr>
        </p:nvSpPr>
        <p:spPr/>
        <p:txBody>
          <a:bodyPr/>
          <a:lstStyle/>
          <a:p>
            <a:r>
              <a:rPr lang="en-US">
                <a:latin typeface="Comic Sans MS" panose="030F0702030302020204" pitchFamily="66" charset="0"/>
              </a:rPr>
              <a:t>OMARA WALDEA</a:t>
            </a:r>
          </a:p>
        </p:txBody>
      </p:sp>
    </p:spTree>
    <p:extLst>
      <p:ext uri="{BB962C8B-B14F-4D97-AF65-F5344CB8AC3E}">
        <p14:creationId xmlns:p14="http://schemas.microsoft.com/office/powerpoint/2010/main" val="1354973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FE78-9A92-1FEB-40B4-04143CC6D371}"/>
              </a:ext>
            </a:extLst>
          </p:cNvPr>
          <p:cNvSpPr>
            <a:spLocks noGrp="1"/>
          </p:cNvSpPr>
          <p:nvPr>
            <p:ph type="title"/>
          </p:nvPr>
        </p:nvSpPr>
        <p:spPr/>
        <p:txBody>
          <a:bodyPr/>
          <a:lstStyle/>
          <a:p>
            <a:r>
              <a:rPr lang="en-US" b="1" dirty="0">
                <a:latin typeface="Comic Sans MS" panose="030F0702030302020204" pitchFamily="66" charset="0"/>
              </a:rPr>
              <a:t>METHODS</a:t>
            </a:r>
          </a:p>
        </p:txBody>
      </p:sp>
      <p:sp>
        <p:nvSpPr>
          <p:cNvPr id="3" name="Content Placeholder 2">
            <a:extLst>
              <a:ext uri="{FF2B5EF4-FFF2-40B4-BE49-F238E27FC236}">
                <a16:creationId xmlns:a16="http://schemas.microsoft.com/office/drawing/2014/main" id="{FF7FE918-8C44-2D91-F50B-11243D834B9B}"/>
              </a:ext>
            </a:extLst>
          </p:cNvPr>
          <p:cNvSpPr>
            <a:spLocks noGrp="1"/>
          </p:cNvSpPr>
          <p:nvPr>
            <p:ph idx="1"/>
          </p:nvPr>
        </p:nvSpPr>
        <p:spPr/>
        <p:txBody>
          <a:bodyPr>
            <a:normAutofit/>
          </a:bodyPr>
          <a:lstStyle/>
          <a:p>
            <a:r>
              <a:rPr lang="en-US" dirty="0">
                <a:latin typeface="Comic Sans MS" panose="030F0702030302020204" pitchFamily="66" charset="0"/>
              </a:rPr>
              <a:t>Numerous linked pieces of information were imported from The Numbers, Rotten Tomatoes, IMDB, TMDB, and The Box Office Mojo into the datasets.</a:t>
            </a:r>
          </a:p>
          <a:p>
            <a:r>
              <a:rPr lang="en-US" dirty="0">
                <a:latin typeface="Comic Sans MS" panose="030F0702030302020204" pitchFamily="66" charset="0"/>
              </a:rPr>
              <a:t>I reasoned that we already had enough data and didn't need to scrape any more data from the websites given the scope of the data that was already available.</a:t>
            </a:r>
          </a:p>
          <a:p>
            <a:r>
              <a:rPr lang="en-US" dirty="0">
                <a:latin typeface="Comic Sans MS" panose="030F0702030302020204" pitchFamily="66" charset="0"/>
              </a:rPr>
              <a:t>• To gain insight into earnings, genres, movie language, and release months, I added new columns and combined existing ones in the dataset.</a:t>
            </a:r>
          </a:p>
          <a:p>
            <a:r>
              <a:rPr lang="en-US" dirty="0">
                <a:latin typeface="Comic Sans MS" panose="030F0702030302020204" pitchFamily="66" charset="0"/>
              </a:rPr>
              <a:t>• I looked over the dataset to check historical studio data to help figure out how many films each studio made and how much it cost.</a:t>
            </a:r>
          </a:p>
        </p:txBody>
      </p:sp>
      <p:sp>
        <p:nvSpPr>
          <p:cNvPr id="4" name="Footer Placeholder 3">
            <a:extLst>
              <a:ext uri="{FF2B5EF4-FFF2-40B4-BE49-F238E27FC236}">
                <a16:creationId xmlns:a16="http://schemas.microsoft.com/office/drawing/2014/main" id="{59535B27-330A-7D03-566C-8A6A5E651FDD}"/>
              </a:ext>
            </a:extLst>
          </p:cNvPr>
          <p:cNvSpPr>
            <a:spLocks noGrp="1"/>
          </p:cNvSpPr>
          <p:nvPr>
            <p:ph type="ftr" sz="quarter" idx="11"/>
          </p:nvPr>
        </p:nvSpPr>
        <p:spPr/>
        <p:txBody>
          <a:bodyPr/>
          <a:lstStyle/>
          <a:p>
            <a:r>
              <a:rPr lang="en-US">
                <a:latin typeface="Comic Sans MS" panose="030F0702030302020204" pitchFamily="66" charset="0"/>
              </a:rPr>
              <a:t>OMARA WALDEA</a:t>
            </a:r>
          </a:p>
        </p:txBody>
      </p:sp>
    </p:spTree>
    <p:extLst>
      <p:ext uri="{BB962C8B-B14F-4D97-AF65-F5344CB8AC3E}">
        <p14:creationId xmlns:p14="http://schemas.microsoft.com/office/powerpoint/2010/main" val="2333728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B4882-DB76-DE30-7357-B23D749C3604}"/>
              </a:ext>
            </a:extLst>
          </p:cNvPr>
          <p:cNvSpPr>
            <a:spLocks noGrp="1"/>
          </p:cNvSpPr>
          <p:nvPr>
            <p:ph type="title"/>
          </p:nvPr>
        </p:nvSpPr>
        <p:spPr/>
        <p:txBody>
          <a:bodyPr/>
          <a:lstStyle/>
          <a:p>
            <a:r>
              <a:rPr lang="en-US" b="1" dirty="0">
                <a:latin typeface="Comic Sans MS" panose="030F0702030302020204" pitchFamily="66" charset="0"/>
              </a:rPr>
              <a:t>RESULTS</a:t>
            </a:r>
          </a:p>
        </p:txBody>
      </p:sp>
      <p:pic>
        <p:nvPicPr>
          <p:cNvPr id="15" name="Content Placeholder 14">
            <a:extLst>
              <a:ext uri="{FF2B5EF4-FFF2-40B4-BE49-F238E27FC236}">
                <a16:creationId xmlns:a16="http://schemas.microsoft.com/office/drawing/2014/main" id="{FFE3B2F7-CD5E-A490-ED5E-09BE91D816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1505" y="2501041"/>
            <a:ext cx="4159464" cy="2521080"/>
          </a:xfrm>
        </p:spPr>
      </p:pic>
      <p:sp>
        <p:nvSpPr>
          <p:cNvPr id="16" name="TextBox 15">
            <a:extLst>
              <a:ext uri="{FF2B5EF4-FFF2-40B4-BE49-F238E27FC236}">
                <a16:creationId xmlns:a16="http://schemas.microsoft.com/office/drawing/2014/main" id="{4EE98322-7CE8-5A0E-27B6-E630A2554652}"/>
              </a:ext>
            </a:extLst>
          </p:cNvPr>
          <p:cNvSpPr txBox="1"/>
          <p:nvPr/>
        </p:nvSpPr>
        <p:spPr>
          <a:xfrm>
            <a:off x="4898967" y="1690688"/>
            <a:ext cx="5114260" cy="369332"/>
          </a:xfrm>
          <a:prstGeom prst="rect">
            <a:avLst/>
          </a:prstGeom>
          <a:noFill/>
        </p:spPr>
        <p:txBody>
          <a:bodyPr wrap="square" rtlCol="0">
            <a:spAutoFit/>
          </a:bodyPr>
          <a:lstStyle/>
          <a:p>
            <a:r>
              <a:rPr lang="en-US" dirty="0">
                <a:latin typeface="Comic Sans MS" panose="030F0702030302020204" pitchFamily="66" charset="0"/>
              </a:rPr>
              <a:t>RATINGS HISTOGRAM</a:t>
            </a:r>
          </a:p>
        </p:txBody>
      </p:sp>
      <p:sp>
        <p:nvSpPr>
          <p:cNvPr id="17" name="Footer Placeholder 16">
            <a:extLst>
              <a:ext uri="{FF2B5EF4-FFF2-40B4-BE49-F238E27FC236}">
                <a16:creationId xmlns:a16="http://schemas.microsoft.com/office/drawing/2014/main" id="{A8049F35-E735-3A47-397B-F4B8E6A088D3}"/>
              </a:ext>
            </a:extLst>
          </p:cNvPr>
          <p:cNvSpPr>
            <a:spLocks noGrp="1"/>
          </p:cNvSpPr>
          <p:nvPr>
            <p:ph type="ftr" sz="quarter" idx="11"/>
          </p:nvPr>
        </p:nvSpPr>
        <p:spPr/>
        <p:txBody>
          <a:bodyPr/>
          <a:lstStyle/>
          <a:p>
            <a:r>
              <a:rPr lang="en-US">
                <a:latin typeface="Comic Sans MS" panose="030F0702030302020204" pitchFamily="66" charset="0"/>
              </a:rPr>
              <a:t>OMARA WALDEA</a:t>
            </a:r>
          </a:p>
        </p:txBody>
      </p:sp>
    </p:spTree>
    <p:extLst>
      <p:ext uri="{BB962C8B-B14F-4D97-AF65-F5344CB8AC3E}">
        <p14:creationId xmlns:p14="http://schemas.microsoft.com/office/powerpoint/2010/main" val="2668056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5378-FC67-5BBE-6E5F-08FB66949CBA}"/>
              </a:ext>
            </a:extLst>
          </p:cNvPr>
          <p:cNvSpPr>
            <a:spLocks noGrp="1"/>
          </p:cNvSpPr>
          <p:nvPr>
            <p:ph type="title"/>
          </p:nvPr>
        </p:nvSpPr>
        <p:spPr/>
        <p:txBody>
          <a:bodyPr>
            <a:normAutofit fontScale="90000"/>
          </a:bodyPr>
          <a:lstStyle/>
          <a:p>
            <a:r>
              <a:rPr lang="en-US" b="1" dirty="0">
                <a:latin typeface="Comic Sans MS" panose="030F0702030302020204" pitchFamily="66" charset="0"/>
              </a:rPr>
              <a:t>Count of Rated Movies – By Year of Production</a:t>
            </a:r>
          </a:p>
        </p:txBody>
      </p:sp>
      <p:pic>
        <p:nvPicPr>
          <p:cNvPr id="7" name="Content Placeholder 6">
            <a:extLst>
              <a:ext uri="{FF2B5EF4-FFF2-40B4-BE49-F238E27FC236}">
                <a16:creationId xmlns:a16="http://schemas.microsoft.com/office/drawing/2014/main" id="{FF644AFA-3FBA-7439-4AB2-291AF39251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8230" y="2443889"/>
            <a:ext cx="7106015" cy="2635385"/>
          </a:xfrm>
        </p:spPr>
      </p:pic>
      <p:sp>
        <p:nvSpPr>
          <p:cNvPr id="8" name="Footer Placeholder 7">
            <a:extLst>
              <a:ext uri="{FF2B5EF4-FFF2-40B4-BE49-F238E27FC236}">
                <a16:creationId xmlns:a16="http://schemas.microsoft.com/office/drawing/2014/main" id="{00F3703F-20C3-548E-DDAB-B7277A2A9E17}"/>
              </a:ext>
            </a:extLst>
          </p:cNvPr>
          <p:cNvSpPr>
            <a:spLocks noGrp="1"/>
          </p:cNvSpPr>
          <p:nvPr>
            <p:ph type="ftr" sz="quarter" idx="11"/>
          </p:nvPr>
        </p:nvSpPr>
        <p:spPr/>
        <p:txBody>
          <a:bodyPr/>
          <a:lstStyle/>
          <a:p>
            <a:r>
              <a:rPr lang="en-US">
                <a:latin typeface="Comic Sans MS" panose="030F0702030302020204" pitchFamily="66" charset="0"/>
              </a:rPr>
              <a:t>OMARA WALDEA</a:t>
            </a:r>
          </a:p>
        </p:txBody>
      </p:sp>
    </p:spTree>
    <p:extLst>
      <p:ext uri="{BB962C8B-B14F-4D97-AF65-F5344CB8AC3E}">
        <p14:creationId xmlns:p14="http://schemas.microsoft.com/office/powerpoint/2010/main" val="2244761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04A5D-026A-128E-3290-6AFB8969111A}"/>
              </a:ext>
            </a:extLst>
          </p:cNvPr>
          <p:cNvSpPr>
            <a:spLocks noGrp="1"/>
          </p:cNvSpPr>
          <p:nvPr>
            <p:ph type="title"/>
          </p:nvPr>
        </p:nvSpPr>
        <p:spPr/>
        <p:txBody>
          <a:bodyPr/>
          <a:lstStyle/>
          <a:p>
            <a:r>
              <a:rPr lang="en-US" dirty="0">
                <a:latin typeface="Comic Sans MS" panose="030F0702030302020204" pitchFamily="66" charset="0"/>
              </a:rPr>
              <a:t>STUDIO BUDGETS</a:t>
            </a:r>
          </a:p>
        </p:txBody>
      </p:sp>
      <p:pic>
        <p:nvPicPr>
          <p:cNvPr id="6" name="Content Placeholder 5">
            <a:extLst>
              <a:ext uri="{FF2B5EF4-FFF2-40B4-BE49-F238E27FC236}">
                <a16:creationId xmlns:a16="http://schemas.microsoft.com/office/drawing/2014/main" id="{1A011BAC-0E5E-4923-9B8E-FA135AFA0A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0549" y="1731963"/>
            <a:ext cx="7538483" cy="4059237"/>
          </a:xfrm>
        </p:spPr>
      </p:pic>
      <p:sp>
        <p:nvSpPr>
          <p:cNvPr id="4" name="Footer Placeholder 3">
            <a:extLst>
              <a:ext uri="{FF2B5EF4-FFF2-40B4-BE49-F238E27FC236}">
                <a16:creationId xmlns:a16="http://schemas.microsoft.com/office/drawing/2014/main" id="{1A333A58-E276-DE90-CF0F-D431E01757A3}"/>
              </a:ext>
            </a:extLst>
          </p:cNvPr>
          <p:cNvSpPr>
            <a:spLocks noGrp="1"/>
          </p:cNvSpPr>
          <p:nvPr>
            <p:ph type="ftr" sz="quarter" idx="11"/>
          </p:nvPr>
        </p:nvSpPr>
        <p:spPr/>
        <p:txBody>
          <a:bodyPr/>
          <a:lstStyle/>
          <a:p>
            <a:r>
              <a:rPr lang="en-US" dirty="0">
                <a:latin typeface="Comic Sans MS" panose="030F0702030302020204" pitchFamily="66" charset="0"/>
              </a:rPr>
              <a:t>OMARA WALDEA</a:t>
            </a:r>
          </a:p>
        </p:txBody>
      </p:sp>
    </p:spTree>
    <p:extLst>
      <p:ext uri="{BB962C8B-B14F-4D97-AF65-F5344CB8AC3E}">
        <p14:creationId xmlns:p14="http://schemas.microsoft.com/office/powerpoint/2010/main" val="3968623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1">
      <a:majorFont>
        <a:latin typeface="Comic Sans MS"/>
        <a:ea typeface=""/>
        <a:cs typeface=""/>
      </a:majorFont>
      <a:minorFont>
        <a:latin typeface="Comic Sans MS"/>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48</TotalTime>
  <Words>554</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Comic Sans MS</vt:lpstr>
      <vt:lpstr>Wingdings 2</vt:lpstr>
      <vt:lpstr>Slate</vt:lpstr>
      <vt:lpstr>MOVIE ANALYSIS</vt:lpstr>
      <vt:lpstr>SUMMARY </vt:lpstr>
      <vt:lpstr>Outline</vt:lpstr>
      <vt:lpstr>BUSINESS PROBLEM</vt:lpstr>
      <vt:lpstr>DATA</vt:lpstr>
      <vt:lpstr>METHODS</vt:lpstr>
      <vt:lpstr>RESULTS</vt:lpstr>
      <vt:lpstr>Count of Rated Movies – By Year of Production</vt:lpstr>
      <vt:lpstr>STUDIO BUDGETS</vt:lpstr>
      <vt:lpstr>FUTURE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Omara M. Waldea</dc:creator>
  <cp:lastModifiedBy>Omara M. Waldea</cp:lastModifiedBy>
  <cp:revision>6</cp:revision>
  <dcterms:created xsi:type="dcterms:W3CDTF">2024-06-04T16:45:18Z</dcterms:created>
  <dcterms:modified xsi:type="dcterms:W3CDTF">2024-06-04T17:33:27Z</dcterms:modified>
</cp:coreProperties>
</file>