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/>
              <a:t>Доклад на тему: Великая </a:t>
            </a:r>
            <a:r>
              <a:rPr lang="ru-RU" sz="4400" dirty="0" smtClean="0"/>
              <a:t>отечественная </a:t>
            </a:r>
            <a:r>
              <a:rPr lang="ru-RU" sz="4400" dirty="0" smtClean="0"/>
              <a:t>война 1941-1944 гг.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0400" y="5562600"/>
            <a:ext cx="5562600" cy="880338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Подготовил студент группы ПИ24-2в:</a:t>
            </a:r>
          </a:p>
          <a:p>
            <a:pPr algn="r"/>
            <a:r>
              <a:rPr lang="ru-RU" dirty="0" smtClean="0"/>
              <a:t>Облачков Д.А.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18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/>
              <a:t>Великая отечественная война 1941-1944 гг.</a:t>
            </a:r>
            <a:endParaRPr lang="ru-RU" sz="40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0" y="5791200"/>
            <a:ext cx="2971800" cy="105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Иосиф Виссарионович Сталин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85953"/>
            <a:ext cx="2666302" cy="3552848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124635"/>
            <a:ext cx="2509316" cy="3505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088776"/>
            <a:ext cx="2600533" cy="3541059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3197758" y="5791199"/>
            <a:ext cx="2971800" cy="105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Жуков Георгий Константинович</a:t>
            </a:r>
            <a:endParaRPr lang="ru-RU" dirty="0"/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6062766" y="5791198"/>
            <a:ext cx="2971800" cy="1053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Константин Константинович Рокоссовский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24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Великая отечественная война 1941-1944 гг.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76200" y="5764306"/>
            <a:ext cx="3200400" cy="893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Адольф Гитлер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2438400" cy="3451860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133600"/>
            <a:ext cx="2460251" cy="35052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133600"/>
            <a:ext cx="2564780" cy="3505200"/>
          </a:xfrm>
          <a:prstGeom prst="rect">
            <a:avLst/>
          </a:prstGeom>
        </p:spPr>
      </p:pic>
      <p:sp>
        <p:nvSpPr>
          <p:cNvPr id="9" name="Подзаголовок 2"/>
          <p:cNvSpPr txBox="1">
            <a:spLocks/>
          </p:cNvSpPr>
          <p:nvPr/>
        </p:nvSpPr>
        <p:spPr>
          <a:xfrm>
            <a:off x="3135125" y="5764306"/>
            <a:ext cx="3200400" cy="893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Генрих </a:t>
            </a:r>
            <a:r>
              <a:rPr lang="ru-RU" dirty="0" err="1" smtClean="0"/>
              <a:t>Гиммлер</a:t>
            </a:r>
            <a:endParaRPr lang="ru-RU" dirty="0"/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6159190" y="5764306"/>
            <a:ext cx="3200400" cy="893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Герман Геринг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1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Великая отечественная война 1941-1944 гг.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391399" cy="4396582"/>
          </a:xfrm>
        </p:spPr>
      </p:pic>
    </p:spTree>
    <p:extLst>
      <p:ext uri="{BB962C8B-B14F-4D97-AF65-F5344CB8AC3E}">
        <p14:creationId xmlns:p14="http://schemas.microsoft.com/office/powerpoint/2010/main" val="169090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Великая отечественная война 1941-1944 гг.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6241188" cy="4152900"/>
          </a:xfrm>
        </p:spPr>
      </p:pic>
    </p:spTree>
    <p:extLst>
      <p:ext uri="{BB962C8B-B14F-4D97-AF65-F5344CB8AC3E}">
        <p14:creationId xmlns:p14="http://schemas.microsoft.com/office/powerpoint/2010/main" val="182536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Великая отечественная война 1941-1944 гг.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6934200" cy="4396581"/>
          </a:xfrm>
        </p:spPr>
      </p:pic>
    </p:spTree>
    <p:extLst>
      <p:ext uri="{BB962C8B-B14F-4D97-AF65-F5344CB8AC3E}">
        <p14:creationId xmlns:p14="http://schemas.microsoft.com/office/powerpoint/2010/main" val="1848004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28</TotalTime>
  <Words>63</Words>
  <Application>Microsoft Office PowerPoint</Application>
  <PresentationFormat>Экран (4:3)</PresentationFormat>
  <Paragraphs>14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Твердый переплет</vt:lpstr>
      <vt:lpstr>Доклад на тему: Великая отечественная война 1941-1944 гг.</vt:lpstr>
      <vt:lpstr>Великая отечественная война 1941-1944 гг.</vt:lpstr>
      <vt:lpstr>Великая отечественная война 1941-1944 гг.</vt:lpstr>
      <vt:lpstr>Великая отечественная война 1941-1944 гг.</vt:lpstr>
      <vt:lpstr>Великая отечественная война 1941-1944 гг.</vt:lpstr>
      <vt:lpstr>Великая отечественная война 1941-1944 гг.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тему: «Эпоха «Дворцовых переворотов» 1725-1762 г.</dc:title>
  <dc:creator>Elfi</dc:creator>
  <cp:lastModifiedBy>Elfi</cp:lastModifiedBy>
  <cp:revision>6</cp:revision>
  <dcterms:created xsi:type="dcterms:W3CDTF">2006-08-16T00:00:00Z</dcterms:created>
  <dcterms:modified xsi:type="dcterms:W3CDTF">2024-12-16T16:18:12Z</dcterms:modified>
</cp:coreProperties>
</file>