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Доклад на тему: «Антон Павлович Чехов»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5560803"/>
            <a:ext cx="2743200" cy="1261338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Доклад подготовил</a:t>
            </a:r>
          </a:p>
          <a:p>
            <a:pPr algn="r"/>
            <a:r>
              <a:rPr lang="ru-RU" sz="1600" dirty="0" smtClean="0"/>
              <a:t>студент группы ПИ24-2в</a:t>
            </a:r>
          </a:p>
          <a:p>
            <a:pPr algn="r"/>
            <a:r>
              <a:rPr lang="ru-RU" sz="1600" dirty="0" smtClean="0"/>
              <a:t>Облачков Д.А.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5448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Антон Павлович Чехов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799"/>
            <a:ext cx="2609850" cy="370522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09800"/>
            <a:ext cx="4876800" cy="369905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609600" y="6096000"/>
            <a:ext cx="8001000" cy="537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/>
              <a:t>Антон Павлович Чехов и его семья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11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Антон Павлович Чехов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447800" y="5638800"/>
            <a:ext cx="6019800" cy="96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Антон Павлович Чехов с женой Ольгой Леонардовной Книппер-Чеховой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87" y="2438400"/>
            <a:ext cx="4940300" cy="2964180"/>
          </a:xfrm>
        </p:spPr>
      </p:pic>
    </p:spTree>
    <p:extLst>
      <p:ext uri="{BB962C8B-B14F-4D97-AF65-F5344CB8AC3E}">
        <p14:creationId xmlns:p14="http://schemas.microsoft.com/office/powerpoint/2010/main" val="287003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Антон Павлович Чехов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52400" y="5207258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Дом в Таганроге</a:t>
            </a:r>
            <a:endParaRPr lang="ru-RU" sz="16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949677" y="5182375"/>
            <a:ext cx="3352800" cy="48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Дом в Воскресенске (Истре)</a:t>
            </a:r>
            <a:endParaRPr lang="ru-RU" sz="16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514601"/>
            <a:ext cx="2895599" cy="21717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14600"/>
            <a:ext cx="2546555" cy="2133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4600"/>
            <a:ext cx="2819400" cy="2133600"/>
          </a:xfrm>
          <a:prstGeom prst="rect">
            <a:avLst/>
          </a:prstGeom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5905500" y="5182374"/>
            <a:ext cx="3352800" cy="48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Дом в Мелихово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4087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Антон Павлович Чехов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895600" y="5715000"/>
            <a:ext cx="3352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Могила Чехова на Новодевичьем кладбище</a:t>
            </a:r>
            <a:endParaRPr lang="ru-RU" sz="16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14600"/>
            <a:ext cx="4648200" cy="2985479"/>
          </a:xfrm>
        </p:spPr>
      </p:pic>
    </p:spTree>
    <p:extLst>
      <p:ext uri="{BB962C8B-B14F-4D97-AF65-F5344CB8AC3E}">
        <p14:creationId xmlns:p14="http://schemas.microsoft.com/office/powerpoint/2010/main" val="114645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72</TotalTime>
  <Words>60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Твердый переплет</vt:lpstr>
      <vt:lpstr>Доклад на тему: «Антон Павлович Чехов»</vt:lpstr>
      <vt:lpstr>Антон Павлович Чехов</vt:lpstr>
      <vt:lpstr>Антон Павлович Чехов</vt:lpstr>
      <vt:lpstr>Антон Павлович Чехов</vt:lpstr>
      <vt:lpstr>Антон Павлович Чехов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Революция 1905-1907 гг.</dc:title>
  <dc:creator>Elfi</dc:creator>
  <cp:lastModifiedBy>Elfi</cp:lastModifiedBy>
  <cp:revision>7</cp:revision>
  <dcterms:created xsi:type="dcterms:W3CDTF">2006-08-16T00:00:00Z</dcterms:created>
  <dcterms:modified xsi:type="dcterms:W3CDTF">2024-12-16T16:17:50Z</dcterms:modified>
</cp:coreProperties>
</file>