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  <p:sldId id="265" r:id="rId8"/>
    <p:sldId id="275" r:id="rId9"/>
    <p:sldId id="274" r:id="rId10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306CFAD-35F2-4571-B5A1-D9B435E6B63D}">
          <p14:sldIdLst>
            <p14:sldId id="256"/>
            <p14:sldId id="259"/>
            <p14:sldId id="258"/>
            <p14:sldId id="265"/>
            <p14:sldId id="275"/>
          </p14:sldIdLst>
        </p14:section>
        <p14:section name="Раздел без заголовка" id="{9B690D65-08E8-47CD-BBB7-D8A0B7C859B0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>
        <p:scale>
          <a:sx n="85" d="100"/>
          <a:sy n="85" d="100"/>
        </p:scale>
        <p:origin x="-1356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0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19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99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7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07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19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95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0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61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8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A8FB-C903-434B-B7FF-B1D2BAB99581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51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8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613210" y="239131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Доклад на тему: </a:t>
            </a:r>
            <a:r>
              <a:rPr lang="ru-RU" b="1" dirty="0" smtClean="0"/>
              <a:t>«Искусственный интеллект в образовании и науке»</a:t>
            </a:r>
            <a:endParaRPr lang="ru-RU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467598" y="5876691"/>
            <a:ext cx="4572001" cy="819615"/>
          </a:xfrm>
        </p:spPr>
        <p:txBody>
          <a:bodyPr/>
          <a:lstStyle/>
          <a:p>
            <a:r>
              <a:rPr lang="ru-RU" dirty="0"/>
              <a:t>Подготовил студент группы ПИ24-2в Облачков Д.А</a:t>
            </a:r>
          </a:p>
        </p:txBody>
      </p:sp>
    </p:spTree>
    <p:extLst>
      <p:ext uri="{BB962C8B-B14F-4D97-AF65-F5344CB8AC3E}">
        <p14:creationId xmlns:p14="http://schemas.microsoft.com/office/powerpoint/2010/main" val="156601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Искусственный интеллект в образовании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98" y="1271237"/>
            <a:ext cx="3572802" cy="2352095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46" y="3908183"/>
            <a:ext cx="2173954" cy="194620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96" y="3908183"/>
            <a:ext cx="3501482" cy="196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2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Искусственный интеллект в науке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925" y="1435467"/>
            <a:ext cx="2143125" cy="2143125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3" y="3646448"/>
            <a:ext cx="3251162" cy="21782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55" y="3766476"/>
            <a:ext cx="3445726" cy="193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1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Искусственный интеллект в образовании и науке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105506" y="3429000"/>
            <a:ext cx="3980985" cy="1025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5400" b="1" dirty="0" smtClean="0"/>
              <a:t>Заключение</a:t>
            </a:r>
            <a:endParaRPr lang="ru-RU" sz="5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96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Искусственный интеллект в образовании и науке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299008" y="2191215"/>
            <a:ext cx="7281748" cy="33066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11049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0E3F5BF436A5B4EBA1FD64DBB9D17E7" ma:contentTypeVersion="14" ma:contentTypeDescription="Создание документа." ma:contentTypeScope="" ma:versionID="f23c350ba0cb079a863c09fda9e15603">
  <xsd:schema xmlns:xsd="http://www.w3.org/2001/XMLSchema" xmlns:xs="http://www.w3.org/2001/XMLSchema" xmlns:p="http://schemas.microsoft.com/office/2006/metadata/properties" xmlns:ns3="61182a35-a83b-4599-b421-38bedffaa9ec" xmlns:ns4="992505c2-ac7c-4764-a67c-20c913537c4d" targetNamespace="http://schemas.microsoft.com/office/2006/metadata/properties" ma:root="true" ma:fieldsID="ff06c45fd59c21d23182bbe6e3a65cc2" ns3:_="" ns4:_="">
    <xsd:import namespace="61182a35-a83b-4599-b421-38bedffaa9ec"/>
    <xsd:import namespace="992505c2-ac7c-4764-a67c-20c913537c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82a35-a83b-4599-b421-38bedffaa9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505c2-ac7c-4764-a67c-20c913537c4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F97987-3EE6-49BA-A869-E93C6D16FA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182a35-a83b-4599-b421-38bedffaa9ec"/>
    <ds:schemaRef ds:uri="992505c2-ac7c-4764-a67c-20c913537c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E2B8C9-0C3D-44EF-8820-9DC1FAA32F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DADD2E-DC06-419B-8E05-BB3D0F695C21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992505c2-ac7c-4764-a67c-20c913537c4d"/>
    <ds:schemaRef ds:uri="61182a35-a83b-4599-b421-38bedffaa9e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43</Words>
  <Application>Microsoft Office PowerPoint</Application>
  <PresentationFormat>Произвольный</PresentationFormat>
  <Paragraphs>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Доклад на тему: «Искусственный интеллект в образовании и науке»</vt:lpstr>
      <vt:lpstr>Искусственный интеллект в образовании</vt:lpstr>
      <vt:lpstr>Искусственный интеллект в науке</vt:lpstr>
      <vt:lpstr>Искусственный интеллект в образовании и науке</vt:lpstr>
      <vt:lpstr>Искусственный интеллект в образовании и науке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Небогина Алиса Олеговна</dc:creator>
  <cp:lastModifiedBy>Elfi</cp:lastModifiedBy>
  <cp:revision>13</cp:revision>
  <cp:lastPrinted>2024-09-25T12:08:07Z</cp:lastPrinted>
  <dcterms:created xsi:type="dcterms:W3CDTF">2022-09-16T12:05:44Z</dcterms:created>
  <dcterms:modified xsi:type="dcterms:W3CDTF">2024-11-22T14:03:52Z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0x01010040E3F5BF436A5B4EBA1FD64DBB9D17E7</vt:lpwstr>
  </property>
</Properties>
</file>