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2" r:id="rId6"/>
    <p:sldId id="264" r:id="rId7"/>
    <p:sldId id="265" r:id="rId8"/>
    <p:sldId id="266" r:id="rId9"/>
    <p:sldId id="267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>
        <p:scale>
          <a:sx n="118" d="100"/>
          <a:sy n="118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0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19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99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7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07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19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2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95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30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61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08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8A8FB-C903-434B-B7FF-B1D2BAB99581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51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B54C088-993D-4520-95DF-C0A339B3E03A}"/>
              </a:ext>
            </a:extLst>
          </p:cNvPr>
          <p:cNvSpPr txBox="1"/>
          <p:nvPr/>
        </p:nvSpPr>
        <p:spPr>
          <a:xfrm>
            <a:off x="3440849" y="501607"/>
            <a:ext cx="2655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Доклад на тему: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33DFCE9-DC92-45BE-B371-66C7DAA6A06B}"/>
              </a:ext>
            </a:extLst>
          </p:cNvPr>
          <p:cNvSpPr txBox="1"/>
          <p:nvPr/>
        </p:nvSpPr>
        <p:spPr>
          <a:xfrm>
            <a:off x="748349" y="2844225"/>
            <a:ext cx="10695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«Собственность, её роль, формы, характеристика»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526DB43-F5C8-44F7-AAFF-79BDA2D2871E}"/>
              </a:ext>
            </a:extLst>
          </p:cNvPr>
          <p:cNvSpPr txBox="1"/>
          <p:nvPr/>
        </p:nvSpPr>
        <p:spPr>
          <a:xfrm>
            <a:off x="8209109" y="5615454"/>
            <a:ext cx="3234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Подготовил студент группы ПИ24-2в</a:t>
            </a:r>
          </a:p>
          <a:p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Облачков Д.А.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6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816" y="543617"/>
            <a:ext cx="4698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Определение понятия собственности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2156" y="1480842"/>
            <a:ext cx="93382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 smtClean="0">
              <a:solidFill>
                <a:schemeClr val="bg1"/>
              </a:solidFill>
            </a:endParaRP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 smtClean="0">
                <a:solidFill>
                  <a:schemeClr val="bg1"/>
                </a:solidFill>
              </a:rPr>
              <a:t>Собственность</a:t>
            </a:r>
            <a:r>
              <a:rPr lang="ru-RU" dirty="0">
                <a:solidFill>
                  <a:schemeClr val="bg1"/>
                </a:solidFill>
              </a:rPr>
              <a:t> — принадлежность вещей, материальных и духовных ценностей определённым лицам, юридическое право на такую принадлежность и экономические отношения между людьми по поводу принадлежности, раздела, передела объектов собственности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Юридическое содержание </a:t>
            </a:r>
            <a:r>
              <a:rPr lang="ru-RU" b="1" dirty="0" smtClean="0">
                <a:solidFill>
                  <a:schemeClr val="bg1"/>
                </a:solidFill>
              </a:rPr>
              <a:t>собственности             Экономическое </a:t>
            </a:r>
            <a:r>
              <a:rPr lang="ru-RU" b="1" dirty="0">
                <a:solidFill>
                  <a:schemeClr val="bg1"/>
                </a:solidFill>
              </a:rPr>
              <a:t>содержание </a:t>
            </a:r>
            <a:r>
              <a:rPr lang="ru-RU" b="1" dirty="0" smtClean="0">
                <a:solidFill>
                  <a:schemeClr val="bg1"/>
                </a:solidFill>
              </a:rPr>
              <a:t>собственности</a:t>
            </a:r>
          </a:p>
          <a:p>
            <a:r>
              <a:rPr lang="ru-RU" dirty="0">
                <a:solidFill>
                  <a:schemeClr val="bg1"/>
                </a:solidFill>
              </a:rPr>
              <a:t>отношение субъекта к имуществу, </a:t>
            </a:r>
            <a:r>
              <a:rPr lang="ru-RU" dirty="0" smtClean="0">
                <a:solidFill>
                  <a:schemeClr val="bg1"/>
                </a:solidFill>
              </a:rPr>
              <a:t>                            отношения </a:t>
            </a:r>
            <a:r>
              <a:rPr lang="ru-RU" dirty="0">
                <a:solidFill>
                  <a:schemeClr val="bg1"/>
                </a:solidFill>
              </a:rPr>
              <a:t>между </a:t>
            </a:r>
            <a:r>
              <a:rPr lang="ru-RU" dirty="0" smtClean="0">
                <a:solidFill>
                  <a:schemeClr val="bg1"/>
                </a:solidFill>
              </a:rPr>
              <a:t>субъектами</a:t>
            </a:r>
          </a:p>
          <a:p>
            <a:r>
              <a:rPr lang="ru-RU" dirty="0">
                <a:solidFill>
                  <a:schemeClr val="bg1"/>
                </a:solidFill>
              </a:rPr>
              <a:t>выражающееся в возможности владеть, </a:t>
            </a:r>
            <a:r>
              <a:rPr lang="ru-RU" dirty="0" smtClean="0">
                <a:solidFill>
                  <a:schemeClr val="bg1"/>
                </a:solidFill>
              </a:rPr>
              <a:t>                 складывающиеся </a:t>
            </a:r>
            <a:r>
              <a:rPr lang="ru-RU" dirty="0">
                <a:solidFill>
                  <a:schemeClr val="bg1"/>
                </a:solidFill>
              </a:rPr>
              <a:t>по поводу владения,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пользоваться и распоряжаться им</a:t>
            </a:r>
            <a:r>
              <a:rPr lang="ru-RU" dirty="0" smtClean="0">
                <a:solidFill>
                  <a:schemeClr val="bg1"/>
                </a:solidFill>
              </a:rPr>
              <a:t>.                             управления </a:t>
            </a:r>
            <a:r>
              <a:rPr lang="ru-RU" dirty="0">
                <a:solidFill>
                  <a:schemeClr val="bg1"/>
                </a:solidFill>
              </a:rPr>
              <a:t>и контроля имущества. 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63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816" y="543617"/>
            <a:ext cx="4698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Субъекты и объекты собственности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5904" y="1391830"/>
            <a:ext cx="343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Субъекты собственности: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7769" y="1391830"/>
            <a:ext cx="346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Объекты собственности: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566" y="1968935"/>
            <a:ext cx="1324732" cy="14600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42" y="1848145"/>
            <a:ext cx="1701644" cy="170164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567" y="3429001"/>
            <a:ext cx="1324732" cy="132473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298" y="3429002"/>
            <a:ext cx="1413241" cy="132473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508" y="1968936"/>
            <a:ext cx="1366093" cy="135689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2" y="1968937"/>
            <a:ext cx="1559824" cy="135689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769" y="3429003"/>
            <a:ext cx="1366092" cy="132473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3429000"/>
            <a:ext cx="1559824" cy="126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8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36933" y="543617"/>
            <a:ext cx="380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Роль собственности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2155" y="2136296"/>
            <a:ext cx="93382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 smtClean="0">
              <a:solidFill>
                <a:schemeClr val="bg1"/>
              </a:solidFill>
            </a:endParaRP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-    Роль собственности как ответ на вопрос, в чьих интересах осуществляется экономическая деятельность;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chemeClr val="bg1"/>
                </a:solidFill>
              </a:rPr>
              <a:t>Роль собственности как показатель отношения человека к вещи;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chemeClr val="bg1"/>
                </a:solidFill>
              </a:rPr>
              <a:t>Роль собственности как основы социально-экономических отношений между людьми, определителя характера отношений и поведения людей;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chemeClr val="bg1"/>
                </a:solidFill>
              </a:rPr>
              <a:t>Роль собственности как определителя формы организации экономической жизни.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8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36932" y="543617"/>
            <a:ext cx="380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Формы собственности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64" y="1238391"/>
            <a:ext cx="4084882" cy="47599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046" y="1238391"/>
            <a:ext cx="4491080" cy="475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1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" y="16184"/>
            <a:ext cx="12191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36933" y="543617"/>
            <a:ext cx="380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Характеристика собственности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5253" y="2694648"/>
            <a:ext cx="2856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По основе (основанию) собственности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33685" y="2694647"/>
            <a:ext cx="2848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По объектам права собственности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6933" y="4224042"/>
            <a:ext cx="2996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По типу права отношения к собственности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7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09483" y="2967335"/>
            <a:ext cx="6773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01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0E3F5BF436A5B4EBA1FD64DBB9D17E7" ma:contentTypeVersion="14" ma:contentTypeDescription="Создание документа." ma:contentTypeScope="" ma:versionID="f23c350ba0cb079a863c09fda9e15603">
  <xsd:schema xmlns:xsd="http://www.w3.org/2001/XMLSchema" xmlns:xs="http://www.w3.org/2001/XMLSchema" xmlns:p="http://schemas.microsoft.com/office/2006/metadata/properties" xmlns:ns3="61182a35-a83b-4599-b421-38bedffaa9ec" xmlns:ns4="992505c2-ac7c-4764-a67c-20c913537c4d" targetNamespace="http://schemas.microsoft.com/office/2006/metadata/properties" ma:root="true" ma:fieldsID="ff06c45fd59c21d23182bbe6e3a65cc2" ns3:_="" ns4:_="">
    <xsd:import namespace="61182a35-a83b-4599-b421-38bedffaa9ec"/>
    <xsd:import namespace="992505c2-ac7c-4764-a67c-20c913537c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82a35-a83b-4599-b421-38bedffaa9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505c2-ac7c-4764-a67c-20c913537c4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F97987-3EE6-49BA-A869-E93C6D16FA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182a35-a83b-4599-b421-38bedffaa9ec"/>
    <ds:schemaRef ds:uri="992505c2-ac7c-4764-a67c-20c913537c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E2B8C9-0C3D-44EF-8820-9DC1FAA32F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DADD2E-DC06-419B-8E05-BB3D0F695C21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992505c2-ac7c-4764-a67c-20c913537c4d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61182a35-a83b-4599-b421-38bedffaa9e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110</Words>
  <Application>Microsoft Office PowerPoint</Application>
  <PresentationFormat>Произвольный</PresentationFormat>
  <Paragraphs>33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Небогина Алиса Олеговна</dc:creator>
  <cp:lastModifiedBy>Elfi</cp:lastModifiedBy>
  <cp:revision>8</cp:revision>
  <dcterms:created xsi:type="dcterms:W3CDTF">2022-09-16T12:05:44Z</dcterms:created>
  <dcterms:modified xsi:type="dcterms:W3CDTF">2024-09-26T12:53:39Z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0x01010040E3F5BF436A5B4EBA1FD64DBB9D17E7</vt:lpwstr>
  </property>
</Properties>
</file>