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1" r:id="rId16"/>
    <p:sldId id="302" r:id="rId17"/>
    <p:sldId id="303" r:id="rId18"/>
    <p:sldId id="304" r:id="rId19"/>
    <p:sldId id="270" r:id="rId20"/>
    <p:sldId id="271" r:id="rId21"/>
    <p:sldId id="305" r:id="rId22"/>
    <p:sldId id="306" r:id="rId23"/>
    <p:sldId id="307" r:id="rId24"/>
    <p:sldId id="30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2F0BC-5E64-49E6-A598-EFDF0FB7509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A0D21-EC82-412F-91E7-17B46E0F9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4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B8E00-01DC-42B1-A472-A1DE5086C80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90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B28D-D386-4FBC-9B62-A034D026696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7D65-0633-4466-BC5F-AD735029D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6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B28D-D386-4FBC-9B62-A034D026696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7D65-0633-4466-BC5F-AD735029D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56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B28D-D386-4FBC-9B62-A034D026696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7D65-0633-4466-BC5F-AD735029D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3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B28D-D386-4FBC-9B62-A034D026696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7D65-0633-4466-BC5F-AD735029D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14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B28D-D386-4FBC-9B62-A034D026696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7D65-0633-4466-BC5F-AD735029D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05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B28D-D386-4FBC-9B62-A034D026696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7D65-0633-4466-BC5F-AD735029D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12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B28D-D386-4FBC-9B62-A034D026696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7D65-0633-4466-BC5F-AD735029D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88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B28D-D386-4FBC-9B62-A034D026696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7D65-0633-4466-BC5F-AD735029D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8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B28D-D386-4FBC-9B62-A034D026696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7D65-0633-4466-BC5F-AD735029D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86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B28D-D386-4FBC-9B62-A034D026696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7D65-0633-4466-BC5F-AD735029D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B28D-D386-4FBC-9B62-A034D026696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7D65-0633-4466-BC5F-AD735029D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80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DB28D-D386-4FBC-9B62-A034D026696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7D65-0633-4466-BC5F-AD735029D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47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99" y="1386051"/>
            <a:ext cx="10722522" cy="4179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3849" y="504497"/>
            <a:ext cx="7094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ПРЕДЕЛ ПОСЛЕДОВАТЕЛЬНОСТИ </a:t>
            </a:r>
            <a:endParaRPr lang="ru-RU" sz="2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0" y="442583"/>
            <a:ext cx="9792686" cy="58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2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7822" y="536028"/>
            <a:ext cx="89705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БЕСКОНЕЧНО БОЛЬШИЕ И БЕСКОНЕЧНО МАЛЫЕ ФУНКЦИИ И ПОСЛЕДОВАТЕЛЬНОСТИ </a:t>
            </a:r>
            <a:endParaRPr lang="ru-RU" sz="2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8" y="2123582"/>
            <a:ext cx="10562240" cy="26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91" y="1620234"/>
            <a:ext cx="10952333" cy="303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7" y="660838"/>
            <a:ext cx="10547140" cy="51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3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8" y="1167141"/>
            <a:ext cx="10860705" cy="32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6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31" y="248307"/>
            <a:ext cx="5267325" cy="6858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068" y="1237922"/>
            <a:ext cx="7658099" cy="11239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068" y="2665687"/>
            <a:ext cx="7658100" cy="1285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592" y="4097885"/>
            <a:ext cx="7648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3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62050"/>
            <a:ext cx="7543800" cy="5715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2348405"/>
            <a:ext cx="7667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9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94" y="184091"/>
            <a:ext cx="7600950" cy="106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283779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169" y="1701525"/>
            <a:ext cx="76104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92" y="367862"/>
            <a:ext cx="7658100" cy="9774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3890" y="367863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23" y="1713186"/>
            <a:ext cx="7993117" cy="2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5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5" y="514678"/>
            <a:ext cx="9945639" cy="53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1" y="1371600"/>
            <a:ext cx="10878206" cy="41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0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5" y="354066"/>
            <a:ext cx="10234121" cy="372789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75" y="3750883"/>
            <a:ext cx="4211694" cy="21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0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0927" y="248886"/>
            <a:ext cx="6301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Предел последовательности и его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свойства 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35" y="983374"/>
            <a:ext cx="7620000" cy="14859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35" y="3055062"/>
            <a:ext cx="78486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0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291" y="953321"/>
            <a:ext cx="8029903" cy="3093162"/>
          </a:xfrm>
          <a:prstGeom prst="rect">
            <a:avLst/>
          </a:prstGeom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1818290" y="4331368"/>
          <a:ext cx="8029903" cy="94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Точечный рисунок" r:id="rId5" imgW="5276880" imgH="654120" progId="Paint.Picture">
                  <p:embed/>
                </p:oleObj>
              </mc:Choice>
              <mc:Fallback>
                <p:oleObj name="Точечный рисунок" r:id="rId5" imgW="5276880" imgH="654120" progId="Paint.Picture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8290" y="4331368"/>
                        <a:ext cx="8029903" cy="94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41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890" y="367863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179" y="290111"/>
            <a:ext cx="6248400" cy="7143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09" y="1664870"/>
            <a:ext cx="7762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1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97" y="972152"/>
            <a:ext cx="8205686" cy="36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3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44" y="1829457"/>
            <a:ext cx="10505089" cy="4012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7822" y="536028"/>
            <a:ext cx="89705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ТЕОРЕМЫ О ПРЕДЕЛАХ</a:t>
            </a:r>
            <a:endParaRPr lang="ru-RU" sz="2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8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5" y="1118366"/>
            <a:ext cx="9970541" cy="46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25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75" y="1409207"/>
            <a:ext cx="9809601" cy="50858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6745" y="425669"/>
            <a:ext cx="10752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ПРОСТЕЙШИЕ ПРИЕМЫ РАСКРЫТИЯ НЕОПРЕДЕЛЕННОСТЕЙ</a:t>
            </a:r>
            <a:endParaRPr lang="ru-RU" sz="2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36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49" y="650984"/>
            <a:ext cx="10386685" cy="53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59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3" y="596132"/>
            <a:ext cx="10856538" cy="7754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48" y="1251880"/>
            <a:ext cx="9773307" cy="49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8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4" y="1056290"/>
            <a:ext cx="10957034" cy="45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94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71" y="891737"/>
            <a:ext cx="9786773" cy="50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09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72" y="463440"/>
            <a:ext cx="6921883" cy="42623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03" y="4852330"/>
            <a:ext cx="5376042" cy="17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33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47" y="324343"/>
            <a:ext cx="9133490" cy="62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8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441"/>
            <a:ext cx="9737671" cy="52752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274" y="3491458"/>
            <a:ext cx="3724245" cy="31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58" y="1978572"/>
            <a:ext cx="10718090" cy="18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4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05" y="386419"/>
            <a:ext cx="4719535" cy="8117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05" y="1454697"/>
            <a:ext cx="9598902" cy="501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69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92" y="650491"/>
            <a:ext cx="8704207" cy="54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26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92" y="1016711"/>
            <a:ext cx="10449417" cy="9539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4" y="1844566"/>
            <a:ext cx="11095804" cy="331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70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65" y="926716"/>
            <a:ext cx="9363384" cy="41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89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76" y="1893175"/>
            <a:ext cx="9635989" cy="17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7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8" y="1371600"/>
            <a:ext cx="11503861" cy="38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3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01" y="983209"/>
            <a:ext cx="9853162" cy="40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90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594453"/>
            <a:ext cx="8649522" cy="40100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2676" y="425669"/>
            <a:ext cx="10752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И ВТОРОЙ ЗАМЕЧАТЕЛЬНЫЙ ПРЕДЕЛЫ</a:t>
            </a:r>
            <a:endParaRPr lang="ru-RU" sz="2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4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46" y="1466029"/>
            <a:ext cx="9192447" cy="36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61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69" y="553271"/>
            <a:ext cx="6415127" cy="12439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69" y="2267934"/>
            <a:ext cx="8754028" cy="26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4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76" y="310055"/>
            <a:ext cx="7196958" cy="62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09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464221"/>
            <a:ext cx="9626530" cy="33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3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71" y="1805644"/>
            <a:ext cx="10274806" cy="2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54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232009"/>
            <a:ext cx="9385071" cy="38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98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1077310"/>
            <a:ext cx="8240587" cy="38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55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90" y="1049886"/>
            <a:ext cx="7715086" cy="50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4" y="1907627"/>
            <a:ext cx="10630121" cy="21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9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81" y="1087491"/>
            <a:ext cx="9976202" cy="35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85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89" y="753788"/>
            <a:ext cx="9520356" cy="531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87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6910" y="567559"/>
            <a:ext cx="67791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</a:t>
            </a:r>
            <a:r>
              <a:rPr lang="ru-RU" dirty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41" y="1975615"/>
            <a:ext cx="7739884" cy="37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46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4" y="451780"/>
            <a:ext cx="4876799" cy="60451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7" y="3474379"/>
            <a:ext cx="3851055" cy="29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49" y="317610"/>
            <a:ext cx="7691110" cy="60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2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31" y="1031656"/>
            <a:ext cx="9739148" cy="53031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6097" y="331076"/>
            <a:ext cx="7094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ПРЕДЕЛ ФУНКЦИИ</a:t>
            </a:r>
            <a:endParaRPr lang="ru-RU" sz="2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5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03" y="1003409"/>
            <a:ext cx="10773478" cy="41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3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22" y="718316"/>
            <a:ext cx="10452609" cy="30023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89" y="3720661"/>
            <a:ext cx="6382372" cy="15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44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</Words>
  <Application>Microsoft Office PowerPoint</Application>
  <PresentationFormat>Широкоэкранный</PresentationFormat>
  <Paragraphs>12</Paragraphs>
  <Slides>53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Times New Roman</vt:lpstr>
      <vt:lpstr>Тема Office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Рамазанова Эльвира Нажмеддиновна</dc:creator>
  <cp:lastModifiedBy>Рамазанова Эльвира Нажмеддиновна</cp:lastModifiedBy>
  <cp:revision>5</cp:revision>
  <dcterms:created xsi:type="dcterms:W3CDTF">2024-11-26T09:27:17Z</dcterms:created>
  <dcterms:modified xsi:type="dcterms:W3CDTF">2024-11-26T18:54:19Z</dcterms:modified>
</cp:coreProperties>
</file>