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  <p:sldId id="265" r:id="rId8"/>
    <p:sldId id="266" r:id="rId9"/>
    <p:sldId id="267" r:id="rId10"/>
    <p:sldId id="268" r:id="rId11"/>
  </p:sldIdLst>
  <p:sldSz cx="12192000" cy="6858000"/>
  <p:notesSz cx="7104063" cy="102346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306CFAD-35F2-4571-B5A1-D9B435E6B63D}">
          <p14:sldIdLst>
            <p14:sldId id="256"/>
            <p14:sldId id="259"/>
            <p14:sldId id="258"/>
            <p14:sldId id="265"/>
          </p14:sldIdLst>
        </p14:section>
        <p14:section name="Раздел без заголовка" id="{9B690D65-08E8-47CD-BBB7-D8A0B7C859B0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85" d="100"/>
          <a:sy n="85" d="100"/>
        </p:scale>
        <p:origin x="-1440" y="-1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0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9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99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1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2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95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3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61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8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8A8FB-C903-434B-B7FF-B1D2BAB99581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0661B-4DC0-4B42-B6EE-521C658124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1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8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1602059" y="1173455"/>
            <a:ext cx="9144000" cy="1037683"/>
          </a:xfrm>
        </p:spPr>
        <p:txBody>
          <a:bodyPr>
            <a:normAutofit/>
          </a:bodyPr>
          <a:lstStyle/>
          <a:p>
            <a:r>
              <a:rPr lang="en-US" b="1" dirty="0" smtClean="0"/>
              <a:t>A brief recap on themes</a:t>
            </a:r>
            <a:endParaRPr lang="ru-RU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7467598" y="5876691"/>
            <a:ext cx="4572001" cy="81961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Made by a student of group number:</a:t>
            </a:r>
            <a:br>
              <a:rPr lang="en-US" dirty="0" smtClean="0"/>
            </a:br>
            <a:r>
              <a:rPr lang="en-US" dirty="0" smtClean="0"/>
              <a:t>PI</a:t>
            </a:r>
            <a:r>
              <a:rPr lang="ru-RU" dirty="0" smtClean="0"/>
              <a:t>24-2</a:t>
            </a:r>
            <a:r>
              <a:rPr lang="en-US" dirty="0"/>
              <a:t>v</a:t>
            </a:r>
            <a:r>
              <a:rPr lang="ru-RU" dirty="0" smtClean="0"/>
              <a:t> </a:t>
            </a:r>
            <a:r>
              <a:rPr lang="en-US" dirty="0" err="1" smtClean="0"/>
              <a:t>Oblachkov</a:t>
            </a:r>
            <a:r>
              <a:rPr lang="en-US" dirty="0" smtClean="0"/>
              <a:t> </a:t>
            </a:r>
            <a:r>
              <a:rPr lang="en-US" dirty="0" smtClean="0"/>
              <a:t>D.A.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222" y="2211138"/>
            <a:ext cx="4193168" cy="36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1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Inside a PC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15898" y="2762328"/>
            <a:ext cx="5930590" cy="22780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1) </a:t>
            </a:r>
            <a:r>
              <a:rPr lang="en-US" dirty="0" smtClean="0"/>
              <a:t>Hardware</a:t>
            </a:r>
            <a:br>
              <a:rPr lang="en-US" dirty="0" smtClean="0"/>
            </a:br>
            <a:r>
              <a:rPr lang="en-US" dirty="0" smtClean="0"/>
              <a:t>2) Operating system</a:t>
            </a:r>
            <a:br>
              <a:rPr lang="en-US" dirty="0" smtClean="0"/>
            </a:br>
            <a:r>
              <a:rPr lang="en-US" dirty="0" smtClean="0"/>
              <a:t>3) </a:t>
            </a:r>
            <a:r>
              <a:rPr lang="en-US" dirty="0"/>
              <a:t>Utility or application </a:t>
            </a:r>
            <a:r>
              <a:rPr lang="en-US" dirty="0" smtClean="0"/>
              <a:t>software</a:t>
            </a:r>
            <a:br>
              <a:rPr lang="en-US" dirty="0" smtClean="0"/>
            </a:br>
            <a:r>
              <a:rPr lang="en-US" dirty="0" smtClean="0"/>
              <a:t>4) Open-Source or perpetual </a:t>
            </a:r>
            <a:r>
              <a:rPr lang="en-US" dirty="0" smtClean="0"/>
              <a:t>license</a:t>
            </a:r>
            <a:br>
              <a:rPr lang="en-US" dirty="0" smtClean="0"/>
            </a:br>
            <a:r>
              <a:rPr lang="en-US" dirty="0" smtClean="0"/>
              <a:t>5) Types of computers 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628" y="2222785"/>
            <a:ext cx="4528883" cy="301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2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The Internet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03250" y="3066586"/>
            <a:ext cx="5675970" cy="1661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/>
              <a:t>1) History of internet</a:t>
            </a:r>
            <a:br>
              <a:rPr lang="en-US" sz="2600" dirty="0" smtClean="0"/>
            </a:br>
            <a:r>
              <a:rPr lang="en-US" sz="2600" dirty="0" smtClean="0"/>
              <a:t>2) What is Internet and how it works?</a:t>
            </a:r>
            <a:br>
              <a:rPr lang="en-US" sz="2600" dirty="0" smtClean="0"/>
            </a:br>
            <a:r>
              <a:rPr lang="en-US" sz="2600" dirty="0" smtClean="0"/>
              <a:t>3) Web browsers</a:t>
            </a:r>
            <a:br>
              <a:rPr lang="en-US" sz="2600" dirty="0" smtClean="0"/>
            </a:br>
            <a:r>
              <a:rPr lang="en-US" sz="2600" dirty="0" smtClean="0"/>
              <a:t>4) Search engines</a:t>
            </a:r>
            <a:endParaRPr lang="ru-RU" sz="2600" dirty="0"/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795" y="1304690"/>
            <a:ext cx="2452993" cy="523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87" y="2743200"/>
            <a:ext cx="2795207" cy="212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Project management in IT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981306" y="2896141"/>
            <a:ext cx="6032812" cy="180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dirty="0" smtClean="0"/>
              <a:t>1) Agile or waterfall methodology</a:t>
            </a:r>
            <a:br>
              <a:rPr lang="en-US" sz="2900" dirty="0" smtClean="0"/>
            </a:br>
            <a:r>
              <a:rPr lang="en-US" sz="2900" dirty="0" smtClean="0"/>
              <a:t>2) Main milestones of an IT project</a:t>
            </a:r>
            <a:br>
              <a:rPr lang="en-US" sz="2900" dirty="0" smtClean="0"/>
            </a:br>
            <a:r>
              <a:rPr lang="en-US" sz="2900" dirty="0" smtClean="0"/>
              <a:t>3) What characteristics and skills should a good project manager have?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85" y="1347485"/>
            <a:ext cx="3856618" cy="2499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686" y="3847172"/>
            <a:ext cx="3856618" cy="256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05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BIG DATA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315842" y="2093254"/>
            <a:ext cx="6523466" cy="3158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1) The five V’s of Big data:</a:t>
            </a:r>
          </a:p>
          <a:p>
            <a:pPr marL="0" indent="0">
              <a:buNone/>
            </a:pPr>
            <a:r>
              <a:rPr lang="en-US" sz="2900" dirty="0" smtClean="0"/>
              <a:t>- Velocity</a:t>
            </a:r>
            <a:br>
              <a:rPr lang="en-US" sz="2900" dirty="0" smtClean="0"/>
            </a:br>
            <a:r>
              <a:rPr lang="en-US" sz="2900" dirty="0" smtClean="0"/>
              <a:t>- Volume</a:t>
            </a:r>
            <a:br>
              <a:rPr lang="en-US" sz="2900" dirty="0" smtClean="0"/>
            </a:br>
            <a:r>
              <a:rPr lang="en-US" sz="2900" dirty="0" smtClean="0"/>
              <a:t>- Value</a:t>
            </a:r>
            <a:br>
              <a:rPr lang="en-US" sz="2900" dirty="0" smtClean="0"/>
            </a:br>
            <a:r>
              <a:rPr lang="en-US" sz="2900" dirty="0" smtClean="0"/>
              <a:t>- Variety</a:t>
            </a:r>
            <a:br>
              <a:rPr lang="en-US" sz="2900" dirty="0" smtClean="0"/>
            </a:br>
            <a:r>
              <a:rPr lang="en-US" sz="2900" dirty="0" smtClean="0"/>
              <a:t>- Veracity</a:t>
            </a:r>
            <a:br>
              <a:rPr lang="en-US" sz="2900" dirty="0" smtClean="0"/>
            </a:br>
            <a:r>
              <a:rPr lang="en-US" sz="2900" dirty="0" smtClean="0"/>
              <a:t>2) Where the Big Data can come in handy?</a:t>
            </a:r>
            <a:endParaRPr lang="ru-RU" sz="29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736" y="2331883"/>
            <a:ext cx="3294568" cy="21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41034" y="446050"/>
            <a:ext cx="7727796" cy="68022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That’s all folks!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75929" y="3429000"/>
            <a:ext cx="7225993" cy="8283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4400" b="1" dirty="0" smtClean="0"/>
              <a:t>Thank you for your attention! </a:t>
            </a:r>
            <a:endParaRPr lang="ru-RU" sz="4400" dirty="0" smtClean="0"/>
          </a:p>
        </p:txBody>
      </p:sp>
    </p:spTree>
    <p:extLst>
      <p:ext uri="{BB962C8B-B14F-4D97-AF65-F5344CB8AC3E}">
        <p14:creationId xmlns:p14="http://schemas.microsoft.com/office/powerpoint/2010/main" val="1109212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E3F5BF436A5B4EBA1FD64DBB9D17E7" ma:contentTypeVersion="14" ma:contentTypeDescription="Создание документа." ma:contentTypeScope="" ma:versionID="f23c350ba0cb079a863c09fda9e15603">
  <xsd:schema xmlns:xsd="http://www.w3.org/2001/XMLSchema" xmlns:xs="http://www.w3.org/2001/XMLSchema" xmlns:p="http://schemas.microsoft.com/office/2006/metadata/properties" xmlns:ns3="61182a35-a83b-4599-b421-38bedffaa9ec" xmlns:ns4="992505c2-ac7c-4764-a67c-20c913537c4d" targetNamespace="http://schemas.microsoft.com/office/2006/metadata/properties" ma:root="true" ma:fieldsID="ff06c45fd59c21d23182bbe6e3a65cc2" ns3:_="" ns4:_="">
    <xsd:import namespace="61182a35-a83b-4599-b421-38bedffaa9ec"/>
    <xsd:import namespace="992505c2-ac7c-4764-a67c-20c913537c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82a35-a83b-4599-b421-38bedffaa9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2505c2-ac7c-4764-a67c-20c913537c4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DADD2E-DC06-419B-8E05-BB3D0F695C21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terms/"/>
    <ds:schemaRef ds:uri="http://schemas.microsoft.com/office/infopath/2007/PartnerControls"/>
    <ds:schemaRef ds:uri="992505c2-ac7c-4764-a67c-20c913537c4d"/>
    <ds:schemaRef ds:uri="61182a35-a83b-4599-b421-38bedffaa9e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E2B8C9-0C3D-44EF-8820-9DC1FAA32F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97987-3EE6-49BA-A869-E93C6D16FA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182a35-a83b-4599-b421-38bedffaa9ec"/>
    <ds:schemaRef ds:uri="992505c2-ac7c-4764-a67c-20c913537c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59</Words>
  <Application>Microsoft Office PowerPoint</Application>
  <PresentationFormat>Произвольный</PresentationFormat>
  <Paragraphs>13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A brief recap on themes</vt:lpstr>
      <vt:lpstr>Inside a PC</vt:lpstr>
      <vt:lpstr>The Internet</vt:lpstr>
      <vt:lpstr>Project management in IT</vt:lpstr>
      <vt:lpstr>BIG DATA</vt:lpstr>
      <vt:lpstr>That’s all folks!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Небогина Алиса Олеговна</dc:creator>
  <cp:lastModifiedBy>Dmitry Oblachkov</cp:lastModifiedBy>
  <cp:revision>19</cp:revision>
  <cp:lastPrinted>2024-09-25T12:08:07Z</cp:lastPrinted>
  <dcterms:created xsi:type="dcterms:W3CDTF">2022-09-16T12:05:44Z</dcterms:created>
  <dcterms:modified xsi:type="dcterms:W3CDTF">2025-02-07T14:32:37Z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0x01010040E3F5BF436A5B4EBA1FD64DBB9D17E7</vt:lpwstr>
  </property>
</Properties>
</file>