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Русь в конце </a:t>
            </a:r>
            <a:r>
              <a:rPr lang="en-US" dirty="0" smtClean="0"/>
              <a:t>X</a:t>
            </a:r>
            <a:r>
              <a:rPr lang="ru-RU" dirty="0" smtClean="0"/>
              <a:t> – начале </a:t>
            </a:r>
            <a:r>
              <a:rPr lang="en-US" dirty="0" smtClean="0"/>
              <a:t>XIII </a:t>
            </a:r>
            <a:r>
              <a:rPr lang="ru-RU" dirty="0" smtClean="0"/>
              <a:t>вв.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5560803"/>
            <a:ext cx="2743200" cy="1261338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Доклад подготовил</a:t>
            </a:r>
          </a:p>
          <a:p>
            <a:pPr algn="r"/>
            <a:r>
              <a:rPr lang="ru-RU" sz="1600" dirty="0" smtClean="0"/>
              <a:t>студент группы ПИ24-2в</a:t>
            </a:r>
          </a:p>
          <a:p>
            <a:pPr algn="r"/>
            <a:r>
              <a:rPr lang="ru-RU" sz="1600" dirty="0" smtClean="0"/>
              <a:t>Облачков Д.А.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0743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753" y="2195512"/>
            <a:ext cx="2490492" cy="3214688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Расцвет киевской Руси</a:t>
            </a:r>
            <a:endParaRPr lang="ru-RU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3352800" y="5513294"/>
            <a:ext cx="243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Владимир </a:t>
            </a:r>
            <a:r>
              <a:rPr lang="en-US" sz="1800" dirty="0" smtClean="0"/>
              <a:t>I</a:t>
            </a:r>
            <a:r>
              <a:rPr lang="ru-RU" sz="1800" dirty="0" smtClean="0"/>
              <a:t> Святославович </a:t>
            </a:r>
          </a:p>
          <a:p>
            <a:r>
              <a:rPr lang="ru-RU" sz="1800" dirty="0" smtClean="0"/>
              <a:t>(980-1015)</a:t>
            </a:r>
            <a:endParaRPr lang="ru-RU" sz="1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95512"/>
            <a:ext cx="2407913" cy="32146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95512"/>
            <a:ext cx="2599377" cy="3214688"/>
          </a:xfrm>
          <a:prstGeom prst="rect">
            <a:avLst/>
          </a:prstGeom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289556" y="5531223"/>
            <a:ext cx="243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Ярополк Святославович</a:t>
            </a:r>
          </a:p>
          <a:p>
            <a:r>
              <a:rPr lang="ru-RU" sz="1800" dirty="0" smtClean="0"/>
              <a:t>(972-980)</a:t>
            </a:r>
            <a:endParaRPr lang="ru-RU" sz="1800" dirty="0"/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6333370" y="5531223"/>
            <a:ext cx="2438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Олег </a:t>
            </a:r>
          </a:p>
          <a:p>
            <a:r>
              <a:rPr lang="ru-RU" sz="1800" dirty="0" smtClean="0"/>
              <a:t>Святославович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72762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Крещение </a:t>
            </a:r>
            <a:r>
              <a:rPr lang="ru-RU" dirty="0" err="1" smtClean="0"/>
              <a:t>руси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62200"/>
            <a:ext cx="2514600" cy="323137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62200"/>
            <a:ext cx="4876800" cy="3200400"/>
          </a:xfrm>
          <a:prstGeom prst="rect">
            <a:avLst/>
          </a:prstGeom>
        </p:spPr>
      </p:pic>
      <p:sp>
        <p:nvSpPr>
          <p:cNvPr id="6" name="Заголовок 2"/>
          <p:cNvSpPr txBox="1">
            <a:spLocks/>
          </p:cNvSpPr>
          <p:nvPr/>
        </p:nvSpPr>
        <p:spPr>
          <a:xfrm>
            <a:off x="1905000" y="5715000"/>
            <a:ext cx="5715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Крещение Руси 988 г.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6979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23565"/>
            <a:ext cx="2438400" cy="323850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Расцвет киевской Руси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0"/>
            <a:ext cx="2438400" cy="3225138"/>
          </a:xfrm>
          <a:prstGeom prst="rect">
            <a:avLst/>
          </a:prstGeom>
        </p:spPr>
      </p:pic>
      <p:sp>
        <p:nvSpPr>
          <p:cNvPr id="6" name="Заголовок 2"/>
          <p:cNvSpPr txBox="1">
            <a:spLocks/>
          </p:cNvSpPr>
          <p:nvPr/>
        </p:nvSpPr>
        <p:spPr>
          <a:xfrm>
            <a:off x="1295400" y="5943600"/>
            <a:ext cx="2514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Ярослав Мудрый</a:t>
            </a:r>
          </a:p>
          <a:p>
            <a:r>
              <a:rPr lang="ru-RU" sz="1800" dirty="0" smtClean="0"/>
              <a:t>(1019-1054)</a:t>
            </a:r>
          </a:p>
          <a:p>
            <a:endParaRPr lang="ru-RU" sz="1800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5295900" y="5867400"/>
            <a:ext cx="2514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«Русская правда»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0756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2409825" cy="28575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Переход к удельной раздробленности (вторая половина </a:t>
            </a:r>
            <a:r>
              <a:rPr lang="en-US" sz="3600" dirty="0" smtClean="0"/>
              <a:t>XI – </a:t>
            </a:r>
            <a:r>
              <a:rPr lang="ru-RU" sz="3600" dirty="0" smtClean="0"/>
              <a:t>начало </a:t>
            </a:r>
            <a:r>
              <a:rPr lang="en-US" sz="3600" dirty="0" smtClean="0"/>
              <a:t>XII </a:t>
            </a:r>
            <a:r>
              <a:rPr lang="ru-RU" sz="3600" dirty="0" smtClean="0"/>
              <a:t>в.)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2277400"/>
            <a:ext cx="2209799" cy="28702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277400"/>
            <a:ext cx="3429000" cy="2870285"/>
          </a:xfrm>
          <a:prstGeom prst="rect">
            <a:avLst/>
          </a:prstGeom>
        </p:spPr>
      </p:pic>
      <p:sp>
        <p:nvSpPr>
          <p:cNvPr id="7" name="Заголовок 2"/>
          <p:cNvSpPr txBox="1">
            <a:spLocks/>
          </p:cNvSpPr>
          <p:nvPr/>
        </p:nvSpPr>
        <p:spPr>
          <a:xfrm>
            <a:off x="457200" y="5334000"/>
            <a:ext cx="2514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Свят</a:t>
            </a:r>
            <a:r>
              <a:rPr lang="ru-RU" sz="1800" dirty="0" smtClean="0"/>
              <a:t>ополк </a:t>
            </a:r>
            <a:r>
              <a:rPr lang="en-US" sz="1800" dirty="0" smtClean="0"/>
              <a:t>II</a:t>
            </a:r>
            <a:r>
              <a:rPr lang="ru-RU" sz="1800" dirty="0" smtClean="0"/>
              <a:t> </a:t>
            </a:r>
            <a:r>
              <a:rPr lang="ru-RU" sz="1800" dirty="0" err="1" smtClean="0"/>
              <a:t>Изяславич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r>
              <a:rPr lang="ru-RU" sz="1800" dirty="0" smtClean="0"/>
              <a:t>(1093-1113)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2971800" y="5334000"/>
            <a:ext cx="2514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Владимир Мономах</a:t>
            </a:r>
            <a:endParaRPr lang="ru-RU" sz="1800" dirty="0" smtClean="0"/>
          </a:p>
          <a:p>
            <a:r>
              <a:rPr lang="ru-RU" sz="1800" dirty="0" smtClean="0"/>
              <a:t>(1113-1125)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9" name="Заголовок 2"/>
          <p:cNvSpPr txBox="1">
            <a:spLocks/>
          </p:cNvSpPr>
          <p:nvPr/>
        </p:nvSpPr>
        <p:spPr>
          <a:xfrm>
            <a:off x="5943600" y="5334000"/>
            <a:ext cx="2514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 smtClean="0"/>
              <a:t>Ярослав Мудрый</a:t>
            </a:r>
          </a:p>
          <a:p>
            <a:r>
              <a:rPr lang="ru-RU" sz="1800" dirty="0" smtClean="0"/>
              <a:t>(1097)</a:t>
            </a:r>
            <a:endParaRPr lang="ru-RU" sz="1800" dirty="0" smtClean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3228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княжества и земли:</a:t>
            </a:r>
          </a:p>
          <a:p>
            <a:pPr>
              <a:buFontTx/>
              <a:buChar char="-"/>
            </a:pPr>
            <a:r>
              <a:rPr lang="ru-RU" dirty="0" smtClean="0"/>
              <a:t>Владимиро-Суздальское княжество;</a:t>
            </a:r>
          </a:p>
          <a:p>
            <a:pPr>
              <a:buFontTx/>
              <a:buChar char="-"/>
            </a:pPr>
            <a:r>
              <a:rPr lang="ru-RU" dirty="0" smtClean="0"/>
              <a:t>Галицко-Волынское княжество;</a:t>
            </a:r>
          </a:p>
          <a:p>
            <a:pPr>
              <a:buFontTx/>
              <a:buChar char="-"/>
            </a:pPr>
            <a:r>
              <a:rPr lang="ru-RU" dirty="0" smtClean="0"/>
              <a:t>Новгородская боярская республика;</a:t>
            </a:r>
          </a:p>
          <a:p>
            <a:pPr>
              <a:buFontTx/>
              <a:buChar char="-"/>
            </a:pPr>
            <a:r>
              <a:rPr lang="ru-RU" dirty="0" smtClean="0"/>
              <a:t>Киевское княжество.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Русские земли и княжества в начале </a:t>
            </a:r>
            <a:r>
              <a:rPr lang="en-US" sz="2800" dirty="0" smtClean="0"/>
              <a:t>XII –</a:t>
            </a:r>
            <a:r>
              <a:rPr lang="ru-RU" sz="2800" dirty="0" smtClean="0"/>
              <a:t> первой половине </a:t>
            </a:r>
            <a:r>
              <a:rPr lang="en-US" sz="2800" dirty="0" smtClean="0"/>
              <a:t>XIII </a:t>
            </a:r>
            <a:r>
              <a:rPr lang="ru-RU" sz="2800" dirty="0" smtClean="0"/>
              <a:t>в. Политическая раздробленность.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16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3200400"/>
            <a:ext cx="7745505" cy="1333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835469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198</TotalTime>
  <Words>119</Words>
  <Application>Microsoft Office PowerPoint</Application>
  <PresentationFormat>Экран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Твердый переплет</vt:lpstr>
      <vt:lpstr>Русь в конце X – начале XIII вв.</vt:lpstr>
      <vt:lpstr>Расцвет киевской Руси</vt:lpstr>
      <vt:lpstr>Крещение руси</vt:lpstr>
      <vt:lpstr>Расцвет киевской Руси</vt:lpstr>
      <vt:lpstr>Переход к удельной раздробленности (вторая половина XI – начало XII в.)</vt:lpstr>
      <vt:lpstr>Русские земли и княжества в начале XII – первой половине XIII в. Политическая раздробленность.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Русь в конце X – начале XIII вв.</dc:title>
  <dc:creator>Elfi</dc:creator>
  <cp:lastModifiedBy>Elfi</cp:lastModifiedBy>
  <cp:revision>7</cp:revision>
  <dcterms:created xsi:type="dcterms:W3CDTF">2006-08-16T00:00:00Z</dcterms:created>
  <dcterms:modified xsi:type="dcterms:W3CDTF">2024-09-30T12:16:27Z</dcterms:modified>
</cp:coreProperties>
</file>