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4B2EA-3D73-481C-9F8E-EB2844C7F881}" type="datetimeFigureOut">
              <a:rPr lang="ru-RU" smtClean="0"/>
              <a:t>28.10.2024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B644F-EC05-4884-9378-E7D157B8826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364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B644F-EC05-4884-9378-E7D157B8826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68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400" dirty="0" smtClean="0"/>
              <a:t>Доклад о личности Николая Михайловича Карамзина</a:t>
            </a:r>
            <a:endParaRPr lang="ru-RU" sz="4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62200" y="5486400"/>
            <a:ext cx="6400800" cy="956538"/>
          </a:xfrm>
        </p:spPr>
        <p:txBody>
          <a:bodyPr/>
          <a:lstStyle/>
          <a:p>
            <a:pPr algn="r"/>
            <a:r>
              <a:rPr lang="ru-RU" dirty="0" smtClean="0"/>
              <a:t>Подготовил студент группы ПИ24-2в:</a:t>
            </a:r>
          </a:p>
          <a:p>
            <a:pPr algn="r"/>
            <a:r>
              <a:rPr lang="ru-RU" dirty="0" smtClean="0"/>
              <a:t>Облачков Д.А.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49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129948"/>
            <a:ext cx="5594086" cy="335645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Жизнь Николая Михайловича Карамзина</a:t>
            </a:r>
            <a:endParaRPr lang="ru-RU" sz="44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447800" y="5638800"/>
            <a:ext cx="6400800" cy="95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Николай Михайлович Карамзин</a:t>
            </a:r>
          </a:p>
          <a:p>
            <a:pPr marL="0" indent="0" algn="ctr">
              <a:buNone/>
            </a:pPr>
            <a:r>
              <a:rPr lang="ru-RU" dirty="0" smtClean="0"/>
              <a:t>(1766 – 1826 г.)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204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468" y="2247901"/>
            <a:ext cx="2983063" cy="3635632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Жизнь Николая Михайловича Карамзина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443318" y="5883533"/>
            <a:ext cx="6400800" cy="9565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Елизавета Ивановна Протасова</a:t>
            </a:r>
          </a:p>
          <a:p>
            <a:pPr marL="0" indent="0" algn="ctr">
              <a:buNone/>
            </a:pP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smtClean="0"/>
              <a:t>1767-1802 г.)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4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14" y="2247901"/>
            <a:ext cx="6463771" cy="3695700"/>
          </a:xfrm>
        </p:spPr>
      </p:pic>
      <p:sp>
        <p:nvSpPr>
          <p:cNvPr id="4" name="Заголовок 2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</p:spPr>
        <p:txBody>
          <a:bodyPr/>
          <a:lstStyle/>
          <a:p>
            <a:r>
              <a:rPr lang="ru-RU" sz="4400" dirty="0"/>
              <a:t>Жизнь Николая Михайловича Карамзина</a:t>
            </a:r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1371600" y="5937321"/>
            <a:ext cx="6400800" cy="898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Екатерина Андреевна Колыванова</a:t>
            </a:r>
          </a:p>
          <a:p>
            <a:pPr marL="0" indent="0" algn="ctr">
              <a:buNone/>
            </a:pP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smtClean="0"/>
              <a:t>1780-1851 г.)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94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247901"/>
            <a:ext cx="4876800" cy="3771900"/>
          </a:xfrm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 smtClean="0"/>
              <a:t>История государства Российского</a:t>
            </a:r>
            <a:endParaRPr lang="ru-RU" sz="4400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1371600" y="5937321"/>
            <a:ext cx="6400800" cy="8982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576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7724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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3657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0876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-32004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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14884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6888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8892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08960" indent="-274320" algn="l" defTabSz="914400" rtl="0" eaLnBrk="1" latinLnBrk="0" hangingPunct="1">
              <a:spcBef>
                <a:spcPts val="400"/>
              </a:spcBef>
              <a:buClr>
                <a:schemeClr val="accent1"/>
              </a:buClr>
              <a:buFont typeface="Wingdings" pitchFamily="2" charset="2"/>
              <a:buChar char="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 smtClean="0"/>
              <a:t>Годы написания</a:t>
            </a:r>
          </a:p>
          <a:p>
            <a:pPr marL="0" indent="0" algn="ctr">
              <a:buNone/>
            </a:pP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smtClean="0"/>
              <a:t>1804 – 1826 г.)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78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685800" y="3429000"/>
            <a:ext cx="7756263" cy="105425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17635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вердый переплет">
  <a:themeElements>
    <a:clrScheme name="Твердый переплет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Твердый переплет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Твердый переплет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2</TotalTime>
  <Words>68</Words>
  <Application>Microsoft Office PowerPoint</Application>
  <PresentationFormat>Экран (4:3)</PresentationFormat>
  <Paragraphs>17</Paragraphs>
  <Slides>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Твердый переплет</vt:lpstr>
      <vt:lpstr>Доклад о личности Николая Михайловича Карамзина</vt:lpstr>
      <vt:lpstr>Жизнь Николая Михайловича Карамзина</vt:lpstr>
      <vt:lpstr>Жизнь Николая Михайловича Карамзина</vt:lpstr>
      <vt:lpstr>Жизнь Николая Михайловича Карамзина</vt:lpstr>
      <vt:lpstr>История государства Российского</vt:lpstr>
      <vt:lpstr>Спасибо за внимание!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Доклад о личности Николая Михайловича Карамзина</dc:title>
  <dc:creator>Elfi</dc:creator>
  <cp:lastModifiedBy>Elfi</cp:lastModifiedBy>
  <cp:revision>2</cp:revision>
  <dcterms:created xsi:type="dcterms:W3CDTF">2006-08-16T00:00:00Z</dcterms:created>
  <dcterms:modified xsi:type="dcterms:W3CDTF">2024-10-28T14:25:03Z</dcterms:modified>
</cp:coreProperties>
</file>