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3724-63D0-49D0-BC2F-9F6B7115C88C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F441-6CAB-4D7B-A49F-6A554F6CD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8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DF441-6CAB-4D7B-A49F-6A554F6CDD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27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Доклад на тему: «Русские земли в середине </a:t>
            </a:r>
            <a:r>
              <a:rPr lang="en-US" sz="4800" dirty="0" smtClean="0"/>
              <a:t>XIII – XIV</a:t>
            </a:r>
            <a:r>
              <a:rPr lang="ru-RU" sz="4800" dirty="0" smtClean="0"/>
              <a:t> вв.»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2200" y="5562600"/>
            <a:ext cx="6400800" cy="880338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Подготовил студент группы ПИ24-2в:</a:t>
            </a:r>
          </a:p>
          <a:p>
            <a:pPr algn="r"/>
            <a:r>
              <a:rPr lang="ru-RU" dirty="0" smtClean="0"/>
              <a:t>Облачков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3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Русские земли во второй половине </a:t>
            </a:r>
            <a:r>
              <a:rPr lang="en-US" sz="4400" dirty="0" smtClean="0"/>
              <a:t>XIII – XIV</a:t>
            </a:r>
            <a:r>
              <a:rPr lang="ru-RU" sz="4400" dirty="0" smtClean="0"/>
              <a:t> вв.</a:t>
            </a:r>
            <a:endParaRPr lang="ru-RU" sz="4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596540" cy="2851944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53" y="2286000"/>
            <a:ext cx="4472591" cy="3276600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0" y="5715000"/>
            <a:ext cx="3962400" cy="7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Великое княжество Литовское </a:t>
            </a:r>
            <a:r>
              <a:rPr lang="en-US" sz="1800" dirty="0" smtClean="0"/>
              <a:t>XIII-XV </a:t>
            </a:r>
            <a:r>
              <a:rPr lang="ru-RU" sz="1800" dirty="0" smtClean="0"/>
              <a:t>вв.</a:t>
            </a:r>
            <a:endParaRPr lang="ru-RU" sz="18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4173070" y="5715000"/>
            <a:ext cx="4477073" cy="7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Русские земли и Золотая Орда в </a:t>
            </a:r>
            <a:r>
              <a:rPr lang="en-US" sz="1800" dirty="0" smtClean="0"/>
              <a:t>XIII-XV </a:t>
            </a:r>
            <a:r>
              <a:rPr lang="ru-RU" sz="1800" dirty="0" smtClean="0"/>
              <a:t>вв.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974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4165600" cy="31242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Социально-экономическое развитие восточной Руси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65" y="2667000"/>
            <a:ext cx="4345097" cy="3124200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04800" y="6019800"/>
            <a:ext cx="3962400" cy="7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Трёхполье</a:t>
            </a:r>
            <a:endParaRPr lang="ru-RU" sz="18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772313" y="6019800"/>
            <a:ext cx="3962400" cy="7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Плуг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761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705600" cy="371698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Социально-экономическое развитие восточной Руси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219200" y="6019800"/>
            <a:ext cx="6705600" cy="705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Троицкий монастырь (основ. 1337)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682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91688"/>
            <a:ext cx="3657600" cy="260421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Социально-экономическое развитие восточной Руси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05778"/>
            <a:ext cx="3657600" cy="2583398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81000" y="5562600"/>
            <a:ext cx="3962400" cy="705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Москва в </a:t>
            </a:r>
            <a:r>
              <a:rPr lang="en-US" sz="1800" dirty="0" smtClean="0"/>
              <a:t>XIII-XIV </a:t>
            </a:r>
            <a:r>
              <a:rPr lang="ru-RU" sz="1800" dirty="0" smtClean="0"/>
              <a:t>вв.</a:t>
            </a:r>
            <a:endParaRPr lang="ru-RU" sz="18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724400" y="5562600"/>
            <a:ext cx="3962400" cy="705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Тверь в </a:t>
            </a:r>
            <a:r>
              <a:rPr lang="en-US" sz="1800" dirty="0" smtClean="0"/>
              <a:t>XIII-XIV </a:t>
            </a:r>
            <a:r>
              <a:rPr lang="ru-RU" sz="1800" dirty="0" smtClean="0"/>
              <a:t>вв.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712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40</TotalTime>
  <Words>79</Words>
  <Application>Microsoft Office PowerPoint</Application>
  <PresentationFormat>Экран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Твердый переплет</vt:lpstr>
      <vt:lpstr>Доклад на тему: «Русские земли в середине XIII – XIV вв.»</vt:lpstr>
      <vt:lpstr>Русские земли во второй половине XIII – XIV вв.</vt:lpstr>
      <vt:lpstr>Социально-экономическое развитие восточной Руси</vt:lpstr>
      <vt:lpstr>Социально-экономическое развитие восточной Руси</vt:lpstr>
      <vt:lpstr>Социально-экономическое развитие восточной Руси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«Русские земли в середине XIII – XIV вв.»</dc:title>
  <dc:creator>Elfi</dc:creator>
  <cp:lastModifiedBy>Elfi</cp:lastModifiedBy>
  <cp:revision>5</cp:revision>
  <dcterms:created xsi:type="dcterms:W3CDTF">2006-08-16T00:00:00Z</dcterms:created>
  <dcterms:modified xsi:type="dcterms:W3CDTF">2024-10-13T21:31:12Z</dcterms:modified>
</cp:coreProperties>
</file>